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66800"/>
            <a:ext cx="56483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4111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 size of each box is 20x20 pixels.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71800" y="2209800"/>
            <a:ext cx="1981200" cy="1981200"/>
          </a:xfrm>
          <a:prstGeom prst="rect">
            <a:avLst/>
          </a:prstGeom>
          <a:noFill/>
          <a:ln w="508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143000" y="2286000"/>
            <a:ext cx="1905000" cy="457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76800" y="4114800"/>
            <a:ext cx="2819400" cy="228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25908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19</a:t>
            </a:r>
            <a:r>
              <a:rPr lang="en-US" altLang="zh-TW" dirty="0" smtClean="0"/>
              <a:t>, 127)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4191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38, 146)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 pixel position at the lowest right of these boxes is always at (width – </a:t>
            </a:r>
            <a:r>
              <a:rPr lang="en-US" sz="2400" dirty="0" smtClean="0"/>
              <a:t>20</a:t>
            </a:r>
            <a:r>
              <a:rPr lang="en-US" sz="2400" dirty="0" smtClean="0"/>
              <a:t>, </a:t>
            </a:r>
            <a:r>
              <a:rPr lang="en-US" sz="2400" dirty="0" smtClean="0"/>
              <a:t>height – </a:t>
            </a:r>
            <a:r>
              <a:rPr lang="en-US" sz="2400" dirty="0" smtClean="0"/>
              <a:t>19) 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2144079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24000"/>
            <a:ext cx="36703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762000" y="2667000"/>
            <a:ext cx="838200" cy="457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23622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19</a:t>
            </a:r>
            <a:r>
              <a:rPr lang="en-US" altLang="zh-TW" dirty="0" smtClean="0"/>
              <a:t>, 127)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43400" y="1676400"/>
            <a:ext cx="609600" cy="12192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13716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19</a:t>
            </a:r>
            <a:r>
              <a:rPr lang="en-US" altLang="zh-TW" dirty="0" smtClean="0"/>
              <a:t>, 127)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24200" y="4648200"/>
            <a:ext cx="381000" cy="7620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178, 286)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01000" y="5943600"/>
            <a:ext cx="304800" cy="533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4800" y="640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338, 446) 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05200" y="1981200"/>
            <a:ext cx="0" cy="281940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82000" y="1752600"/>
            <a:ext cx="0" cy="434340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3004066" y="3168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305 pixels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447800" y="1828800"/>
            <a:ext cx="1828800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52600" y="137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 pixels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00600" y="1600200"/>
            <a:ext cx="3352800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7880866" y="37777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465 pixels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67400" y="1230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358 pixels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The pixel position for the reset button is at </a:t>
            </a:r>
            <a:r>
              <a:rPr lang="en-US" sz="2400" smtClean="0"/>
              <a:t>(width/2, 94)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2144079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24000"/>
            <a:ext cx="36703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838200" y="2209800"/>
            <a:ext cx="1524000" cy="609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9050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(99, 94)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43400" y="1676400"/>
            <a:ext cx="2133600" cy="914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137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179</a:t>
            </a:r>
            <a:r>
              <a:rPr lang="en-US" altLang="zh-TW" dirty="0" smtClean="0"/>
              <a:t>, 94) 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05200" y="1981200"/>
            <a:ext cx="0" cy="281940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382000" y="1752600"/>
            <a:ext cx="0" cy="434340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3004066" y="3168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305 pixels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447800" y="1828800"/>
            <a:ext cx="1828800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52600" y="137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 pixels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800600" y="1600200"/>
            <a:ext cx="3352800" cy="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7880866" y="37777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465 pixels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67400" y="1230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358 pixels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101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The size of each box is 20x20 pixels.</vt:lpstr>
      <vt:lpstr>The pixel position at the lowest right of these boxes is always at (width – 20, height – 19) </vt:lpstr>
      <vt:lpstr>The pixel position for the reset button is at (width/2, 94)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Johnny Pan</dc:creator>
  <cp:lastModifiedBy>Johnny Pan</cp:lastModifiedBy>
  <cp:revision>9</cp:revision>
  <dcterms:created xsi:type="dcterms:W3CDTF">2006-08-16T00:00:00Z</dcterms:created>
  <dcterms:modified xsi:type="dcterms:W3CDTF">2022-04-03T03:10:45Z</dcterms:modified>
</cp:coreProperties>
</file>