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87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inesweepergame.com/download/minesweeper-x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Rule-based AI for Minesweeper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High Level Overview:</a:t>
            </a:r>
          </a:p>
          <a:p>
            <a:r>
              <a:rPr lang="en-US" sz="2000" dirty="0" smtClean="0"/>
              <a:t>Download the </a:t>
            </a:r>
            <a:r>
              <a:rPr lang="en-US" sz="2000" dirty="0" smtClean="0"/>
              <a:t>minesweeper </a:t>
            </a:r>
            <a:r>
              <a:rPr lang="en-US" sz="2000" dirty="0" smtClean="0"/>
              <a:t>game </a:t>
            </a:r>
            <a:r>
              <a:rPr lang="en-US" sz="2000" dirty="0" smtClean="0"/>
              <a:t>at </a:t>
            </a:r>
            <a:r>
              <a:rPr lang="en-US" sz="2000" dirty="0" smtClean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minesweepergame.com/download/minesweeper-x.php</a:t>
            </a:r>
            <a:endParaRPr lang="en-US" sz="2000" dirty="0" smtClean="0"/>
          </a:p>
          <a:p>
            <a:r>
              <a:rPr lang="en-US" sz="2000" dirty="0" smtClean="0"/>
              <a:t>Use </a:t>
            </a:r>
            <a:r>
              <a:rPr lang="en-US" sz="2000" dirty="0" err="1" smtClean="0"/>
              <a:t>PyGetWindow</a:t>
            </a:r>
            <a:r>
              <a:rPr lang="en-US" sz="2000" dirty="0" smtClean="0"/>
              <a:t> library to get the game window size and pixel positions</a:t>
            </a:r>
          </a:p>
          <a:p>
            <a:r>
              <a:rPr lang="en-US" sz="2000" dirty="0" smtClean="0"/>
              <a:t>Use Pillow and </a:t>
            </a:r>
            <a:r>
              <a:rPr lang="en-US" sz="2000" dirty="0" err="1" smtClean="0"/>
              <a:t>OpenCV</a:t>
            </a:r>
            <a:r>
              <a:rPr lang="en-US" sz="2000" dirty="0" smtClean="0"/>
              <a:t> libraries to take snapshots of the game window and perform image processing.</a:t>
            </a:r>
          </a:p>
          <a:p>
            <a:r>
              <a:rPr lang="en-US" sz="2000" dirty="0" smtClean="0"/>
              <a:t>Use Paint.NET to find the detailed pixel information within the game window.</a:t>
            </a:r>
          </a:p>
          <a:p>
            <a:r>
              <a:rPr lang="en-US" sz="2000" dirty="0" smtClean="0"/>
              <a:t>Write a function that converts these snapshots of the game window into a </a:t>
            </a:r>
            <a:r>
              <a:rPr lang="en-US" sz="2000" dirty="0" err="1" smtClean="0"/>
              <a:t>numpy</a:t>
            </a:r>
            <a:r>
              <a:rPr lang="en-US" sz="2000" dirty="0" smtClean="0"/>
              <a:t> array</a:t>
            </a:r>
          </a:p>
          <a:p>
            <a:r>
              <a:rPr lang="en-US" sz="2000" dirty="0" smtClean="0"/>
              <a:t>Write a </a:t>
            </a:r>
            <a:r>
              <a:rPr lang="en-US" sz="2000" smtClean="0"/>
              <a:t>function that 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066800"/>
            <a:ext cx="5648325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411162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The size of each box is 20x20 pixels.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971800" y="2209800"/>
            <a:ext cx="1981200" cy="1981200"/>
          </a:xfrm>
          <a:prstGeom prst="rect">
            <a:avLst/>
          </a:prstGeom>
          <a:noFill/>
          <a:ln w="508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143000" y="2286000"/>
            <a:ext cx="1905000" cy="4572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76800" y="4114800"/>
            <a:ext cx="2819400" cy="2286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2590800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(19, 127)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72400" y="41910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(38, 146)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The pixel position at the lowest right of these boxes is always at (width – 20, height – 19) </a:t>
            </a: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76400"/>
            <a:ext cx="2144079" cy="320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524000"/>
            <a:ext cx="3670300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762000" y="2667000"/>
            <a:ext cx="838200" cy="4572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23622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(19, 127) 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343400" y="1676400"/>
            <a:ext cx="609600" cy="12192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81400" y="13716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(19, 127)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124200" y="4648200"/>
            <a:ext cx="381000" cy="7620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95600" y="5334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(178, 286) 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001000" y="5943600"/>
            <a:ext cx="304800" cy="5334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924800" y="6400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(338, 446) 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505200" y="1981200"/>
            <a:ext cx="0" cy="2819400"/>
          </a:xfrm>
          <a:prstGeom prst="straightConnector1">
            <a:avLst/>
          </a:prstGeom>
          <a:ln w="34925">
            <a:solidFill>
              <a:srgbClr val="C0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382000" y="1752600"/>
            <a:ext cx="0" cy="4343400"/>
          </a:xfrm>
          <a:prstGeom prst="straightConnector1">
            <a:avLst/>
          </a:prstGeom>
          <a:ln w="34925">
            <a:solidFill>
              <a:srgbClr val="C0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5400000">
            <a:off x="3004066" y="31681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305 pixels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447800" y="1828800"/>
            <a:ext cx="1828800" cy="0"/>
          </a:xfrm>
          <a:prstGeom prst="straightConnector1">
            <a:avLst/>
          </a:prstGeom>
          <a:ln w="34925">
            <a:solidFill>
              <a:srgbClr val="C0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52600" y="1371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198 pixels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800600" y="1600200"/>
            <a:ext cx="3352800" cy="0"/>
          </a:xfrm>
          <a:prstGeom prst="straightConnector1">
            <a:avLst/>
          </a:prstGeom>
          <a:ln w="34925">
            <a:solidFill>
              <a:srgbClr val="C0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5400000">
            <a:off x="7880866" y="37777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465 pixels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867400" y="12308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358 pixels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The pixel position for the reset button is at </a:t>
            </a:r>
            <a:r>
              <a:rPr lang="en-US" sz="2400" smtClean="0"/>
              <a:t>(width/2, 94)</a:t>
            </a: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76400"/>
            <a:ext cx="2144079" cy="320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524000"/>
            <a:ext cx="3670300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838200" y="2209800"/>
            <a:ext cx="1524000" cy="6096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9050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(99, 94) 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343400" y="1676400"/>
            <a:ext cx="2133600" cy="9144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81400" y="1371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(179, 94) 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505200" y="1981200"/>
            <a:ext cx="0" cy="2819400"/>
          </a:xfrm>
          <a:prstGeom prst="straightConnector1">
            <a:avLst/>
          </a:prstGeom>
          <a:ln w="34925">
            <a:solidFill>
              <a:srgbClr val="C0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382000" y="1752600"/>
            <a:ext cx="0" cy="4343400"/>
          </a:xfrm>
          <a:prstGeom prst="straightConnector1">
            <a:avLst/>
          </a:prstGeom>
          <a:ln w="34925">
            <a:solidFill>
              <a:srgbClr val="C0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5400000">
            <a:off x="3004066" y="31681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305 pixels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447800" y="1828800"/>
            <a:ext cx="1828800" cy="0"/>
          </a:xfrm>
          <a:prstGeom prst="straightConnector1">
            <a:avLst/>
          </a:prstGeom>
          <a:ln w="34925">
            <a:solidFill>
              <a:srgbClr val="C0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52600" y="1371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198 pixels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800600" y="1600200"/>
            <a:ext cx="3352800" cy="0"/>
          </a:xfrm>
          <a:prstGeom prst="straightConnector1">
            <a:avLst/>
          </a:prstGeom>
          <a:ln w="34925">
            <a:solidFill>
              <a:srgbClr val="C0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5400000">
            <a:off x="7880866" y="37777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465 pixels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867400" y="12308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358 pixels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178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Rule-based AI for Minesweeper</vt:lpstr>
      <vt:lpstr>The size of each box is 20x20 pixels.</vt:lpstr>
      <vt:lpstr>The pixel position at the lowest right of these boxes is always at (width – 20, height – 19) </vt:lpstr>
      <vt:lpstr>The pixel position for the reset button is at (width/2, 94)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Johnny Pan</dc:creator>
  <cp:lastModifiedBy>Johnny Pan</cp:lastModifiedBy>
  <cp:revision>13</cp:revision>
  <dcterms:created xsi:type="dcterms:W3CDTF">2006-08-16T00:00:00Z</dcterms:created>
  <dcterms:modified xsi:type="dcterms:W3CDTF">2022-04-19T05:05:34Z</dcterms:modified>
</cp:coreProperties>
</file>