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9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2CA9-6B87-41B2-A330-41E09E527E5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5473-3272-4C52-9AF3-C8E6B557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18056"/>
              </p:ext>
            </p:extLst>
          </p:nvPr>
        </p:nvGraphicFramePr>
        <p:xfrm>
          <a:off x="5641975" y="1234016"/>
          <a:ext cx="4492626" cy="430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771">
                  <a:extLst>
                    <a:ext uri="{9D8B030D-6E8A-4147-A177-3AD203B41FA5}">
                      <a16:colId xmlns:a16="http://schemas.microsoft.com/office/drawing/2014/main" val="3500674630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1815209557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4194124234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26189013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2685296418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2580871712"/>
                    </a:ext>
                  </a:extLst>
                </a:gridCol>
              </a:tblGrid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09909568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1902357948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3706601174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990751280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575911599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4723124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42887"/>
              </p:ext>
            </p:extLst>
          </p:nvPr>
        </p:nvGraphicFramePr>
        <p:xfrm>
          <a:off x="4813300" y="1234016"/>
          <a:ext cx="748771" cy="4303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771">
                  <a:extLst>
                    <a:ext uri="{9D8B030D-6E8A-4147-A177-3AD203B41FA5}">
                      <a16:colId xmlns:a16="http://schemas.microsoft.com/office/drawing/2014/main" val="3500674630"/>
                    </a:ext>
                  </a:extLst>
                </a:gridCol>
              </a:tblGrid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09909568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1902357948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3706601174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990751280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575911599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4723124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42658"/>
              </p:ext>
            </p:extLst>
          </p:nvPr>
        </p:nvGraphicFramePr>
        <p:xfrm>
          <a:off x="5641975" y="464879"/>
          <a:ext cx="4492626" cy="71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771">
                  <a:extLst>
                    <a:ext uri="{9D8B030D-6E8A-4147-A177-3AD203B41FA5}">
                      <a16:colId xmlns:a16="http://schemas.microsoft.com/office/drawing/2014/main" val="3500674630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1815209557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4194124234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26189013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2685296418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2580871712"/>
                    </a:ext>
                  </a:extLst>
                </a:gridCol>
              </a:tblGrid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099095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86600" y="1234016"/>
            <a:ext cx="833967" cy="43036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8192" y="1234016"/>
            <a:ext cx="1412346" cy="72813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09543" y="4067705"/>
            <a:ext cx="1534583" cy="146045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7530" y="2658004"/>
            <a:ext cx="759619" cy="72337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34225" y="2658004"/>
            <a:ext cx="759619" cy="72337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15364" y="2658004"/>
            <a:ext cx="759619" cy="72337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7530" y="4081992"/>
            <a:ext cx="759619" cy="72337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34225" y="4081992"/>
            <a:ext cx="759619" cy="72337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34414" y="4081992"/>
            <a:ext cx="759619" cy="72337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1950" y="76665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a[0,3:5]</a:t>
            </a:r>
          </a:p>
          <a:p>
            <a:r>
              <a:rPr lang="en-US" sz="2400" dirty="0" smtClean="0">
                <a:solidFill>
                  <a:srgbClr val="FFC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[3,4]</a:t>
            </a:r>
            <a:endParaRPr lang="en-US" sz="2400" dirty="0">
              <a:solidFill>
                <a:srgbClr val="FFC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950" y="180666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a[4:,4:]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[[44,44],</a:t>
            </a:r>
          </a:p>
          <a:p>
            <a:r>
              <a:rPr lang="en-US" sz="2400" dirty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92D05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[54,55]]</a:t>
            </a:r>
            <a:endParaRPr lang="en-US" sz="2400" dirty="0">
              <a:solidFill>
                <a:srgbClr val="92D05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950" y="4373398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a[2::2,::2]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[[20,22,24],</a:t>
            </a:r>
          </a:p>
          <a:p>
            <a:r>
              <a:rPr lang="en-US" sz="24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[40,42,44]]</a:t>
            </a:r>
            <a:endParaRPr lang="en-US" sz="2400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950" y="3255758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a[:,2]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[2,12,22,32,42,52]</a:t>
            </a:r>
            <a:endParaRPr lang="en-US" sz="2400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13188"/>
              </p:ext>
            </p:extLst>
          </p:nvPr>
        </p:nvGraphicFramePr>
        <p:xfrm>
          <a:off x="2907401" y="1363412"/>
          <a:ext cx="1497542" cy="1434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771">
                  <a:extLst>
                    <a:ext uri="{9D8B030D-6E8A-4147-A177-3AD203B41FA5}">
                      <a16:colId xmlns:a16="http://schemas.microsoft.com/office/drawing/2014/main" val="3500674630"/>
                    </a:ext>
                  </a:extLst>
                </a:gridCol>
                <a:gridCol w="748771">
                  <a:extLst>
                    <a:ext uri="{9D8B030D-6E8A-4147-A177-3AD203B41FA5}">
                      <a16:colId xmlns:a16="http://schemas.microsoft.com/office/drawing/2014/main" val="1815209557"/>
                    </a:ext>
                  </a:extLst>
                </a:gridCol>
              </a:tblGrid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09909568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1902357948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915728" y="1381125"/>
            <a:ext cx="0" cy="1586362"/>
          </a:xfrm>
          <a:prstGeom prst="straightConnector1">
            <a:avLst/>
          </a:prstGeom>
          <a:ln w="57150" cap="rnd">
            <a:solidFill>
              <a:srgbClr val="00B0F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15728" y="1368944"/>
            <a:ext cx="1621766" cy="0"/>
          </a:xfrm>
          <a:prstGeom prst="straightConnector1">
            <a:avLst/>
          </a:prstGeom>
          <a:ln w="57150" cap="rnd">
            <a:solidFill>
              <a:srgbClr val="FFC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1150" y="100514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Axis 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2329766" y="148112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Axis 0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51690"/>
              </p:ext>
            </p:extLst>
          </p:nvPr>
        </p:nvGraphicFramePr>
        <p:xfrm>
          <a:off x="4404942" y="1363412"/>
          <a:ext cx="540649" cy="1434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49">
                  <a:extLst>
                    <a:ext uri="{9D8B030D-6E8A-4147-A177-3AD203B41FA5}">
                      <a16:colId xmlns:a16="http://schemas.microsoft.com/office/drawing/2014/main" val="3500674630"/>
                    </a:ext>
                  </a:extLst>
                </a:gridCol>
              </a:tblGrid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09909568"/>
                  </a:ext>
                </a:extLst>
              </a:tr>
              <a:tr h="71727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190235794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0802"/>
              </p:ext>
            </p:extLst>
          </p:nvPr>
        </p:nvGraphicFramePr>
        <p:xfrm>
          <a:off x="2924054" y="2797968"/>
          <a:ext cx="1480888" cy="498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44">
                  <a:extLst>
                    <a:ext uri="{9D8B030D-6E8A-4147-A177-3AD203B41FA5}">
                      <a16:colId xmlns:a16="http://schemas.microsoft.com/office/drawing/2014/main" val="3500674630"/>
                    </a:ext>
                  </a:extLst>
                </a:gridCol>
                <a:gridCol w="740444">
                  <a:extLst>
                    <a:ext uri="{9D8B030D-6E8A-4147-A177-3AD203B41FA5}">
                      <a16:colId xmlns:a16="http://schemas.microsoft.com/office/drawing/2014/main" val="1074922665"/>
                    </a:ext>
                  </a:extLst>
                </a:gridCol>
              </a:tblGrid>
              <a:tr h="46151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922" marR="71922" marT="35961" marB="35961" anchor="ctr"/>
                </a:tc>
                <a:extLst>
                  <a:ext uri="{0D108BD9-81ED-4DB2-BD59-A6C34878D82A}">
                    <a16:rowId xmlns:a16="http://schemas.microsoft.com/office/drawing/2014/main" val="20990956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-2685" y="660899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along axes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2197247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solidFill>
                  <a:srgbClr val="FFC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x.sum</a:t>
            </a:r>
            <a:r>
              <a:rPr lang="en-US" dirty="0" smtClean="0">
                <a:solidFill>
                  <a:srgbClr val="FFC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(axis=1)</a:t>
            </a:r>
            <a:endParaRPr lang="en-US" dirty="0" smtClean="0">
              <a:solidFill>
                <a:srgbClr val="FFC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[1,5]</a:t>
            </a:r>
            <a:endParaRPr lang="en-US" dirty="0">
              <a:solidFill>
                <a:srgbClr val="FFC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04905" y="630122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array: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321351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x.sum</a:t>
            </a:r>
            <a:r>
              <a:rPr lang="en-US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(axis=0)</a:t>
            </a:r>
            <a:endParaRPr lang="en-US" dirty="0" smtClean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[2,4</a:t>
            </a:r>
            <a:r>
              <a:rPr lang="en-US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]</a:t>
            </a:r>
            <a:endParaRPr lang="en-US" dirty="0">
              <a:solidFill>
                <a:srgbClr val="00B0F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7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118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Lucida Sans Typewriter</vt:lpstr>
      <vt:lpstr>Office Theme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3</cp:revision>
  <dcterms:created xsi:type="dcterms:W3CDTF">2018-05-30T14:50:24Z</dcterms:created>
  <dcterms:modified xsi:type="dcterms:W3CDTF">2018-05-30T18:40:27Z</dcterms:modified>
</cp:coreProperties>
</file>