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28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79DD-BD2E-4FBA-A809-94A42D732FA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55B5-163E-4FB6-9D49-1378C5A5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2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79DD-BD2E-4FBA-A809-94A42D732FA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55B5-163E-4FB6-9D49-1378C5A5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5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79DD-BD2E-4FBA-A809-94A42D732FA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55B5-163E-4FB6-9D49-1378C5A5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2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79DD-BD2E-4FBA-A809-94A42D732FA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55B5-163E-4FB6-9D49-1378C5A5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79DD-BD2E-4FBA-A809-94A42D732FA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55B5-163E-4FB6-9D49-1378C5A5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2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79DD-BD2E-4FBA-A809-94A42D732FA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55B5-163E-4FB6-9D49-1378C5A5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9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79DD-BD2E-4FBA-A809-94A42D732FA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55B5-163E-4FB6-9D49-1378C5A5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79DD-BD2E-4FBA-A809-94A42D732FA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55B5-163E-4FB6-9D49-1378C5A5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7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79DD-BD2E-4FBA-A809-94A42D732FA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55B5-163E-4FB6-9D49-1378C5A5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9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79DD-BD2E-4FBA-A809-94A42D732FA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55B5-163E-4FB6-9D49-1378C5A5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3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79DD-BD2E-4FBA-A809-94A42D732FA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55B5-163E-4FB6-9D49-1378C5A5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779DD-BD2E-4FBA-A809-94A42D732FA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B55B5-163E-4FB6-9D49-1378C5A5A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0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"/>
          <a:stretch/>
        </p:blipFill>
        <p:spPr>
          <a:xfrm>
            <a:off x="0" y="386840"/>
            <a:ext cx="6858000" cy="829270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64394" y="326231"/>
            <a:ext cx="326231" cy="319088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48286"/>
            <a:ext cx="2703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Operates in a web browser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92038" y="2327648"/>
            <a:ext cx="1984076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text, lists, math, and tables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63705" y="-12323"/>
            <a:ext cx="309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Indicates a Python </a:t>
            </a:r>
            <a:r>
              <a: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is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5310853" y="326231"/>
            <a:ext cx="766097" cy="111204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992038" y="5994773"/>
            <a:ext cx="2077889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text in markdown language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89612" y="8169509"/>
            <a:ext cx="2077889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math in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LaTeX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H="1" flipV="1">
            <a:off x="5330376" y="7464438"/>
            <a:ext cx="298181" cy="705071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1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213"/>
            <a:ext cx="6858000" cy="837031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-111049" y="2452914"/>
            <a:ext cx="749678" cy="0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529067" y="1438275"/>
            <a:ext cx="1529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number shows us 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IPython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executed code with the kernel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2874" y="2452914"/>
            <a:ext cx="1984076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code into cells as you would a text document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4570" y="4495629"/>
            <a:ext cx="1548493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output plots directly to the document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1529067" y="6306367"/>
            <a:ext cx="1529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cell is followed by its output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-225349" y="6466387"/>
            <a:ext cx="749678" cy="0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-419659" y="6969307"/>
            <a:ext cx="1539799" cy="494483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81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63</Words>
  <Application>Microsoft Office PowerPoint</Application>
  <PresentationFormat>Letter Paper (8.5x11 in)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3</cp:revision>
  <dcterms:created xsi:type="dcterms:W3CDTF">2018-06-01T17:58:10Z</dcterms:created>
  <dcterms:modified xsi:type="dcterms:W3CDTF">2018-06-01T18:50:37Z</dcterms:modified>
</cp:coreProperties>
</file>