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2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2E9C2-9BDE-438C-BFCC-7EB779FD1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96C2B-C285-4803-B39E-7A061E54A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C572BC-28A4-4EC3-B9A6-D9E2EEBE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1CD7C2-A9AB-4ACC-A802-8D286CD3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E14A58-D57C-41F4-AB83-0C344BBD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74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3AD51-AB33-4B72-BACB-1CC77482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08C9FD-BE2D-432F-936E-147587B24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E2B804-7049-4597-9E88-6D653F8D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9EA859-2DC0-4AA1-BC98-076FC3F6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227D01-017F-4546-BA46-CC707A37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48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7FE2CDD-8352-492B-A3DE-09348CCFF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60F13C-3F71-4904-9D13-EB0215637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BA2A87-A75D-407B-BFD8-99DCDABA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4BD683-F1A5-466D-BD72-4A452879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B094E4-B465-4E65-9F79-FE19AB8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75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5639EA-8D6E-4E9E-9780-FD020D07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C58A8B-EFAD-4110-A113-8358B3EE3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424A23-AFB3-405B-963C-8DFA40B2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3E6BE5-618C-4D3D-8943-A86587BD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0EE564-8E98-458A-AECF-33CEB0DB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960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EDE9EC-CDC5-4164-A232-344A9CB2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AEF34E-8994-489F-881D-91DF225B8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A4981D-9B73-4494-A075-AB7EB574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DE1CA-6EB5-4BA7-B350-889F4ADA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0B202E-952A-46C1-9471-103D50ED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88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C2B556-574D-40A4-ACA1-E94D73CA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1C2307-152A-43D1-B031-186AC3BDF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DF526D-1711-43A2-84D9-5F79CACD0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DC6963-76B3-4D3D-9763-E987B801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B92907-4D2A-4B56-B4F3-27F4F37E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412550-50CE-409A-A6EC-1B9A1D98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603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DDE644-6D0D-427D-9C07-5074D908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3740A8-45B4-4A0B-A05B-0AC66EADA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A71A9F-2068-43B6-8683-8D0A25432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81215FA-0677-47C9-A10E-C18DF7090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3EB92D8-198F-44A2-A226-35891E69D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E5BE02C-8C3A-4B95-99E4-5B6866B8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AD33B2E-FE8C-4324-A116-C7F8A690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1E4C53-333B-4043-BFB3-5F003A00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73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5FE2CE-5709-498D-9528-13715AD7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99DBCF-183A-462B-8672-FF88F826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9FBE80-0D82-4E63-B4E3-EA8F364B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C06BE15-465F-410E-BAC5-312F074C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838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38551B-E541-4577-A6A3-DD78A590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47DCA7-17CD-44CE-BD94-6A8EBDCF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771660-D270-4DE2-B053-89C2CD57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9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90CC9F-1945-45CA-8432-C500D4B7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F4F602-AC84-4019-9911-05F637EFD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39EAC1-4DEC-449E-AD2A-BC8D44005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F613E4-25D9-4E74-B6BD-AE2CAAB1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01389C-0EEB-4A4A-B82C-3B001200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637941-FF63-404A-85AC-3BF43E60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40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1A215B-56F6-498B-83A8-6C60B331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330D974-357A-4D2B-ACAF-DB6013B01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4E7FC4-CD7D-42E3-BB3C-9FFBB984E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10E868-7AFA-42A6-8C98-B54B8C20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C0DFE7-4045-4DEE-97F5-57DB9A5D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D8B3A1-5942-4C26-907F-44E52144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8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5530DC3-1163-465A-9F57-4DC8BC37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E3C4C7-D8A1-400E-9024-FAB552A94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2AC8E6-D156-42F8-8920-EA89F1D59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50935-8A9F-4F21-92D4-F794199662FA}" type="datetimeFigureOut">
              <a:rPr lang="it-IT" smtClean="0"/>
              <a:t>02/06/2020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81DFC1-F0B3-42FC-93BD-3BD4B940F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5601A0-111D-48ED-BBCB-139B731FB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90BC-8DC7-4CBA-BFF3-63A2B74F9E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31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4548" y="2265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Class Diagram </a:t>
            </a:r>
            <a:r>
              <a:rPr lang="en-US" dirty="0" err="1"/>
              <a:t>esteso</a:t>
            </a:r>
            <a:r>
              <a:rPr lang="en-US" dirty="0"/>
              <a:t> </a:t>
            </a:r>
            <a:r>
              <a:rPr lang="en-US" dirty="0" err="1"/>
              <a:t>progetto</a:t>
            </a:r>
            <a:r>
              <a:rPr lang="en-US" dirty="0"/>
              <a:t> </a:t>
            </a:r>
            <a:r>
              <a:rPr lang="en-US" dirty="0" err="1"/>
              <a:t>giugno</a:t>
            </a:r>
            <a:r>
              <a:rPr lang="en-US" dirty="0"/>
              <a:t> 2020</a:t>
            </a:r>
          </a:p>
        </p:txBody>
      </p:sp>
      <p:graphicFrame>
        <p:nvGraphicFramePr>
          <p:cNvPr id="4" name="Segnaposto contenut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496310"/>
              </p:ext>
            </p:extLst>
          </p:nvPr>
        </p:nvGraphicFramePr>
        <p:xfrm>
          <a:off x="694548" y="1995616"/>
          <a:ext cx="1699756" cy="151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201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Utente</a:t>
                      </a:r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72">
                <a:tc>
                  <a:txBody>
                    <a:bodyPr/>
                    <a:lstStyle/>
                    <a:p>
                      <a:r>
                        <a:rPr lang="it-IT" sz="1050" dirty="0"/>
                        <a:t>-id: Long</a:t>
                      </a:r>
                    </a:p>
                    <a:p>
                      <a:r>
                        <a:rPr lang="it-IT" sz="1050" dirty="0"/>
                        <a:t>-</a:t>
                      </a:r>
                      <a:r>
                        <a:rPr lang="it-IT" sz="1050" dirty="0" err="1"/>
                        <a:t>firstName</a:t>
                      </a:r>
                      <a:r>
                        <a:rPr lang="it-IT" sz="1050" dirty="0"/>
                        <a:t>:</a:t>
                      </a:r>
                      <a:r>
                        <a:rPr lang="it-IT" sz="1050" baseline="0" dirty="0"/>
                        <a:t>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lastName</a:t>
                      </a:r>
                      <a:r>
                        <a:rPr lang="it-IT" sz="1050" baseline="0" dirty="0"/>
                        <a:t>: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userName</a:t>
                      </a:r>
                      <a:r>
                        <a:rPr lang="it-IT" sz="1050" baseline="0" dirty="0"/>
                        <a:t>: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password:String</a:t>
                      </a:r>
                      <a:endParaRPr lang="it-IT" sz="1050" baseline="0" dirty="0"/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creationDate</a:t>
                      </a:r>
                      <a:r>
                        <a:rPr lang="it-IT" sz="1050" baseline="0" dirty="0"/>
                        <a:t>: </a:t>
                      </a:r>
                      <a:r>
                        <a:rPr lang="it-IT" sz="1050" baseline="0" dirty="0" err="1"/>
                        <a:t>LocalDate</a:t>
                      </a:r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Segnaposto contenut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204625"/>
              </p:ext>
            </p:extLst>
          </p:nvPr>
        </p:nvGraphicFramePr>
        <p:xfrm>
          <a:off x="3864884" y="2085467"/>
          <a:ext cx="2015719" cy="119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201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Progetto</a:t>
                      </a:r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72">
                <a:tc>
                  <a:txBody>
                    <a:bodyPr/>
                    <a:lstStyle/>
                    <a:p>
                      <a:r>
                        <a:rPr lang="it-IT" sz="1050" dirty="0"/>
                        <a:t>-id: Long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dirty="0"/>
                        <a:t>--name: </a:t>
                      </a:r>
                      <a:r>
                        <a:rPr lang="it-IT" sz="1050" dirty="0" err="1"/>
                        <a:t>String</a:t>
                      </a:r>
                      <a:endParaRPr lang="it-IT" sz="1050" dirty="0"/>
                    </a:p>
                    <a:p>
                      <a:r>
                        <a:rPr lang="it-IT" sz="1050" dirty="0"/>
                        <a:t>-</a:t>
                      </a:r>
                      <a:r>
                        <a:rPr lang="it-IT" sz="1050" dirty="0" err="1"/>
                        <a:t>beginDate</a:t>
                      </a:r>
                      <a:r>
                        <a:rPr lang="it-IT" sz="1050" dirty="0"/>
                        <a:t>: </a:t>
                      </a:r>
                      <a:r>
                        <a:rPr lang="it-IT" sz="1050" dirty="0" err="1"/>
                        <a:t>LocalDate</a:t>
                      </a:r>
                      <a:endParaRPr lang="it-IT" sz="1050" dirty="0"/>
                    </a:p>
                    <a:p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Segnaposto contenuto 5">
            <a:extLst>
              <a:ext uri="{FF2B5EF4-FFF2-40B4-BE49-F238E27FC236}">
                <a16:creationId xmlns:a16="http://schemas.microsoft.com/office/drawing/2014/main" id="{F56B5432-15EA-4AD4-B942-F6BE038C13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287047"/>
              </p:ext>
            </p:extLst>
          </p:nvPr>
        </p:nvGraphicFramePr>
        <p:xfrm>
          <a:off x="6811520" y="2074392"/>
          <a:ext cx="1699756" cy="119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201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Task</a:t>
                      </a:r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72">
                <a:tc>
                  <a:txBody>
                    <a:bodyPr/>
                    <a:lstStyle/>
                    <a:p>
                      <a:r>
                        <a:rPr lang="it-IT" sz="1050" dirty="0"/>
                        <a:t>-id: Long</a:t>
                      </a:r>
                    </a:p>
                    <a:p>
                      <a:r>
                        <a:rPr lang="it-IT" sz="1050" dirty="0"/>
                        <a:t>-name:</a:t>
                      </a:r>
                      <a:r>
                        <a:rPr lang="it-IT" sz="1050" baseline="0" dirty="0"/>
                        <a:t>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description</a:t>
                      </a:r>
                      <a:r>
                        <a:rPr lang="it-IT" sz="1050" baseline="0" dirty="0"/>
                        <a:t>: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dateOfCreation</a:t>
                      </a:r>
                      <a:r>
                        <a:rPr lang="it-IT" sz="1050" baseline="0" dirty="0"/>
                        <a:t>: </a:t>
                      </a:r>
                      <a:r>
                        <a:rPr lang="it-IT" sz="1050" baseline="0" dirty="0" err="1"/>
                        <a:t>LocalDate</a:t>
                      </a:r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C23A53B-130D-4A0E-AF76-75E3A6FC1E09}"/>
              </a:ext>
            </a:extLst>
          </p:cNvPr>
          <p:cNvSpPr txBox="1"/>
          <p:nvPr/>
        </p:nvSpPr>
        <p:spPr>
          <a:xfrm>
            <a:off x="3325221" y="2785618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0..*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D67CEC9-CE69-403C-8A9D-9B8D4F139BCC}"/>
              </a:ext>
            </a:extLst>
          </p:cNvPr>
          <p:cNvCxnSpPr>
            <a:cxnSpLocks/>
          </p:cNvCxnSpPr>
          <p:nvPr/>
        </p:nvCxnSpPr>
        <p:spPr>
          <a:xfrm>
            <a:off x="5880603" y="2841348"/>
            <a:ext cx="930917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7B812EF-1460-4B8C-A29B-538E728602D5}"/>
              </a:ext>
            </a:extLst>
          </p:cNvPr>
          <p:cNvSpPr txBox="1"/>
          <p:nvPr/>
        </p:nvSpPr>
        <p:spPr>
          <a:xfrm>
            <a:off x="6346061" y="2472016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1..*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3AD32B2-5A73-409F-9DE3-0078090FE94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544426" y="3507377"/>
            <a:ext cx="0" cy="1690680"/>
          </a:xfrm>
          <a:prstGeom prst="straightConnector1">
            <a:avLst/>
          </a:prstGeom>
          <a:ln w="3175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692D9AD-9252-43B5-971F-33A8F49DE63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53010" y="3266113"/>
            <a:ext cx="8388" cy="1931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2F3660E2-A59A-4D16-B810-6EE29485C70A}"/>
              </a:ext>
            </a:extLst>
          </p:cNvPr>
          <p:cNvCxnSpPr>
            <a:cxnSpLocks/>
          </p:cNvCxnSpPr>
          <p:nvPr/>
        </p:nvCxnSpPr>
        <p:spPr>
          <a:xfrm flipH="1">
            <a:off x="1544426" y="5198054"/>
            <a:ext cx="61085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6FCE50E-9B14-490A-A551-12EE568E8D10}"/>
              </a:ext>
            </a:extLst>
          </p:cNvPr>
          <p:cNvSpPr txBox="1"/>
          <p:nvPr/>
        </p:nvSpPr>
        <p:spPr>
          <a:xfrm>
            <a:off x="2743898" y="2785618"/>
            <a:ext cx="65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owner</a:t>
            </a:r>
            <a:endParaRPr lang="it-IT" sz="1400" dirty="0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F88B81B-03F8-455A-9640-E349DFD9917A}"/>
              </a:ext>
            </a:extLst>
          </p:cNvPr>
          <p:cNvCxnSpPr>
            <a:cxnSpLocks/>
          </p:cNvCxnSpPr>
          <p:nvPr/>
        </p:nvCxnSpPr>
        <p:spPr>
          <a:xfrm>
            <a:off x="2394304" y="3098199"/>
            <a:ext cx="147058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BAE8348-486A-4481-AFEA-1CEA4311FAB9}"/>
              </a:ext>
            </a:extLst>
          </p:cNvPr>
          <p:cNvSpPr txBox="1"/>
          <p:nvPr/>
        </p:nvSpPr>
        <p:spPr>
          <a:xfrm>
            <a:off x="2360449" y="2751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803A53D-7FE2-4986-AA10-95981E54900F}"/>
              </a:ext>
            </a:extLst>
          </p:cNvPr>
          <p:cNvSpPr txBox="1"/>
          <p:nvPr/>
        </p:nvSpPr>
        <p:spPr>
          <a:xfrm>
            <a:off x="2692997" y="2099846"/>
            <a:ext cx="84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visibility</a:t>
            </a:r>
            <a:endParaRPr lang="it-IT" sz="1400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60768302-BD18-4E1B-B43F-3BB8FE02E66D}"/>
              </a:ext>
            </a:extLst>
          </p:cNvPr>
          <p:cNvSpPr txBox="1"/>
          <p:nvPr/>
        </p:nvSpPr>
        <p:spPr>
          <a:xfrm>
            <a:off x="3394942" y="2081411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0..*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38F8E61D-4286-47BD-8993-41F044BCD3AD}"/>
              </a:ext>
            </a:extLst>
          </p:cNvPr>
          <p:cNvSpPr txBox="1"/>
          <p:nvPr/>
        </p:nvSpPr>
        <p:spPr>
          <a:xfrm>
            <a:off x="2360449" y="2075164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1..*</a:t>
            </a: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36DEDBA8-1CA8-4D7B-835F-16339AF6F452}"/>
              </a:ext>
            </a:extLst>
          </p:cNvPr>
          <p:cNvCxnSpPr/>
          <p:nvPr/>
        </p:nvCxnSpPr>
        <p:spPr>
          <a:xfrm>
            <a:off x="2394304" y="2472016"/>
            <a:ext cx="14640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Segnaposto contenuto 5">
            <a:extLst>
              <a:ext uri="{FF2B5EF4-FFF2-40B4-BE49-F238E27FC236}">
                <a16:creationId xmlns:a16="http://schemas.microsoft.com/office/drawing/2014/main" id="{299A0CCA-E663-4300-BF2E-A934B387D0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308551"/>
              </p:ext>
            </p:extLst>
          </p:nvPr>
        </p:nvGraphicFramePr>
        <p:xfrm>
          <a:off x="9622971" y="2074391"/>
          <a:ext cx="1673475" cy="119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201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Tag</a:t>
                      </a:r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72">
                <a:tc>
                  <a:txBody>
                    <a:bodyPr/>
                    <a:lstStyle/>
                    <a:p>
                      <a:r>
                        <a:rPr lang="it-IT" sz="1050" dirty="0"/>
                        <a:t>-id: Long</a:t>
                      </a:r>
                    </a:p>
                    <a:p>
                      <a:r>
                        <a:rPr lang="it-IT" sz="1050" dirty="0"/>
                        <a:t>-name:</a:t>
                      </a:r>
                      <a:r>
                        <a:rPr lang="it-IT" sz="1050" baseline="0" dirty="0"/>
                        <a:t>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aseline="0" dirty="0"/>
                        <a:t>-color: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description</a:t>
                      </a:r>
                      <a:r>
                        <a:rPr lang="it-IT" sz="1050" baseline="0" dirty="0"/>
                        <a:t>: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7DA1C97B-29CC-4EA4-BAE7-139AFE638FF6}"/>
              </a:ext>
            </a:extLst>
          </p:cNvPr>
          <p:cNvCxnSpPr/>
          <p:nvPr/>
        </p:nvCxnSpPr>
        <p:spPr>
          <a:xfrm>
            <a:off x="8511276" y="2785618"/>
            <a:ext cx="10681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A4FA034-5C56-4914-97DF-59804D08F215}"/>
              </a:ext>
            </a:extLst>
          </p:cNvPr>
          <p:cNvSpPr txBox="1"/>
          <p:nvPr/>
        </p:nvSpPr>
        <p:spPr>
          <a:xfrm>
            <a:off x="9089802" y="2431379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1..*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AD6A4E73-9697-455F-9C3B-627FBD500403}"/>
              </a:ext>
            </a:extLst>
          </p:cNvPr>
          <p:cNvSpPr txBox="1"/>
          <p:nvPr/>
        </p:nvSpPr>
        <p:spPr>
          <a:xfrm>
            <a:off x="8525782" y="2431379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1..*</a:t>
            </a:r>
          </a:p>
        </p:txBody>
      </p:sp>
      <p:graphicFrame>
        <p:nvGraphicFramePr>
          <p:cNvPr id="56" name="Segnaposto contenuto 5">
            <a:extLst>
              <a:ext uri="{FF2B5EF4-FFF2-40B4-BE49-F238E27FC236}">
                <a16:creationId xmlns:a16="http://schemas.microsoft.com/office/drawing/2014/main" id="{CD044124-71C0-41F9-B4FA-AFC522F61A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342367"/>
              </p:ext>
            </p:extLst>
          </p:nvPr>
        </p:nvGraphicFramePr>
        <p:xfrm>
          <a:off x="8792366" y="5439720"/>
          <a:ext cx="1673475" cy="871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201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Commento</a:t>
                      </a:r>
                      <a:endParaRPr lang="it-IT" sz="105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72">
                <a:tc>
                  <a:txBody>
                    <a:bodyPr/>
                    <a:lstStyle/>
                    <a:p>
                      <a:r>
                        <a:rPr lang="it-IT" sz="1050" dirty="0"/>
                        <a:t>-id: Long</a:t>
                      </a:r>
                    </a:p>
                    <a:p>
                      <a:r>
                        <a:rPr lang="it-IT" sz="1050" baseline="0" dirty="0"/>
                        <a:t>-</a:t>
                      </a:r>
                      <a:r>
                        <a:rPr lang="it-IT" sz="1050" baseline="0" dirty="0" err="1"/>
                        <a:t>description</a:t>
                      </a:r>
                      <a:r>
                        <a:rPr lang="it-IT" sz="1050" baseline="0" dirty="0"/>
                        <a:t>: </a:t>
                      </a:r>
                      <a:r>
                        <a:rPr lang="it-IT" sz="1050" baseline="0" dirty="0" err="1"/>
                        <a:t>String</a:t>
                      </a:r>
                      <a:endParaRPr lang="it-IT" sz="1050" baseline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A42E5866-42AE-4F2A-A136-3335EB80880B}"/>
              </a:ext>
            </a:extLst>
          </p:cNvPr>
          <p:cNvCxnSpPr/>
          <p:nvPr/>
        </p:nvCxnSpPr>
        <p:spPr>
          <a:xfrm>
            <a:off x="8511276" y="3152773"/>
            <a:ext cx="9404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C1443B3-7D25-4651-A1C4-EF4E7B16BB22}"/>
              </a:ext>
            </a:extLst>
          </p:cNvPr>
          <p:cNvCxnSpPr>
            <a:cxnSpLocks/>
          </p:cNvCxnSpPr>
          <p:nvPr/>
        </p:nvCxnSpPr>
        <p:spPr>
          <a:xfrm>
            <a:off x="9451711" y="3152773"/>
            <a:ext cx="14506" cy="219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B9848764-FF14-4022-AD6F-539515000D00}"/>
              </a:ext>
            </a:extLst>
          </p:cNvPr>
          <p:cNvSpPr txBox="1"/>
          <p:nvPr/>
        </p:nvSpPr>
        <p:spPr>
          <a:xfrm>
            <a:off x="9466216" y="4951892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1..*</a:t>
            </a:r>
          </a:p>
        </p:txBody>
      </p: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35F965DA-7006-44A6-8057-5B5993FF43CB}"/>
              </a:ext>
            </a:extLst>
          </p:cNvPr>
          <p:cNvCxnSpPr/>
          <p:nvPr/>
        </p:nvCxnSpPr>
        <p:spPr>
          <a:xfrm flipV="1">
            <a:off x="5529943" y="1698171"/>
            <a:ext cx="0" cy="376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8EFEB97A-6740-450F-B978-C473DFD2397E}"/>
              </a:ext>
            </a:extLst>
          </p:cNvPr>
          <p:cNvCxnSpPr>
            <a:cxnSpLocks/>
          </p:cNvCxnSpPr>
          <p:nvPr/>
        </p:nvCxnSpPr>
        <p:spPr>
          <a:xfrm>
            <a:off x="5529943" y="1698171"/>
            <a:ext cx="49297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BF6F3ED5-4B15-4A94-BD8D-79D28259208F}"/>
              </a:ext>
            </a:extLst>
          </p:cNvPr>
          <p:cNvCxnSpPr/>
          <p:nvPr/>
        </p:nvCxnSpPr>
        <p:spPr>
          <a:xfrm>
            <a:off x="10459708" y="1698171"/>
            <a:ext cx="0" cy="29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AA9992C7-932D-48E8-8DC4-10561B5816AB}"/>
              </a:ext>
            </a:extLst>
          </p:cNvPr>
          <p:cNvSpPr txBox="1"/>
          <p:nvPr/>
        </p:nvSpPr>
        <p:spPr>
          <a:xfrm>
            <a:off x="10600740" y="1698171"/>
            <a:ext cx="53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it-IT" dirty="0">
                <a:solidFill>
                  <a:prstClr val="black"/>
                </a:solidFill>
                <a:latin typeface="Calibri"/>
              </a:rPr>
              <a:t>1..*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F0D6C1-95CC-4679-8739-B46EA2A5A6DC}"/>
              </a:ext>
            </a:extLst>
          </p:cNvPr>
          <p:cNvSpPr txBox="1"/>
          <p:nvPr/>
        </p:nvSpPr>
        <p:spPr>
          <a:xfrm>
            <a:off x="3483467" y="1798165"/>
            <a:ext cx="135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Fetch</a:t>
            </a:r>
            <a:r>
              <a:rPr lang="it-IT" sz="1200" dirty="0"/>
              <a:t>: LAZY</a:t>
            </a:r>
          </a:p>
          <a:p>
            <a:endParaRPr lang="it-IT" sz="12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5292044-63BF-48E8-B26A-80D5F47C67C6}"/>
              </a:ext>
            </a:extLst>
          </p:cNvPr>
          <p:cNvSpPr txBox="1"/>
          <p:nvPr/>
        </p:nvSpPr>
        <p:spPr>
          <a:xfrm>
            <a:off x="3333553" y="3274017"/>
            <a:ext cx="135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Fetch</a:t>
            </a:r>
            <a:r>
              <a:rPr lang="it-IT" sz="1200" dirty="0"/>
              <a:t>: LAZY</a:t>
            </a:r>
          </a:p>
          <a:p>
            <a:r>
              <a:rPr lang="it-IT" sz="1200" dirty="0" err="1"/>
              <a:t>Cascade</a:t>
            </a:r>
            <a:r>
              <a:rPr lang="it-IT" sz="1200" dirty="0"/>
              <a:t>: REMOVE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369BC13-9BCE-49CE-B9F4-DE5CF5198B3A}"/>
              </a:ext>
            </a:extLst>
          </p:cNvPr>
          <p:cNvSpPr txBox="1"/>
          <p:nvPr/>
        </p:nvSpPr>
        <p:spPr>
          <a:xfrm>
            <a:off x="2002854" y="1705738"/>
            <a:ext cx="135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Fetch</a:t>
            </a:r>
            <a:r>
              <a:rPr lang="it-IT" sz="1200" dirty="0"/>
              <a:t>: LAZY</a:t>
            </a:r>
          </a:p>
          <a:p>
            <a:endParaRPr lang="it-IT" sz="1200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930FBE8-68FB-4EDB-973F-BBFD9FD8A9D1}"/>
              </a:ext>
            </a:extLst>
          </p:cNvPr>
          <p:cNvSpPr txBox="1"/>
          <p:nvPr/>
        </p:nvSpPr>
        <p:spPr>
          <a:xfrm>
            <a:off x="2015623" y="3550299"/>
            <a:ext cx="135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Fetch</a:t>
            </a:r>
            <a:r>
              <a:rPr lang="it-IT" sz="1200" dirty="0"/>
              <a:t>: EAGER</a:t>
            </a:r>
          </a:p>
          <a:p>
            <a:endParaRPr lang="it-IT" sz="1200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0BDC525-0967-4109-8D80-E12875968D16}"/>
              </a:ext>
            </a:extLst>
          </p:cNvPr>
          <p:cNvSpPr txBox="1"/>
          <p:nvPr/>
        </p:nvSpPr>
        <p:spPr>
          <a:xfrm>
            <a:off x="5924145" y="3210680"/>
            <a:ext cx="1354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Fetch</a:t>
            </a:r>
            <a:r>
              <a:rPr lang="it-IT" sz="1200" dirty="0"/>
              <a:t>: EAGER</a:t>
            </a:r>
          </a:p>
          <a:p>
            <a:r>
              <a:rPr lang="it-IT" sz="1200" dirty="0" err="1"/>
              <a:t>Cascade</a:t>
            </a:r>
            <a:r>
              <a:rPr lang="it-IT" sz="1200" dirty="0"/>
              <a:t>: REMOVE</a:t>
            </a:r>
          </a:p>
          <a:p>
            <a:endParaRPr lang="it-IT" sz="1200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865EC2C-4504-40A6-809E-6F17A83A16E6}"/>
              </a:ext>
            </a:extLst>
          </p:cNvPr>
          <p:cNvSpPr txBox="1"/>
          <p:nvPr/>
        </p:nvSpPr>
        <p:spPr>
          <a:xfrm>
            <a:off x="10530453" y="1351591"/>
            <a:ext cx="135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Fetch</a:t>
            </a:r>
            <a:r>
              <a:rPr lang="it-IT" sz="1200" dirty="0"/>
              <a:t>: LAZY</a:t>
            </a:r>
          </a:p>
          <a:p>
            <a:r>
              <a:rPr lang="it-IT" sz="1200" dirty="0" err="1"/>
              <a:t>Cascade</a:t>
            </a:r>
            <a:r>
              <a:rPr lang="it-IT" sz="1200" dirty="0"/>
              <a:t>: REMOVE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F26DECC-9CE9-49FB-9409-36D3DF89B74B}"/>
              </a:ext>
            </a:extLst>
          </p:cNvPr>
          <p:cNvSpPr txBox="1"/>
          <p:nvPr/>
        </p:nvSpPr>
        <p:spPr>
          <a:xfrm>
            <a:off x="8815900" y="2198275"/>
            <a:ext cx="807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Fetch</a:t>
            </a:r>
            <a:r>
              <a:rPr lang="it-IT" sz="1000" dirty="0"/>
              <a:t>: LAZY</a:t>
            </a:r>
          </a:p>
        </p:txBody>
      </p:sp>
    </p:spTree>
    <p:extLst>
      <p:ext uri="{BB962C8B-B14F-4D97-AF65-F5344CB8AC3E}">
        <p14:creationId xmlns:p14="http://schemas.microsoft.com/office/powerpoint/2010/main" val="4249659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136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Class Diagram esteso progetto giugno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Gualtieri</dc:creator>
  <cp:lastModifiedBy>Giovanni Gualtieri</cp:lastModifiedBy>
  <cp:revision>16</cp:revision>
  <dcterms:created xsi:type="dcterms:W3CDTF">2020-05-31T14:35:57Z</dcterms:created>
  <dcterms:modified xsi:type="dcterms:W3CDTF">2020-06-02T16:14:22Z</dcterms:modified>
</cp:coreProperties>
</file>