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19456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045B51-26B8-5C43-9780-55055BE5DF2C}" v="416" dt="2022-05-05T02:57:34.285"/>
    <p1510:client id="{E6F64E29-BB36-45DF-A255-5B4CA858E833}" v="44" dt="2022-05-05T01:15:26.001"/>
    <p1510:client id="{EF94830D-1300-4E55-8A81-5176D1FFBA02}" v="575" dt="2022-05-05T01:38:19.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58" d="100"/>
          <a:sy n="58" d="100"/>
        </p:scale>
        <p:origin x="904" y="-400"/>
      </p:cViewPr>
      <p:guideLst>
        <p:guide orient="horz" pos="10368"/>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323"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48100" y="4765280"/>
            <a:ext cx="20449500" cy="13136700"/>
          </a:xfrm>
          <a:prstGeom prst="rect">
            <a:avLst/>
          </a:prstGeom>
        </p:spPr>
        <p:txBody>
          <a:bodyPr spcFirstLastPara="1" wrap="square" lIns="341325" tIns="341325" rIns="341325" bIns="341325" anchor="b" anchorCtr="0">
            <a:no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a:endParaRPr/>
          </a:p>
        </p:txBody>
      </p:sp>
      <p:sp>
        <p:nvSpPr>
          <p:cNvPr id="11" name="Google Shape;11;p2"/>
          <p:cNvSpPr txBox="1">
            <a:spLocks noGrp="1"/>
          </p:cNvSpPr>
          <p:nvPr>
            <p:ph type="subTitle" idx="1"/>
          </p:nvPr>
        </p:nvSpPr>
        <p:spPr>
          <a:xfrm>
            <a:off x="748080" y="18138400"/>
            <a:ext cx="20449500" cy="5072700"/>
          </a:xfrm>
          <a:prstGeom prst="rect">
            <a:avLst/>
          </a:prstGeom>
        </p:spPr>
        <p:txBody>
          <a:bodyPr spcFirstLastPara="1" wrap="square" lIns="341325" tIns="341325" rIns="341325" bIns="341325" anchor="t" anchorCtr="0">
            <a:no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12" name="Google Shape;12;p2"/>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748080" y="7079200"/>
            <a:ext cx="20449500" cy="12566400"/>
          </a:xfrm>
          <a:prstGeom prst="rect">
            <a:avLst/>
          </a:prstGeom>
        </p:spPr>
        <p:txBody>
          <a:bodyPr spcFirstLastPara="1" wrap="square" lIns="341325" tIns="341325" rIns="341325" bIns="341325" anchor="b" anchorCtr="0">
            <a:no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a:spLocks noGrp="1"/>
          </p:cNvSpPr>
          <p:nvPr>
            <p:ph type="body" idx="1"/>
          </p:nvPr>
        </p:nvSpPr>
        <p:spPr>
          <a:xfrm>
            <a:off x="748080" y="20174240"/>
            <a:ext cx="20449500" cy="8325000"/>
          </a:xfrm>
          <a:prstGeom prst="rect">
            <a:avLst/>
          </a:prstGeom>
        </p:spPr>
        <p:txBody>
          <a:bodyPr spcFirstLastPara="1" wrap="square" lIns="341325" tIns="341325" rIns="341325" bIns="341325" anchor="t" anchorCtr="0">
            <a:noAutofit/>
          </a:bodyPr>
          <a:lstStyle>
            <a:lvl1pPr marL="457200" lvl="0" indent="-654050" algn="ctr">
              <a:spcBef>
                <a:spcPts val="0"/>
              </a:spcBef>
              <a:spcAft>
                <a:spcPts val="0"/>
              </a:spcAft>
              <a:buSzPts val="6700"/>
              <a:buChar char="●"/>
              <a:defRPr/>
            </a:lvl1pPr>
            <a:lvl2pPr marL="914400" lvl="1" indent="-558800" algn="ctr">
              <a:spcBef>
                <a:spcPts val="6000"/>
              </a:spcBef>
              <a:spcAft>
                <a:spcPts val="0"/>
              </a:spcAft>
              <a:buSzPts val="5200"/>
              <a:buChar char="○"/>
              <a:defRPr/>
            </a:lvl2pPr>
            <a:lvl3pPr marL="1371600" lvl="2" indent="-558800" algn="ctr">
              <a:spcBef>
                <a:spcPts val="6000"/>
              </a:spcBef>
              <a:spcAft>
                <a:spcPts val="0"/>
              </a:spcAft>
              <a:buSzPts val="5200"/>
              <a:buChar char="■"/>
              <a:defRPr/>
            </a:lvl3pPr>
            <a:lvl4pPr marL="1828800" lvl="3" indent="-558800" algn="ctr">
              <a:spcBef>
                <a:spcPts val="6000"/>
              </a:spcBef>
              <a:spcAft>
                <a:spcPts val="0"/>
              </a:spcAft>
              <a:buSzPts val="5200"/>
              <a:buChar char="●"/>
              <a:defRPr/>
            </a:lvl4pPr>
            <a:lvl5pPr marL="2286000" lvl="4" indent="-558800" algn="ctr">
              <a:spcBef>
                <a:spcPts val="6000"/>
              </a:spcBef>
              <a:spcAft>
                <a:spcPts val="0"/>
              </a:spcAft>
              <a:buSzPts val="5200"/>
              <a:buChar char="○"/>
              <a:defRPr/>
            </a:lvl5pPr>
            <a:lvl6pPr marL="2743200" lvl="5" indent="-558800" algn="ctr">
              <a:spcBef>
                <a:spcPts val="6000"/>
              </a:spcBef>
              <a:spcAft>
                <a:spcPts val="0"/>
              </a:spcAft>
              <a:buSzPts val="5200"/>
              <a:buChar char="■"/>
              <a:defRPr/>
            </a:lvl6pPr>
            <a:lvl7pPr marL="3200400" lvl="6" indent="-558800" algn="ctr">
              <a:spcBef>
                <a:spcPts val="6000"/>
              </a:spcBef>
              <a:spcAft>
                <a:spcPts val="0"/>
              </a:spcAft>
              <a:buSzPts val="5200"/>
              <a:buChar char="●"/>
              <a:defRPr/>
            </a:lvl7pPr>
            <a:lvl8pPr marL="3657600" lvl="7" indent="-558800" algn="ctr">
              <a:spcBef>
                <a:spcPts val="6000"/>
              </a:spcBef>
              <a:spcAft>
                <a:spcPts val="0"/>
              </a:spcAft>
              <a:buSzPts val="5200"/>
              <a:buChar char="○"/>
              <a:defRPr/>
            </a:lvl8pPr>
            <a:lvl9pPr marL="4114800" lvl="8" indent="-558800" algn="ctr">
              <a:spcBef>
                <a:spcPts val="6000"/>
              </a:spcBef>
              <a:spcAft>
                <a:spcPts val="6000"/>
              </a:spcAft>
              <a:buSzPts val="5200"/>
              <a:buChar char="■"/>
              <a:defRPr/>
            </a:lvl9pPr>
          </a:lstStyle>
          <a:p>
            <a:endParaRPr/>
          </a:p>
        </p:txBody>
      </p:sp>
      <p:sp>
        <p:nvSpPr>
          <p:cNvPr id="47" name="Google Shape;47;p11"/>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48080" y="13765440"/>
            <a:ext cx="20449500" cy="5387400"/>
          </a:xfrm>
          <a:prstGeom prst="rect">
            <a:avLst/>
          </a:prstGeom>
        </p:spPr>
        <p:txBody>
          <a:bodyPr spcFirstLastPara="1" wrap="square" lIns="341325" tIns="341325" rIns="341325" bIns="341325" anchor="ctr" anchorCtr="0">
            <a:no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a:endParaRPr/>
          </a:p>
        </p:txBody>
      </p:sp>
      <p:sp>
        <p:nvSpPr>
          <p:cNvPr id="15" name="Google Shape;15;p3"/>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48080" y="2848160"/>
            <a:ext cx="20449500" cy="3665400"/>
          </a:xfrm>
          <a:prstGeom prst="rect">
            <a:avLst/>
          </a:prstGeom>
        </p:spPr>
        <p:txBody>
          <a:bodyPr spcFirstLastPara="1" wrap="square" lIns="341325" tIns="341325" rIns="341325" bIns="341325" anchor="t" anchorCtr="0">
            <a:no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18" name="Google Shape;18;p4"/>
          <p:cNvSpPr txBox="1">
            <a:spLocks noGrp="1"/>
          </p:cNvSpPr>
          <p:nvPr>
            <p:ph type="body" idx="1"/>
          </p:nvPr>
        </p:nvSpPr>
        <p:spPr>
          <a:xfrm>
            <a:off x="748080" y="7375840"/>
            <a:ext cx="20449500" cy="21864900"/>
          </a:xfrm>
          <a:prstGeom prst="rect">
            <a:avLst/>
          </a:prstGeom>
        </p:spPr>
        <p:txBody>
          <a:bodyPr spcFirstLastPara="1" wrap="square" lIns="341325" tIns="341325" rIns="341325" bIns="341325" anchor="t" anchorCtr="0">
            <a:noAutofit/>
          </a:bodyPr>
          <a:lstStyle>
            <a:lvl1pPr marL="457200" lvl="0" indent="-654050">
              <a:spcBef>
                <a:spcPts val="0"/>
              </a:spcBef>
              <a:spcAft>
                <a:spcPts val="0"/>
              </a:spcAft>
              <a:buSzPts val="6700"/>
              <a:buChar char="●"/>
              <a:defRPr/>
            </a:lvl1pPr>
            <a:lvl2pPr marL="914400" lvl="1" indent="-558800">
              <a:spcBef>
                <a:spcPts val="6000"/>
              </a:spcBef>
              <a:spcAft>
                <a:spcPts val="0"/>
              </a:spcAft>
              <a:buSzPts val="5200"/>
              <a:buChar char="○"/>
              <a:defRPr/>
            </a:lvl2pPr>
            <a:lvl3pPr marL="1371600" lvl="2" indent="-558800">
              <a:spcBef>
                <a:spcPts val="6000"/>
              </a:spcBef>
              <a:spcAft>
                <a:spcPts val="0"/>
              </a:spcAft>
              <a:buSzPts val="5200"/>
              <a:buChar char="■"/>
              <a:defRPr/>
            </a:lvl3pPr>
            <a:lvl4pPr marL="1828800" lvl="3" indent="-558800">
              <a:spcBef>
                <a:spcPts val="6000"/>
              </a:spcBef>
              <a:spcAft>
                <a:spcPts val="0"/>
              </a:spcAft>
              <a:buSzPts val="5200"/>
              <a:buChar char="●"/>
              <a:defRPr/>
            </a:lvl4pPr>
            <a:lvl5pPr marL="2286000" lvl="4" indent="-558800">
              <a:spcBef>
                <a:spcPts val="6000"/>
              </a:spcBef>
              <a:spcAft>
                <a:spcPts val="0"/>
              </a:spcAft>
              <a:buSzPts val="5200"/>
              <a:buChar char="○"/>
              <a:defRPr/>
            </a:lvl5pPr>
            <a:lvl6pPr marL="2743200" lvl="5" indent="-558800">
              <a:spcBef>
                <a:spcPts val="6000"/>
              </a:spcBef>
              <a:spcAft>
                <a:spcPts val="0"/>
              </a:spcAft>
              <a:buSzPts val="5200"/>
              <a:buChar char="■"/>
              <a:defRPr/>
            </a:lvl6pPr>
            <a:lvl7pPr marL="3200400" lvl="6" indent="-558800">
              <a:spcBef>
                <a:spcPts val="6000"/>
              </a:spcBef>
              <a:spcAft>
                <a:spcPts val="0"/>
              </a:spcAft>
              <a:buSzPts val="5200"/>
              <a:buChar char="●"/>
              <a:defRPr/>
            </a:lvl7pPr>
            <a:lvl8pPr marL="3657600" lvl="7" indent="-558800">
              <a:spcBef>
                <a:spcPts val="6000"/>
              </a:spcBef>
              <a:spcAft>
                <a:spcPts val="0"/>
              </a:spcAft>
              <a:buSzPts val="5200"/>
              <a:buChar char="○"/>
              <a:defRPr/>
            </a:lvl8pPr>
            <a:lvl9pPr marL="4114800" lvl="8" indent="-558800">
              <a:spcBef>
                <a:spcPts val="6000"/>
              </a:spcBef>
              <a:spcAft>
                <a:spcPts val="6000"/>
              </a:spcAft>
              <a:buSzPts val="5200"/>
              <a:buChar char="■"/>
              <a:defRPr/>
            </a:lvl9pPr>
          </a:lstStyle>
          <a:p>
            <a:endParaRPr/>
          </a:p>
        </p:txBody>
      </p:sp>
      <p:sp>
        <p:nvSpPr>
          <p:cNvPr id="19" name="Google Shape;19;p4"/>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48080" y="2848160"/>
            <a:ext cx="20449500" cy="3665400"/>
          </a:xfrm>
          <a:prstGeom prst="rect">
            <a:avLst/>
          </a:prstGeom>
        </p:spPr>
        <p:txBody>
          <a:bodyPr spcFirstLastPara="1" wrap="square" lIns="341325" tIns="341325" rIns="341325" bIns="341325" anchor="t" anchorCtr="0">
            <a:no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2" name="Google Shape;22;p5"/>
          <p:cNvSpPr txBox="1">
            <a:spLocks noGrp="1"/>
          </p:cNvSpPr>
          <p:nvPr>
            <p:ph type="body" idx="1"/>
          </p:nvPr>
        </p:nvSpPr>
        <p:spPr>
          <a:xfrm>
            <a:off x="748080" y="7375840"/>
            <a:ext cx="9599700" cy="21864900"/>
          </a:xfrm>
          <a:prstGeom prst="rect">
            <a:avLst/>
          </a:prstGeom>
        </p:spPr>
        <p:txBody>
          <a:bodyPr spcFirstLastPara="1" wrap="square" lIns="341325" tIns="341325" rIns="341325" bIns="341325" anchor="t" anchorCtr="0">
            <a:noAutofit/>
          </a:bodyPr>
          <a:lstStyle>
            <a:lvl1pPr marL="457200" lvl="0" indent="-558800">
              <a:spcBef>
                <a:spcPts val="0"/>
              </a:spcBef>
              <a:spcAft>
                <a:spcPts val="0"/>
              </a:spcAft>
              <a:buSzPts val="5200"/>
              <a:buChar char="●"/>
              <a:defRPr sz="5200"/>
            </a:lvl1pPr>
            <a:lvl2pPr marL="914400" lvl="1" indent="-514350">
              <a:spcBef>
                <a:spcPts val="6000"/>
              </a:spcBef>
              <a:spcAft>
                <a:spcPts val="0"/>
              </a:spcAft>
              <a:buSzPts val="4500"/>
              <a:buChar char="○"/>
              <a:defRPr sz="4500"/>
            </a:lvl2pPr>
            <a:lvl3pPr marL="1371600" lvl="2" indent="-514350">
              <a:spcBef>
                <a:spcPts val="6000"/>
              </a:spcBef>
              <a:spcAft>
                <a:spcPts val="0"/>
              </a:spcAft>
              <a:buSzPts val="4500"/>
              <a:buChar char="■"/>
              <a:defRPr sz="4500"/>
            </a:lvl3pPr>
            <a:lvl4pPr marL="1828800" lvl="3" indent="-514350">
              <a:spcBef>
                <a:spcPts val="6000"/>
              </a:spcBef>
              <a:spcAft>
                <a:spcPts val="0"/>
              </a:spcAft>
              <a:buSzPts val="4500"/>
              <a:buChar char="●"/>
              <a:defRPr sz="4500"/>
            </a:lvl4pPr>
            <a:lvl5pPr marL="2286000" lvl="4" indent="-514350">
              <a:spcBef>
                <a:spcPts val="6000"/>
              </a:spcBef>
              <a:spcAft>
                <a:spcPts val="0"/>
              </a:spcAft>
              <a:buSzPts val="4500"/>
              <a:buChar char="○"/>
              <a:defRPr sz="4500"/>
            </a:lvl5pPr>
            <a:lvl6pPr marL="2743200" lvl="5" indent="-514350">
              <a:spcBef>
                <a:spcPts val="6000"/>
              </a:spcBef>
              <a:spcAft>
                <a:spcPts val="0"/>
              </a:spcAft>
              <a:buSzPts val="4500"/>
              <a:buChar char="■"/>
              <a:defRPr sz="4500"/>
            </a:lvl6pPr>
            <a:lvl7pPr marL="3200400" lvl="6" indent="-514350">
              <a:spcBef>
                <a:spcPts val="6000"/>
              </a:spcBef>
              <a:spcAft>
                <a:spcPts val="0"/>
              </a:spcAft>
              <a:buSzPts val="4500"/>
              <a:buChar char="●"/>
              <a:defRPr sz="4500"/>
            </a:lvl7pPr>
            <a:lvl8pPr marL="3657600" lvl="7" indent="-514350">
              <a:spcBef>
                <a:spcPts val="6000"/>
              </a:spcBef>
              <a:spcAft>
                <a:spcPts val="0"/>
              </a:spcAft>
              <a:buSzPts val="4500"/>
              <a:buChar char="○"/>
              <a:defRPr sz="4500"/>
            </a:lvl8pPr>
            <a:lvl9pPr marL="4114800" lvl="8" indent="-514350">
              <a:spcBef>
                <a:spcPts val="6000"/>
              </a:spcBef>
              <a:spcAft>
                <a:spcPts val="6000"/>
              </a:spcAft>
              <a:buSzPts val="4500"/>
              <a:buChar char="■"/>
              <a:defRPr sz="4500"/>
            </a:lvl9pPr>
          </a:lstStyle>
          <a:p>
            <a:endParaRPr/>
          </a:p>
        </p:txBody>
      </p:sp>
      <p:sp>
        <p:nvSpPr>
          <p:cNvPr id="23" name="Google Shape;23;p5"/>
          <p:cNvSpPr txBox="1">
            <a:spLocks noGrp="1"/>
          </p:cNvSpPr>
          <p:nvPr>
            <p:ph type="body" idx="2"/>
          </p:nvPr>
        </p:nvSpPr>
        <p:spPr>
          <a:xfrm>
            <a:off x="11597760" y="7375840"/>
            <a:ext cx="9599700" cy="21864900"/>
          </a:xfrm>
          <a:prstGeom prst="rect">
            <a:avLst/>
          </a:prstGeom>
        </p:spPr>
        <p:txBody>
          <a:bodyPr spcFirstLastPara="1" wrap="square" lIns="341325" tIns="341325" rIns="341325" bIns="341325" anchor="t" anchorCtr="0">
            <a:noAutofit/>
          </a:bodyPr>
          <a:lstStyle>
            <a:lvl1pPr marL="457200" lvl="0" indent="-558800">
              <a:spcBef>
                <a:spcPts val="0"/>
              </a:spcBef>
              <a:spcAft>
                <a:spcPts val="0"/>
              </a:spcAft>
              <a:buSzPts val="5200"/>
              <a:buChar char="●"/>
              <a:defRPr sz="5200"/>
            </a:lvl1pPr>
            <a:lvl2pPr marL="914400" lvl="1" indent="-514350">
              <a:spcBef>
                <a:spcPts val="6000"/>
              </a:spcBef>
              <a:spcAft>
                <a:spcPts val="0"/>
              </a:spcAft>
              <a:buSzPts val="4500"/>
              <a:buChar char="○"/>
              <a:defRPr sz="4500"/>
            </a:lvl2pPr>
            <a:lvl3pPr marL="1371600" lvl="2" indent="-514350">
              <a:spcBef>
                <a:spcPts val="6000"/>
              </a:spcBef>
              <a:spcAft>
                <a:spcPts val="0"/>
              </a:spcAft>
              <a:buSzPts val="4500"/>
              <a:buChar char="■"/>
              <a:defRPr sz="4500"/>
            </a:lvl3pPr>
            <a:lvl4pPr marL="1828800" lvl="3" indent="-514350">
              <a:spcBef>
                <a:spcPts val="6000"/>
              </a:spcBef>
              <a:spcAft>
                <a:spcPts val="0"/>
              </a:spcAft>
              <a:buSzPts val="4500"/>
              <a:buChar char="●"/>
              <a:defRPr sz="4500"/>
            </a:lvl4pPr>
            <a:lvl5pPr marL="2286000" lvl="4" indent="-514350">
              <a:spcBef>
                <a:spcPts val="6000"/>
              </a:spcBef>
              <a:spcAft>
                <a:spcPts val="0"/>
              </a:spcAft>
              <a:buSzPts val="4500"/>
              <a:buChar char="○"/>
              <a:defRPr sz="4500"/>
            </a:lvl5pPr>
            <a:lvl6pPr marL="2743200" lvl="5" indent="-514350">
              <a:spcBef>
                <a:spcPts val="6000"/>
              </a:spcBef>
              <a:spcAft>
                <a:spcPts val="0"/>
              </a:spcAft>
              <a:buSzPts val="4500"/>
              <a:buChar char="■"/>
              <a:defRPr sz="4500"/>
            </a:lvl6pPr>
            <a:lvl7pPr marL="3200400" lvl="6" indent="-514350">
              <a:spcBef>
                <a:spcPts val="6000"/>
              </a:spcBef>
              <a:spcAft>
                <a:spcPts val="0"/>
              </a:spcAft>
              <a:buSzPts val="4500"/>
              <a:buChar char="●"/>
              <a:defRPr sz="4500"/>
            </a:lvl7pPr>
            <a:lvl8pPr marL="3657600" lvl="7" indent="-514350">
              <a:spcBef>
                <a:spcPts val="6000"/>
              </a:spcBef>
              <a:spcAft>
                <a:spcPts val="0"/>
              </a:spcAft>
              <a:buSzPts val="4500"/>
              <a:buChar char="○"/>
              <a:defRPr sz="4500"/>
            </a:lvl8pPr>
            <a:lvl9pPr marL="4114800" lvl="8" indent="-514350">
              <a:spcBef>
                <a:spcPts val="6000"/>
              </a:spcBef>
              <a:spcAft>
                <a:spcPts val="6000"/>
              </a:spcAft>
              <a:buSzPts val="4500"/>
              <a:buChar char="■"/>
              <a:defRPr sz="4500"/>
            </a:lvl9pPr>
          </a:lstStyle>
          <a:p>
            <a:endParaRPr/>
          </a:p>
        </p:txBody>
      </p:sp>
      <p:sp>
        <p:nvSpPr>
          <p:cNvPr id="24" name="Google Shape;24;p5"/>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48080" y="2848160"/>
            <a:ext cx="20449500" cy="3665400"/>
          </a:xfrm>
          <a:prstGeom prst="rect">
            <a:avLst/>
          </a:prstGeom>
        </p:spPr>
        <p:txBody>
          <a:bodyPr spcFirstLastPara="1" wrap="square" lIns="341325" tIns="341325" rIns="341325" bIns="341325" anchor="t" anchorCtr="0">
            <a:no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a:endParaRPr/>
          </a:p>
        </p:txBody>
      </p:sp>
      <p:sp>
        <p:nvSpPr>
          <p:cNvPr id="27" name="Google Shape;27;p6"/>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48080" y="3555840"/>
            <a:ext cx="6739200" cy="4836600"/>
          </a:xfrm>
          <a:prstGeom prst="rect">
            <a:avLst/>
          </a:prstGeom>
        </p:spPr>
        <p:txBody>
          <a:bodyPr spcFirstLastPara="1" wrap="square" lIns="341325" tIns="341325" rIns="341325" bIns="341325" anchor="b" anchorCtr="0">
            <a:no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a:endParaRPr/>
          </a:p>
        </p:txBody>
      </p:sp>
      <p:sp>
        <p:nvSpPr>
          <p:cNvPr id="30" name="Google Shape;30;p7"/>
          <p:cNvSpPr txBox="1">
            <a:spLocks noGrp="1"/>
          </p:cNvSpPr>
          <p:nvPr>
            <p:ph type="body" idx="1"/>
          </p:nvPr>
        </p:nvSpPr>
        <p:spPr>
          <a:xfrm>
            <a:off x="748080" y="8893440"/>
            <a:ext cx="6739200" cy="20348100"/>
          </a:xfrm>
          <a:prstGeom prst="rect">
            <a:avLst/>
          </a:prstGeom>
        </p:spPr>
        <p:txBody>
          <a:bodyPr spcFirstLastPara="1" wrap="square" lIns="341325" tIns="341325" rIns="341325" bIns="341325" anchor="t" anchorCtr="0">
            <a:noAutofit/>
          </a:bodyPr>
          <a:lstStyle>
            <a:lvl1pPr marL="457200" lvl="0" indent="-514350">
              <a:spcBef>
                <a:spcPts val="0"/>
              </a:spcBef>
              <a:spcAft>
                <a:spcPts val="0"/>
              </a:spcAft>
              <a:buSzPts val="4500"/>
              <a:buChar char="●"/>
              <a:defRPr sz="4500"/>
            </a:lvl1pPr>
            <a:lvl2pPr marL="914400" lvl="1" indent="-514350">
              <a:spcBef>
                <a:spcPts val="6000"/>
              </a:spcBef>
              <a:spcAft>
                <a:spcPts val="0"/>
              </a:spcAft>
              <a:buSzPts val="4500"/>
              <a:buChar char="○"/>
              <a:defRPr sz="4500"/>
            </a:lvl2pPr>
            <a:lvl3pPr marL="1371600" lvl="2" indent="-514350">
              <a:spcBef>
                <a:spcPts val="6000"/>
              </a:spcBef>
              <a:spcAft>
                <a:spcPts val="0"/>
              </a:spcAft>
              <a:buSzPts val="4500"/>
              <a:buChar char="■"/>
              <a:defRPr sz="4500"/>
            </a:lvl3pPr>
            <a:lvl4pPr marL="1828800" lvl="3" indent="-514350">
              <a:spcBef>
                <a:spcPts val="6000"/>
              </a:spcBef>
              <a:spcAft>
                <a:spcPts val="0"/>
              </a:spcAft>
              <a:buSzPts val="4500"/>
              <a:buChar char="●"/>
              <a:defRPr sz="4500"/>
            </a:lvl4pPr>
            <a:lvl5pPr marL="2286000" lvl="4" indent="-514350">
              <a:spcBef>
                <a:spcPts val="6000"/>
              </a:spcBef>
              <a:spcAft>
                <a:spcPts val="0"/>
              </a:spcAft>
              <a:buSzPts val="4500"/>
              <a:buChar char="○"/>
              <a:defRPr sz="4500"/>
            </a:lvl5pPr>
            <a:lvl6pPr marL="2743200" lvl="5" indent="-514350">
              <a:spcBef>
                <a:spcPts val="6000"/>
              </a:spcBef>
              <a:spcAft>
                <a:spcPts val="0"/>
              </a:spcAft>
              <a:buSzPts val="4500"/>
              <a:buChar char="■"/>
              <a:defRPr sz="4500"/>
            </a:lvl6pPr>
            <a:lvl7pPr marL="3200400" lvl="6" indent="-514350">
              <a:spcBef>
                <a:spcPts val="6000"/>
              </a:spcBef>
              <a:spcAft>
                <a:spcPts val="0"/>
              </a:spcAft>
              <a:buSzPts val="4500"/>
              <a:buChar char="●"/>
              <a:defRPr sz="4500"/>
            </a:lvl7pPr>
            <a:lvl8pPr marL="3657600" lvl="7" indent="-514350">
              <a:spcBef>
                <a:spcPts val="6000"/>
              </a:spcBef>
              <a:spcAft>
                <a:spcPts val="0"/>
              </a:spcAft>
              <a:buSzPts val="4500"/>
              <a:buChar char="○"/>
              <a:defRPr sz="4500"/>
            </a:lvl8pPr>
            <a:lvl9pPr marL="4114800" lvl="8" indent="-514350">
              <a:spcBef>
                <a:spcPts val="6000"/>
              </a:spcBef>
              <a:spcAft>
                <a:spcPts val="6000"/>
              </a:spcAft>
              <a:buSzPts val="4500"/>
              <a:buChar char="■"/>
              <a:defRPr sz="4500"/>
            </a:lvl9pPr>
          </a:lstStyle>
          <a:p>
            <a:endParaRPr/>
          </a:p>
        </p:txBody>
      </p:sp>
      <p:sp>
        <p:nvSpPr>
          <p:cNvPr id="31" name="Google Shape;31;p7"/>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176600" y="2880960"/>
            <a:ext cx="15282600" cy="26181000"/>
          </a:xfrm>
          <a:prstGeom prst="rect">
            <a:avLst/>
          </a:prstGeom>
        </p:spPr>
        <p:txBody>
          <a:bodyPr spcFirstLastPara="1" wrap="square" lIns="341325" tIns="341325" rIns="341325" bIns="341325" anchor="ctr" anchorCtr="0">
            <a:no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a:endParaRPr/>
          </a:p>
        </p:txBody>
      </p:sp>
      <p:sp>
        <p:nvSpPr>
          <p:cNvPr id="34" name="Google Shape;34;p8"/>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0972800" y="-800"/>
            <a:ext cx="10972800" cy="32918400"/>
          </a:xfrm>
          <a:prstGeom prst="rect">
            <a:avLst/>
          </a:prstGeom>
          <a:solidFill>
            <a:schemeClr val="lt2"/>
          </a:solidFill>
          <a:ln>
            <a:noFill/>
          </a:ln>
        </p:spPr>
        <p:txBody>
          <a:bodyPr spcFirstLastPara="1" wrap="square" lIns="341325" tIns="341325" rIns="341325" bIns="3413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637200" y="7892320"/>
            <a:ext cx="9708600" cy="9486600"/>
          </a:xfrm>
          <a:prstGeom prst="rect">
            <a:avLst/>
          </a:prstGeom>
        </p:spPr>
        <p:txBody>
          <a:bodyPr spcFirstLastPara="1" wrap="square" lIns="341325" tIns="341325" rIns="341325" bIns="341325" anchor="b" anchorCtr="0">
            <a:no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a:endParaRPr/>
          </a:p>
        </p:txBody>
      </p:sp>
      <p:sp>
        <p:nvSpPr>
          <p:cNvPr id="38" name="Google Shape;38;p9"/>
          <p:cNvSpPr txBox="1">
            <a:spLocks noGrp="1"/>
          </p:cNvSpPr>
          <p:nvPr>
            <p:ph type="subTitle" idx="1"/>
          </p:nvPr>
        </p:nvSpPr>
        <p:spPr>
          <a:xfrm>
            <a:off x="637200" y="17939680"/>
            <a:ext cx="9708600" cy="7904700"/>
          </a:xfrm>
          <a:prstGeom prst="rect">
            <a:avLst/>
          </a:prstGeom>
        </p:spPr>
        <p:txBody>
          <a:bodyPr spcFirstLastPara="1" wrap="square" lIns="341325" tIns="341325" rIns="341325" bIns="341325" anchor="t" anchorCtr="0">
            <a:no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a:endParaRPr/>
          </a:p>
        </p:txBody>
      </p:sp>
      <p:sp>
        <p:nvSpPr>
          <p:cNvPr id="39" name="Google Shape;39;p9"/>
          <p:cNvSpPr txBox="1">
            <a:spLocks noGrp="1"/>
          </p:cNvSpPr>
          <p:nvPr>
            <p:ph type="body" idx="2"/>
          </p:nvPr>
        </p:nvSpPr>
        <p:spPr>
          <a:xfrm>
            <a:off x="11854800" y="4634080"/>
            <a:ext cx="9208800" cy="23648700"/>
          </a:xfrm>
          <a:prstGeom prst="rect">
            <a:avLst/>
          </a:prstGeom>
        </p:spPr>
        <p:txBody>
          <a:bodyPr spcFirstLastPara="1" wrap="square" lIns="341325" tIns="341325" rIns="341325" bIns="341325" anchor="ctr" anchorCtr="0">
            <a:noAutofit/>
          </a:bodyPr>
          <a:lstStyle>
            <a:lvl1pPr marL="457200" lvl="0" indent="-654050">
              <a:spcBef>
                <a:spcPts val="0"/>
              </a:spcBef>
              <a:spcAft>
                <a:spcPts val="0"/>
              </a:spcAft>
              <a:buSzPts val="6700"/>
              <a:buChar char="●"/>
              <a:defRPr/>
            </a:lvl1pPr>
            <a:lvl2pPr marL="914400" lvl="1" indent="-558800">
              <a:spcBef>
                <a:spcPts val="6000"/>
              </a:spcBef>
              <a:spcAft>
                <a:spcPts val="0"/>
              </a:spcAft>
              <a:buSzPts val="5200"/>
              <a:buChar char="○"/>
              <a:defRPr/>
            </a:lvl2pPr>
            <a:lvl3pPr marL="1371600" lvl="2" indent="-558800">
              <a:spcBef>
                <a:spcPts val="6000"/>
              </a:spcBef>
              <a:spcAft>
                <a:spcPts val="0"/>
              </a:spcAft>
              <a:buSzPts val="5200"/>
              <a:buChar char="■"/>
              <a:defRPr/>
            </a:lvl3pPr>
            <a:lvl4pPr marL="1828800" lvl="3" indent="-558800">
              <a:spcBef>
                <a:spcPts val="6000"/>
              </a:spcBef>
              <a:spcAft>
                <a:spcPts val="0"/>
              </a:spcAft>
              <a:buSzPts val="5200"/>
              <a:buChar char="●"/>
              <a:defRPr/>
            </a:lvl4pPr>
            <a:lvl5pPr marL="2286000" lvl="4" indent="-558800">
              <a:spcBef>
                <a:spcPts val="6000"/>
              </a:spcBef>
              <a:spcAft>
                <a:spcPts val="0"/>
              </a:spcAft>
              <a:buSzPts val="5200"/>
              <a:buChar char="○"/>
              <a:defRPr/>
            </a:lvl5pPr>
            <a:lvl6pPr marL="2743200" lvl="5" indent="-558800">
              <a:spcBef>
                <a:spcPts val="6000"/>
              </a:spcBef>
              <a:spcAft>
                <a:spcPts val="0"/>
              </a:spcAft>
              <a:buSzPts val="5200"/>
              <a:buChar char="■"/>
              <a:defRPr/>
            </a:lvl6pPr>
            <a:lvl7pPr marL="3200400" lvl="6" indent="-558800">
              <a:spcBef>
                <a:spcPts val="6000"/>
              </a:spcBef>
              <a:spcAft>
                <a:spcPts val="0"/>
              </a:spcAft>
              <a:buSzPts val="5200"/>
              <a:buChar char="●"/>
              <a:defRPr/>
            </a:lvl7pPr>
            <a:lvl8pPr marL="3657600" lvl="7" indent="-558800">
              <a:spcBef>
                <a:spcPts val="6000"/>
              </a:spcBef>
              <a:spcAft>
                <a:spcPts val="0"/>
              </a:spcAft>
              <a:buSzPts val="5200"/>
              <a:buChar char="○"/>
              <a:defRPr/>
            </a:lvl8pPr>
            <a:lvl9pPr marL="4114800" lvl="8" indent="-558800">
              <a:spcBef>
                <a:spcPts val="6000"/>
              </a:spcBef>
              <a:spcAft>
                <a:spcPts val="6000"/>
              </a:spcAft>
              <a:buSzPts val="5200"/>
              <a:buChar char="■"/>
              <a:defRPr/>
            </a:lvl9pPr>
          </a:lstStyle>
          <a:p>
            <a:endParaRPr/>
          </a:p>
        </p:txBody>
      </p:sp>
      <p:sp>
        <p:nvSpPr>
          <p:cNvPr id="40" name="Google Shape;40;p9"/>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48080" y="27075680"/>
            <a:ext cx="14397000" cy="3872700"/>
          </a:xfrm>
          <a:prstGeom prst="rect">
            <a:avLst/>
          </a:prstGeom>
        </p:spPr>
        <p:txBody>
          <a:bodyPr spcFirstLastPara="1" wrap="square" lIns="341325" tIns="341325" rIns="341325" bIns="341325" anchor="ctr" anchorCtr="0">
            <a:noAutofit/>
          </a:bodyPr>
          <a:lstStyle>
            <a:lvl1pPr marL="457200" lvl="0" indent="-228600">
              <a:lnSpc>
                <a:spcPct val="100000"/>
              </a:lnSpc>
              <a:spcBef>
                <a:spcPts val="0"/>
              </a:spcBef>
              <a:spcAft>
                <a:spcPts val="0"/>
              </a:spcAft>
              <a:buSzPts val="6700"/>
              <a:buNone/>
              <a:defRPr/>
            </a:lvl1pPr>
          </a:lstStyle>
          <a:p>
            <a:endParaRPr/>
          </a:p>
        </p:txBody>
      </p:sp>
      <p:sp>
        <p:nvSpPr>
          <p:cNvPr id="43" name="Google Shape;43;p10"/>
          <p:cNvSpPr txBox="1">
            <a:spLocks noGrp="1"/>
          </p:cNvSpPr>
          <p:nvPr>
            <p:ph type="sldNum" idx="12"/>
          </p:nvPr>
        </p:nvSpPr>
        <p:spPr>
          <a:xfrm>
            <a:off x="20333899" y="29844588"/>
            <a:ext cx="1317000" cy="2519100"/>
          </a:xfrm>
          <a:prstGeom prst="rect">
            <a:avLst/>
          </a:prstGeom>
        </p:spPr>
        <p:txBody>
          <a:bodyPr spcFirstLastPara="1" wrap="square" lIns="341325" tIns="341325" rIns="341325" bIns="3413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8080" y="2848160"/>
            <a:ext cx="20449500" cy="3665400"/>
          </a:xfrm>
          <a:prstGeom prst="rect">
            <a:avLst/>
          </a:prstGeom>
          <a:noFill/>
          <a:ln>
            <a:noFill/>
          </a:ln>
        </p:spPr>
        <p:txBody>
          <a:bodyPr spcFirstLastPara="1" wrap="square" lIns="341325" tIns="341325" rIns="341325" bIns="341325" anchor="t" anchorCtr="0">
            <a:no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a:endParaRPr/>
          </a:p>
        </p:txBody>
      </p:sp>
      <p:sp>
        <p:nvSpPr>
          <p:cNvPr id="7" name="Google Shape;7;p1"/>
          <p:cNvSpPr txBox="1">
            <a:spLocks noGrp="1"/>
          </p:cNvSpPr>
          <p:nvPr>
            <p:ph type="body" idx="1"/>
          </p:nvPr>
        </p:nvSpPr>
        <p:spPr>
          <a:xfrm>
            <a:off x="748080" y="7375840"/>
            <a:ext cx="20449500" cy="21864900"/>
          </a:xfrm>
          <a:prstGeom prst="rect">
            <a:avLst/>
          </a:prstGeom>
          <a:noFill/>
          <a:ln>
            <a:noFill/>
          </a:ln>
        </p:spPr>
        <p:txBody>
          <a:bodyPr spcFirstLastPara="1" wrap="square" lIns="341325" tIns="341325" rIns="341325" bIns="341325" anchor="t" anchorCtr="0">
            <a:noAutofit/>
          </a:bodyPr>
          <a:lstStyle>
            <a:lvl1pPr marL="457200" lvl="0" indent="-654050">
              <a:lnSpc>
                <a:spcPct val="115000"/>
              </a:lnSpc>
              <a:spcBef>
                <a:spcPts val="0"/>
              </a:spcBef>
              <a:spcAft>
                <a:spcPts val="0"/>
              </a:spcAft>
              <a:buClr>
                <a:schemeClr val="dk2"/>
              </a:buClr>
              <a:buSzPts val="6700"/>
              <a:buChar char="●"/>
              <a:defRPr sz="6700">
                <a:solidFill>
                  <a:schemeClr val="dk2"/>
                </a:solidFill>
              </a:defRPr>
            </a:lvl1pPr>
            <a:lvl2pPr marL="914400" lvl="1" indent="-558800">
              <a:lnSpc>
                <a:spcPct val="115000"/>
              </a:lnSpc>
              <a:spcBef>
                <a:spcPts val="6000"/>
              </a:spcBef>
              <a:spcAft>
                <a:spcPts val="0"/>
              </a:spcAft>
              <a:buClr>
                <a:schemeClr val="dk2"/>
              </a:buClr>
              <a:buSzPts val="5200"/>
              <a:buChar char="○"/>
              <a:defRPr sz="5200">
                <a:solidFill>
                  <a:schemeClr val="dk2"/>
                </a:solidFill>
              </a:defRPr>
            </a:lvl2pPr>
            <a:lvl3pPr marL="1371600" lvl="2" indent="-558800">
              <a:lnSpc>
                <a:spcPct val="115000"/>
              </a:lnSpc>
              <a:spcBef>
                <a:spcPts val="6000"/>
              </a:spcBef>
              <a:spcAft>
                <a:spcPts val="0"/>
              </a:spcAft>
              <a:buClr>
                <a:schemeClr val="dk2"/>
              </a:buClr>
              <a:buSzPts val="5200"/>
              <a:buChar char="■"/>
              <a:defRPr sz="5200">
                <a:solidFill>
                  <a:schemeClr val="dk2"/>
                </a:solidFill>
              </a:defRPr>
            </a:lvl3pPr>
            <a:lvl4pPr marL="1828800" lvl="3" indent="-558800">
              <a:lnSpc>
                <a:spcPct val="115000"/>
              </a:lnSpc>
              <a:spcBef>
                <a:spcPts val="6000"/>
              </a:spcBef>
              <a:spcAft>
                <a:spcPts val="0"/>
              </a:spcAft>
              <a:buClr>
                <a:schemeClr val="dk2"/>
              </a:buClr>
              <a:buSzPts val="5200"/>
              <a:buChar char="●"/>
              <a:defRPr sz="5200">
                <a:solidFill>
                  <a:schemeClr val="dk2"/>
                </a:solidFill>
              </a:defRPr>
            </a:lvl4pPr>
            <a:lvl5pPr marL="2286000" lvl="4" indent="-558800">
              <a:lnSpc>
                <a:spcPct val="115000"/>
              </a:lnSpc>
              <a:spcBef>
                <a:spcPts val="6000"/>
              </a:spcBef>
              <a:spcAft>
                <a:spcPts val="0"/>
              </a:spcAft>
              <a:buClr>
                <a:schemeClr val="dk2"/>
              </a:buClr>
              <a:buSzPts val="5200"/>
              <a:buChar char="○"/>
              <a:defRPr sz="5200">
                <a:solidFill>
                  <a:schemeClr val="dk2"/>
                </a:solidFill>
              </a:defRPr>
            </a:lvl5pPr>
            <a:lvl6pPr marL="2743200" lvl="5" indent="-558800">
              <a:lnSpc>
                <a:spcPct val="115000"/>
              </a:lnSpc>
              <a:spcBef>
                <a:spcPts val="6000"/>
              </a:spcBef>
              <a:spcAft>
                <a:spcPts val="0"/>
              </a:spcAft>
              <a:buClr>
                <a:schemeClr val="dk2"/>
              </a:buClr>
              <a:buSzPts val="5200"/>
              <a:buChar char="■"/>
              <a:defRPr sz="5200">
                <a:solidFill>
                  <a:schemeClr val="dk2"/>
                </a:solidFill>
              </a:defRPr>
            </a:lvl6pPr>
            <a:lvl7pPr marL="3200400" lvl="6" indent="-558800">
              <a:lnSpc>
                <a:spcPct val="115000"/>
              </a:lnSpc>
              <a:spcBef>
                <a:spcPts val="6000"/>
              </a:spcBef>
              <a:spcAft>
                <a:spcPts val="0"/>
              </a:spcAft>
              <a:buClr>
                <a:schemeClr val="dk2"/>
              </a:buClr>
              <a:buSzPts val="5200"/>
              <a:buChar char="●"/>
              <a:defRPr sz="5200">
                <a:solidFill>
                  <a:schemeClr val="dk2"/>
                </a:solidFill>
              </a:defRPr>
            </a:lvl7pPr>
            <a:lvl8pPr marL="3657600" lvl="7" indent="-558800">
              <a:lnSpc>
                <a:spcPct val="115000"/>
              </a:lnSpc>
              <a:spcBef>
                <a:spcPts val="6000"/>
              </a:spcBef>
              <a:spcAft>
                <a:spcPts val="0"/>
              </a:spcAft>
              <a:buClr>
                <a:schemeClr val="dk2"/>
              </a:buClr>
              <a:buSzPts val="5200"/>
              <a:buChar char="○"/>
              <a:defRPr sz="5200">
                <a:solidFill>
                  <a:schemeClr val="dk2"/>
                </a:solidFill>
              </a:defRPr>
            </a:lvl8pPr>
            <a:lvl9pPr marL="4114800" lvl="8" indent="-558800">
              <a:lnSpc>
                <a:spcPct val="115000"/>
              </a:lnSpc>
              <a:spcBef>
                <a:spcPts val="6000"/>
              </a:spcBef>
              <a:spcAft>
                <a:spcPts val="6000"/>
              </a:spcAft>
              <a:buClr>
                <a:schemeClr val="dk2"/>
              </a:buClr>
              <a:buSzPts val="5200"/>
              <a:buChar char="■"/>
              <a:defRPr sz="5200">
                <a:solidFill>
                  <a:schemeClr val="dk2"/>
                </a:solidFill>
              </a:defRPr>
            </a:lvl9pPr>
          </a:lstStyle>
          <a:p>
            <a:endParaRPr/>
          </a:p>
        </p:txBody>
      </p:sp>
      <p:sp>
        <p:nvSpPr>
          <p:cNvPr id="8" name="Google Shape;8;p1"/>
          <p:cNvSpPr txBox="1">
            <a:spLocks noGrp="1"/>
          </p:cNvSpPr>
          <p:nvPr>
            <p:ph type="sldNum" idx="12"/>
          </p:nvPr>
        </p:nvSpPr>
        <p:spPr>
          <a:xfrm>
            <a:off x="20333899" y="29844588"/>
            <a:ext cx="1317000" cy="2519100"/>
          </a:xfrm>
          <a:prstGeom prst="rect">
            <a:avLst/>
          </a:prstGeom>
          <a:noFill/>
          <a:ln>
            <a:noFill/>
          </a:ln>
        </p:spPr>
        <p:txBody>
          <a:bodyPr spcFirstLastPara="1" wrap="square" lIns="341325" tIns="341325" rIns="341325" bIns="341325" anchor="ctr" anchorCtr="0">
            <a:no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164200" y="820675"/>
            <a:ext cx="17617200" cy="20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Find Similar Users Based On Music Taste</a:t>
            </a:r>
            <a:endParaRPr sz="4000" b="1" dirty="0"/>
          </a:p>
          <a:p>
            <a:pPr marL="0" lvl="0" indent="0" algn="ctr" rtl="0">
              <a:spcBef>
                <a:spcPts val="0"/>
              </a:spcBef>
              <a:spcAft>
                <a:spcPts val="0"/>
              </a:spcAft>
              <a:buNone/>
            </a:pPr>
            <a:r>
              <a:rPr lang="en" sz="3200" dirty="0" err="1"/>
              <a:t>Ziyue</a:t>
            </a:r>
            <a:r>
              <a:rPr lang="en" sz="3200" dirty="0"/>
              <a:t> Wang, </a:t>
            </a:r>
            <a:r>
              <a:rPr lang="en" sz="3200" dirty="0" err="1"/>
              <a:t>Chamanthi</a:t>
            </a:r>
            <a:r>
              <a:rPr lang="en" sz="3200" dirty="0"/>
              <a:t> Aki</a:t>
            </a:r>
            <a:endParaRPr sz="3200" dirty="0"/>
          </a:p>
          <a:p>
            <a:pPr lvl="0" algn="ctr"/>
            <a:r>
              <a:rPr lang="en" sz="3200" dirty="0"/>
              <a:t>wang.ziyue1@northeastern.edu, </a:t>
            </a:r>
            <a:r>
              <a:rPr lang="en-US" sz="3200" dirty="0" err="1"/>
              <a:t>aki.c@northeastern.edu</a:t>
            </a:r>
            <a:endParaRPr sz="3200" dirty="0"/>
          </a:p>
        </p:txBody>
      </p:sp>
      <p:sp>
        <p:nvSpPr>
          <p:cNvPr id="55" name="Google Shape;55;p13"/>
          <p:cNvSpPr txBox="1"/>
          <p:nvPr/>
        </p:nvSpPr>
        <p:spPr>
          <a:xfrm>
            <a:off x="1197254" y="3151667"/>
            <a:ext cx="19418310" cy="33593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dirty="0"/>
              <a:t>Problem Definition</a:t>
            </a:r>
            <a:endParaRPr sz="3600" b="1" u="sng" dirty="0"/>
          </a:p>
          <a:p>
            <a:pPr lvl="0" algn="just">
              <a:buClr>
                <a:schemeClr val="dk1"/>
              </a:buClr>
              <a:buSzPts val="1100"/>
            </a:pPr>
            <a:r>
              <a:rPr lang="en" sz="2400" dirty="0"/>
              <a:t>In the audio streaming and music services industry, platforms like Spotify or Apple Music have already built industry-leading recommendation systems that preciously provide songs that we might like. However, there are two problems: first, they only focus on the music listening experience, while ignoring the social needs and community values when people are drowning in the ocean of music. Second, suggestions generated by algorithms cannot match our wide music tastes. People tend to discover new music mostly through friends’ recommendations. We want to bridge the gap and fully discover the power of music that could potentially bring people together, build relationships, and further expand their music community. Because of the strong social connections, this would strengthen the tie between users and the music streaming platform, reducing the churn rate and increasing profits as a result. </a:t>
            </a:r>
            <a:r>
              <a:rPr lang="en-US" sz="2400" dirty="0"/>
              <a:t>In our project, we recommend new friends and their favorite songs to users based on their similarity of music tastes. </a:t>
            </a:r>
            <a:endParaRPr sz="2400" dirty="0"/>
          </a:p>
          <a:p>
            <a:pPr marL="0" lvl="0" indent="0" algn="l" rtl="0">
              <a:spcBef>
                <a:spcPts val="0"/>
              </a:spcBef>
              <a:spcAft>
                <a:spcPts val="0"/>
              </a:spcAft>
              <a:buNone/>
            </a:pPr>
            <a:endParaRPr sz="2200" dirty="0"/>
          </a:p>
        </p:txBody>
      </p:sp>
      <p:sp>
        <p:nvSpPr>
          <p:cNvPr id="56" name="Google Shape;56;p13"/>
          <p:cNvSpPr txBox="1"/>
          <p:nvPr/>
        </p:nvSpPr>
        <p:spPr>
          <a:xfrm>
            <a:off x="1207116" y="6814196"/>
            <a:ext cx="13706235" cy="27385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dirty="0"/>
              <a:t>Dataset</a:t>
            </a:r>
            <a:endParaRPr sz="3600" b="1" u="sng" dirty="0"/>
          </a:p>
          <a:p>
            <a:pPr marL="0" lvl="0" indent="0" algn="l" rtl="0">
              <a:spcBef>
                <a:spcPts val="0"/>
              </a:spcBef>
              <a:spcAft>
                <a:spcPts val="0"/>
              </a:spcAft>
              <a:buClr>
                <a:schemeClr val="dk1"/>
              </a:buClr>
              <a:buSzPts val="1100"/>
              <a:buFont typeface="Arial"/>
              <a:buNone/>
            </a:pPr>
            <a:r>
              <a:rPr lang="en" sz="2400" dirty="0"/>
              <a:t>This dataset is a 2.53 GB </a:t>
            </a:r>
            <a:r>
              <a:rPr lang="en" sz="2400" dirty="0" err="1"/>
              <a:t>tsv</a:t>
            </a:r>
            <a:r>
              <a:rPr lang="en" sz="2400" dirty="0"/>
              <a:t> file that contains up to 1k users’ music listening records from 2005 to 2009 on the platform </a:t>
            </a:r>
            <a:r>
              <a:rPr lang="en" sz="2400" dirty="0" err="1"/>
              <a:t>Last.fm</a:t>
            </a:r>
            <a:r>
              <a:rPr lang="en" sz="2400" dirty="0"/>
              <a:t>. There are 6 columns: </a:t>
            </a:r>
            <a:r>
              <a:rPr lang="en" sz="2400" dirty="0" err="1"/>
              <a:t>userid</a:t>
            </a:r>
            <a:r>
              <a:rPr lang="en" sz="2400" dirty="0"/>
              <a:t>, timestamp, </a:t>
            </a:r>
            <a:r>
              <a:rPr lang="en" sz="2400" dirty="0" err="1"/>
              <a:t>artid</a:t>
            </a:r>
            <a:r>
              <a:rPr lang="en" sz="2400" dirty="0"/>
              <a:t>(artist id), </a:t>
            </a:r>
            <a:r>
              <a:rPr lang="en" sz="2400" dirty="0" err="1"/>
              <a:t>artname</a:t>
            </a:r>
            <a:r>
              <a:rPr lang="en" sz="2400" dirty="0"/>
              <a:t> (artist name), </a:t>
            </a:r>
            <a:r>
              <a:rPr lang="en" sz="2400" dirty="0" err="1"/>
              <a:t>traid</a:t>
            </a:r>
            <a:r>
              <a:rPr lang="en" sz="2400" dirty="0"/>
              <a:t> (track id), and </a:t>
            </a:r>
            <a:r>
              <a:rPr lang="en" sz="2400" dirty="0" err="1"/>
              <a:t>traname</a:t>
            </a:r>
            <a:r>
              <a:rPr lang="en" sz="2400" dirty="0"/>
              <a:t> (track name). We only took the listening records in March 2008, assuming we recommend users and music to them at the beginning of April 2008. There are 482386 entries, including 590 users and 178423 tracks from 29197 unique artists. </a:t>
            </a:r>
            <a:endParaRPr sz="2400" dirty="0"/>
          </a:p>
          <a:p>
            <a:pPr marL="0" lvl="0" indent="0" algn="l" rtl="0">
              <a:spcBef>
                <a:spcPts val="0"/>
              </a:spcBef>
              <a:spcAft>
                <a:spcPts val="0"/>
              </a:spcAft>
              <a:buClr>
                <a:schemeClr val="dk1"/>
              </a:buClr>
              <a:buSzPts val="1100"/>
              <a:buFont typeface="Arial"/>
              <a:buNone/>
            </a:pPr>
            <a:endParaRPr sz="2500" dirty="0"/>
          </a:p>
          <a:p>
            <a:pPr marL="0" lvl="0" indent="0" algn="l" rtl="0">
              <a:spcBef>
                <a:spcPts val="0"/>
              </a:spcBef>
              <a:spcAft>
                <a:spcPts val="0"/>
              </a:spcAft>
              <a:buNone/>
            </a:pPr>
            <a:endParaRPr sz="2500" dirty="0"/>
          </a:p>
        </p:txBody>
      </p:sp>
      <p:sp>
        <p:nvSpPr>
          <p:cNvPr id="57" name="Google Shape;57;p13"/>
          <p:cNvSpPr txBox="1"/>
          <p:nvPr/>
        </p:nvSpPr>
        <p:spPr>
          <a:xfrm>
            <a:off x="1197254" y="9710827"/>
            <a:ext cx="17617200" cy="20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dirty="0"/>
              <a:t>Find Similar Users</a:t>
            </a:r>
            <a:endParaRPr sz="3600" b="1" u="sng" dirty="0"/>
          </a:p>
        </p:txBody>
      </p:sp>
      <p:sp>
        <p:nvSpPr>
          <p:cNvPr id="58" name="Google Shape;58;p13"/>
          <p:cNvSpPr txBox="1"/>
          <p:nvPr/>
        </p:nvSpPr>
        <p:spPr>
          <a:xfrm>
            <a:off x="1197254" y="16249401"/>
            <a:ext cx="17617200" cy="6053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dirty="0"/>
              <a:t>Recommendation</a:t>
            </a:r>
          </a:p>
        </p:txBody>
      </p:sp>
      <p:sp>
        <p:nvSpPr>
          <p:cNvPr id="59" name="Google Shape;59;p13"/>
          <p:cNvSpPr txBox="1"/>
          <p:nvPr/>
        </p:nvSpPr>
        <p:spPr>
          <a:xfrm>
            <a:off x="1197254" y="19820634"/>
            <a:ext cx="17627062" cy="27281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dirty="0"/>
              <a:t>Evaluation</a:t>
            </a:r>
            <a:endParaRPr sz="3600" b="1" u="sng" dirty="0"/>
          </a:p>
        </p:txBody>
      </p:sp>
      <p:sp>
        <p:nvSpPr>
          <p:cNvPr id="60" name="Google Shape;60;p13"/>
          <p:cNvSpPr txBox="1"/>
          <p:nvPr/>
        </p:nvSpPr>
        <p:spPr>
          <a:xfrm>
            <a:off x="1197254" y="24663126"/>
            <a:ext cx="17617200" cy="20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a:t>Conclusion</a:t>
            </a:r>
            <a:endParaRPr sz="3600" b="1" u="sng"/>
          </a:p>
        </p:txBody>
      </p:sp>
      <p:sp>
        <p:nvSpPr>
          <p:cNvPr id="61" name="Google Shape;61;p13"/>
          <p:cNvSpPr txBox="1"/>
          <p:nvPr/>
        </p:nvSpPr>
        <p:spPr>
          <a:xfrm>
            <a:off x="1197254" y="29836507"/>
            <a:ext cx="17617200" cy="20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dirty="0"/>
              <a:t>Future Work</a:t>
            </a:r>
            <a:endParaRPr sz="3600" b="1" u="sng" dirty="0"/>
          </a:p>
        </p:txBody>
      </p:sp>
      <p:pic>
        <p:nvPicPr>
          <p:cNvPr id="62" name="Google Shape;62;p13"/>
          <p:cNvPicPr preferRelativeResize="0"/>
          <p:nvPr/>
        </p:nvPicPr>
        <p:blipFill>
          <a:blip r:embed="rId3">
            <a:alphaModFix/>
          </a:blip>
          <a:stretch>
            <a:fillRect/>
          </a:stretch>
        </p:blipFill>
        <p:spPr>
          <a:xfrm>
            <a:off x="14903489" y="6778253"/>
            <a:ext cx="5712075" cy="4050725"/>
          </a:xfrm>
          <a:prstGeom prst="rect">
            <a:avLst/>
          </a:prstGeom>
          <a:noFill/>
          <a:ln>
            <a:noFill/>
          </a:ln>
        </p:spPr>
      </p:pic>
      <p:pic>
        <p:nvPicPr>
          <p:cNvPr id="63" name="Google Shape;63;p13"/>
          <p:cNvPicPr preferRelativeResize="0"/>
          <p:nvPr/>
        </p:nvPicPr>
        <p:blipFill>
          <a:blip r:embed="rId4">
            <a:alphaModFix/>
          </a:blip>
          <a:stretch>
            <a:fillRect/>
          </a:stretch>
        </p:blipFill>
        <p:spPr>
          <a:xfrm>
            <a:off x="10738781" y="11032406"/>
            <a:ext cx="9999703" cy="4760601"/>
          </a:xfrm>
          <a:prstGeom prst="rect">
            <a:avLst/>
          </a:prstGeom>
          <a:noFill/>
          <a:ln>
            <a:noFill/>
          </a:ln>
        </p:spPr>
      </p:pic>
      <p:sp>
        <p:nvSpPr>
          <p:cNvPr id="2" name="TextBox 1">
            <a:extLst>
              <a:ext uri="{FF2B5EF4-FFF2-40B4-BE49-F238E27FC236}">
                <a16:creationId xmlns:a16="http://schemas.microsoft.com/office/drawing/2014/main" id="{56C03F78-6FD8-2F40-934E-993CD87899B4}"/>
              </a:ext>
            </a:extLst>
          </p:cNvPr>
          <p:cNvSpPr txBox="1"/>
          <p:nvPr/>
        </p:nvSpPr>
        <p:spPr>
          <a:xfrm>
            <a:off x="1207116" y="30553411"/>
            <a:ext cx="19408448" cy="1569660"/>
          </a:xfrm>
          <a:prstGeom prst="rect">
            <a:avLst/>
          </a:prstGeom>
          <a:noFill/>
        </p:spPr>
        <p:txBody>
          <a:bodyPr wrap="square" rtlCol="0">
            <a:spAutoFit/>
          </a:bodyPr>
          <a:lstStyle/>
          <a:p>
            <a:r>
              <a:rPr lang="en-US" sz="2400" dirty="0"/>
              <a:t>Further work can be done to incorporate more social data so that we can recommend friends of recommended users. Additionally, we need to address the cold start problem since new users will not be able to recommend any users as they might not have listened to the music tracks above the given threshold value in the mentioned algorithm. Gray sheep problem might be also faced as there might exist some users whose opinions consistently would not match with any group of people and so their opinions will not benefit from collaborative filtering. </a:t>
            </a:r>
          </a:p>
        </p:txBody>
      </p:sp>
      <p:graphicFrame>
        <p:nvGraphicFramePr>
          <p:cNvPr id="3" name="Table 2">
            <a:extLst>
              <a:ext uri="{FF2B5EF4-FFF2-40B4-BE49-F238E27FC236}">
                <a16:creationId xmlns:a16="http://schemas.microsoft.com/office/drawing/2014/main" id="{089A0686-F73C-1A4F-A3AE-AD0204758C4A}"/>
              </a:ext>
            </a:extLst>
          </p:cNvPr>
          <p:cNvGraphicFramePr>
            <a:graphicFrameLocks noGrp="1"/>
          </p:cNvGraphicFramePr>
          <p:nvPr>
            <p:extLst>
              <p:ext uri="{D42A27DB-BD31-4B8C-83A1-F6EECF244321}">
                <p14:modId xmlns:p14="http://schemas.microsoft.com/office/powerpoint/2010/main" val="2700706798"/>
              </p:ext>
            </p:extLst>
          </p:nvPr>
        </p:nvGraphicFramePr>
        <p:xfrm>
          <a:off x="14779880" y="21367753"/>
          <a:ext cx="6164840" cy="2946400"/>
        </p:xfrm>
        <a:graphic>
          <a:graphicData uri="http://schemas.openxmlformats.org/drawingml/2006/table">
            <a:tbl>
              <a:tblPr/>
              <a:tblGrid>
                <a:gridCol w="1232968">
                  <a:extLst>
                    <a:ext uri="{9D8B030D-6E8A-4147-A177-3AD203B41FA5}">
                      <a16:colId xmlns:a16="http://schemas.microsoft.com/office/drawing/2014/main" val="2538468397"/>
                    </a:ext>
                  </a:extLst>
                </a:gridCol>
                <a:gridCol w="1232968">
                  <a:extLst>
                    <a:ext uri="{9D8B030D-6E8A-4147-A177-3AD203B41FA5}">
                      <a16:colId xmlns:a16="http://schemas.microsoft.com/office/drawing/2014/main" val="1340885464"/>
                    </a:ext>
                  </a:extLst>
                </a:gridCol>
                <a:gridCol w="1232968">
                  <a:extLst>
                    <a:ext uri="{9D8B030D-6E8A-4147-A177-3AD203B41FA5}">
                      <a16:colId xmlns:a16="http://schemas.microsoft.com/office/drawing/2014/main" val="2361150301"/>
                    </a:ext>
                  </a:extLst>
                </a:gridCol>
                <a:gridCol w="1232968">
                  <a:extLst>
                    <a:ext uri="{9D8B030D-6E8A-4147-A177-3AD203B41FA5}">
                      <a16:colId xmlns:a16="http://schemas.microsoft.com/office/drawing/2014/main" val="1016983470"/>
                    </a:ext>
                  </a:extLst>
                </a:gridCol>
                <a:gridCol w="1232968">
                  <a:extLst>
                    <a:ext uri="{9D8B030D-6E8A-4147-A177-3AD203B41FA5}">
                      <a16:colId xmlns:a16="http://schemas.microsoft.com/office/drawing/2014/main" val="108982402"/>
                    </a:ext>
                  </a:extLst>
                </a:gridCol>
              </a:tblGrid>
              <a:tr h="643787">
                <a:tc>
                  <a:txBody>
                    <a:bodyPr/>
                    <a:lstStyle/>
                    <a:p>
                      <a:pPr fontAlgn="t"/>
                      <a:br>
                        <a:rPr lang="en-US" sz="2000" dirty="0">
                          <a:effectLst/>
                        </a:rPr>
                      </a:b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K-means</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DBSCAN</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Spectral Clustering</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HAC</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92325"/>
                  </a:ext>
                </a:extLst>
              </a:tr>
              <a:tr h="643787">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Without processing</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0.5315</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-0.6053</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-0.0823</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0.5124</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068171"/>
                  </a:ext>
                </a:extLst>
              </a:tr>
              <a:tr h="643787">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After Averaging</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0.5621</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0.4213</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0.4213</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0.6263</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16618"/>
                  </a:ext>
                </a:extLst>
              </a:tr>
              <a:tr h="643787">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After Scaling</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0.3240</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0.4284</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Times New Roman" panose="02020603050405020304" pitchFamily="18" charset="0"/>
                        </a:rPr>
                        <a:t>0.4284</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Times New Roman" panose="02020603050405020304" pitchFamily="18" charset="0"/>
                        </a:rPr>
                        <a:t>0.3112</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6508295"/>
                  </a:ext>
                </a:extLst>
              </a:tr>
            </a:tbl>
          </a:graphicData>
        </a:graphic>
      </p:graphicFrame>
      <p:pic>
        <p:nvPicPr>
          <p:cNvPr id="1027" name="Picture 3" descr="Last.fm - Crunchbase Company Profile &amp; Funding">
            <a:extLst>
              <a:ext uri="{FF2B5EF4-FFF2-40B4-BE49-F238E27FC236}">
                <a16:creationId xmlns:a16="http://schemas.microsoft.com/office/drawing/2014/main" id="{8D6ABCC8-C6F2-E54B-8CCB-989822751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116" y="-258821"/>
            <a:ext cx="3251200" cy="32512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astfm Icon Flat - Icon Shop - Download free icons for commercial use">
            <a:extLst>
              <a:ext uri="{FF2B5EF4-FFF2-40B4-BE49-F238E27FC236}">
                <a16:creationId xmlns:a16="http://schemas.microsoft.com/office/drawing/2014/main" id="{3A6320EC-AC09-384B-BB66-C64AC9ECA7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02049" y="830758"/>
            <a:ext cx="2213515" cy="221351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8531682-7D68-CB43-90D5-3F687AD1BF36}"/>
              </a:ext>
            </a:extLst>
          </p:cNvPr>
          <p:cNvSpPr txBox="1"/>
          <p:nvPr/>
        </p:nvSpPr>
        <p:spPr>
          <a:xfrm>
            <a:off x="1207116" y="10404974"/>
            <a:ext cx="9999702" cy="1938992"/>
          </a:xfrm>
          <a:prstGeom prst="rect">
            <a:avLst/>
          </a:prstGeom>
          <a:noFill/>
        </p:spPr>
        <p:txBody>
          <a:bodyPr wrap="square" rtlCol="0">
            <a:spAutoFit/>
          </a:bodyPr>
          <a:lstStyle/>
          <a:p>
            <a:r>
              <a:rPr lang="en-US" sz="2400" dirty="0"/>
              <a:t>Naïve solution: calculating Euclidean distance between users according to their listening counts. </a:t>
            </a:r>
          </a:p>
          <a:p>
            <a:endParaRPr lang="en-US" sz="2400" dirty="0"/>
          </a:p>
          <a:p>
            <a:r>
              <a:rPr lang="en-US" sz="2400" dirty="0"/>
              <a:t>Our process: Aggregating listening counts -&gt; Scaling -&gt; Averaging -&gt; Dimensionality Reduction -&gt; Build Similarity Matrix</a:t>
            </a:r>
          </a:p>
        </p:txBody>
      </p:sp>
      <p:sp>
        <p:nvSpPr>
          <p:cNvPr id="22" name="TextBox 21">
            <a:extLst>
              <a:ext uri="{FF2B5EF4-FFF2-40B4-BE49-F238E27FC236}">
                <a16:creationId xmlns:a16="http://schemas.microsoft.com/office/drawing/2014/main" id="{630FF512-B09F-1D49-AA19-95E6CC207EE9}"/>
              </a:ext>
            </a:extLst>
          </p:cNvPr>
          <p:cNvSpPr txBox="1"/>
          <p:nvPr/>
        </p:nvSpPr>
        <p:spPr>
          <a:xfrm>
            <a:off x="1197254" y="20463324"/>
            <a:ext cx="13386255" cy="4154984"/>
          </a:xfrm>
          <a:prstGeom prst="rect">
            <a:avLst/>
          </a:prstGeom>
          <a:noFill/>
        </p:spPr>
        <p:txBody>
          <a:bodyPr wrap="square" rtlCol="0">
            <a:spAutoFit/>
          </a:bodyPr>
          <a:lstStyle/>
          <a:p>
            <a:pPr algn="just"/>
            <a:r>
              <a:rPr lang="en-US" sz="2400" dirty="0"/>
              <a:t>To measure if scaling the listening count and averaging each user’s habit contributes to our final result explicitly, we measure the silhouette score of clustering based on the data derived from the above processing. For the naive solution mentioned in the Method section, silhouette scores of DBSCAN and Spectral Clustering are negative, which represents potential wrong clustering(see Table.1). As a comparison, silhouette scores increase in varying degrees after performing the scaling and averaging. Meanwhile, the distortion error of k-means when k is 100 decreases 56% after averaging and 70% after scaling. In addition, from the T-SNE plot, we can tell small clusters are distributed denser and slightly far from each other (see Figure.3).</a:t>
            </a:r>
            <a:r>
              <a:rPr lang="en-IN" sz="2400" dirty="0">
                <a:solidFill>
                  <a:srgbClr val="000000"/>
                </a:solidFill>
                <a:effectLst/>
                <a:latin typeface="+mj-lt"/>
                <a:ea typeface="Times New Roman" panose="02020603050405020304" pitchFamily="18" charset="0"/>
              </a:rPr>
              <a:t> The Recommendation model is evaluated based on the RMSE metric, where the model showed 3.01 RMSE without cross-validation and 2.41 RMSE value after cross-validation where the model not only recommended music tracks but also users based on similar music taste.</a:t>
            </a:r>
            <a:endParaRPr lang="en-US" sz="2400" dirty="0"/>
          </a:p>
        </p:txBody>
      </p:sp>
      <p:sp>
        <p:nvSpPr>
          <p:cNvPr id="6" name="Rectangle 5">
            <a:extLst>
              <a:ext uri="{FF2B5EF4-FFF2-40B4-BE49-F238E27FC236}">
                <a16:creationId xmlns:a16="http://schemas.microsoft.com/office/drawing/2014/main" id="{214BE71A-502F-264E-87C1-43E28950E7D3}"/>
              </a:ext>
            </a:extLst>
          </p:cNvPr>
          <p:cNvSpPr/>
          <p:nvPr/>
        </p:nvSpPr>
        <p:spPr>
          <a:xfrm>
            <a:off x="1197254" y="12533737"/>
            <a:ext cx="9775546" cy="3785652"/>
          </a:xfrm>
          <a:prstGeom prst="rect">
            <a:avLst/>
          </a:prstGeom>
        </p:spPr>
        <p:txBody>
          <a:bodyPr wrap="square">
            <a:spAutoFit/>
          </a:bodyPr>
          <a:lstStyle/>
          <a:p>
            <a:r>
              <a:rPr lang="en-US" sz="2400" dirty="0"/>
              <a:t>Since it’s hard to measure the result of similar users we found explicitly, we tried to use different  clustering algorithms to see how well we can cluster these users. We tried K-means, HAC (Hierarchical Agglomerative Clustering), DBSCAN, and Spectral Clustering. One of the challenges to use parametric clustering–clustering algorithms that need k as a component parameter–is to determine how many clusters we want. In our case, we want to recommend up to 5 similar users to the target user. Therefore, 100 will be a proper estimate of the cluster number we want. We also used T-SNE to visualize the data distribution.</a:t>
            </a:r>
          </a:p>
        </p:txBody>
      </p:sp>
      <p:sp>
        <p:nvSpPr>
          <p:cNvPr id="7" name="Rectangle 6">
            <a:extLst>
              <a:ext uri="{FF2B5EF4-FFF2-40B4-BE49-F238E27FC236}">
                <a16:creationId xmlns:a16="http://schemas.microsoft.com/office/drawing/2014/main" id="{8A77860D-6B4A-CD4C-8F11-8B62A00D6302}"/>
              </a:ext>
            </a:extLst>
          </p:cNvPr>
          <p:cNvSpPr/>
          <p:nvPr/>
        </p:nvSpPr>
        <p:spPr>
          <a:xfrm>
            <a:off x="1207116" y="25361072"/>
            <a:ext cx="19738942" cy="2308324"/>
          </a:xfrm>
          <a:prstGeom prst="rect">
            <a:avLst/>
          </a:prstGeom>
        </p:spPr>
        <p:txBody>
          <a:bodyPr wrap="square">
            <a:spAutoFit/>
          </a:bodyPr>
          <a:lstStyle/>
          <a:p>
            <a:r>
              <a:rPr lang="en-IN" sz="2400" dirty="0"/>
              <a:t>Our project focuses on finding similar users and recommending their favourite music based on music listening history on </a:t>
            </a:r>
            <a:r>
              <a:rPr lang="en-IN" sz="2400" dirty="0" err="1"/>
              <a:t>Last.FM</a:t>
            </a:r>
            <a:r>
              <a:rPr lang="en-IN" sz="2400" dirty="0"/>
              <a:t>. Since it’s difficult to measure the similar users we found for the target user, we conduct experiments on clustering to evaluate the validity of our </a:t>
            </a:r>
            <a:r>
              <a:rPr lang="en-IN" sz="2400" dirty="0" err="1"/>
              <a:t>preprocessing</a:t>
            </a:r>
            <a:r>
              <a:rPr lang="en-IN" sz="2400" dirty="0"/>
              <a:t>. The result demonstrates the effectiveness of scaling and averaging, and the authenticity of the similar users we recommended implicitly. </a:t>
            </a:r>
          </a:p>
          <a:p>
            <a:r>
              <a:rPr lang="en-IN" sz="2400" dirty="0"/>
              <a:t>We also developed a Recommendation system to recommend music tracks and users using Singular Value Decomposition. </a:t>
            </a:r>
          </a:p>
          <a:p>
            <a:endParaRPr lang="en-US" sz="2400" dirty="0"/>
          </a:p>
        </p:txBody>
      </p:sp>
      <p:sp>
        <p:nvSpPr>
          <p:cNvPr id="4" name="TextBox 3">
            <a:extLst>
              <a:ext uri="{FF2B5EF4-FFF2-40B4-BE49-F238E27FC236}">
                <a16:creationId xmlns:a16="http://schemas.microsoft.com/office/drawing/2014/main" id="{3E0928C4-4546-552B-FC8E-02A4FCC6C008}"/>
              </a:ext>
            </a:extLst>
          </p:cNvPr>
          <p:cNvSpPr txBox="1"/>
          <p:nvPr/>
        </p:nvSpPr>
        <p:spPr>
          <a:xfrm flipV="1">
            <a:off x="6703736" y="16699479"/>
            <a:ext cx="1449402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B6A1E3B8-B66D-ADA5-FD45-2F6C09932F48}"/>
              </a:ext>
            </a:extLst>
          </p:cNvPr>
          <p:cNvSpPr txBox="1"/>
          <p:nvPr/>
        </p:nvSpPr>
        <p:spPr>
          <a:xfrm>
            <a:off x="1207116" y="17068764"/>
            <a:ext cx="1973760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solidFill>
                  <a:srgbClr val="000000"/>
                </a:solidFill>
                <a:effectLst/>
                <a:latin typeface="+mj-lt"/>
                <a:ea typeface="Times New Roman" panose="02020603050405020304" pitchFamily="18" charset="0"/>
              </a:rPr>
              <a:t>SVD (Singular Value Decomposition) is a matrix factorization algorithm that can be used in recommendation systems in a </a:t>
            </a:r>
            <a:r>
              <a:rPr lang="en-US" sz="2400" dirty="0">
                <a:solidFill>
                  <a:srgbClr val="000000"/>
                </a:solidFill>
                <a:effectLst/>
                <a:latin typeface="+mj-lt"/>
                <a:ea typeface="Times New Roman" panose="02020603050405020304" pitchFamily="18" charset="0"/>
              </a:rPr>
              <a:t>way that the matrix of listen counts (utility matrix) is factored into a product of matrices representing latent factors for the music tracks and the users. </a:t>
            </a:r>
            <a:r>
              <a:rPr lang="en-IN" sz="2400" dirty="0">
                <a:solidFill>
                  <a:srgbClr val="000000"/>
                </a:solidFill>
                <a:effectLst/>
                <a:latin typeface="+mj-lt"/>
                <a:ea typeface="Times New Roman" panose="02020603050405020304" pitchFamily="18" charset="0"/>
              </a:rPr>
              <a:t>In the first approach, we utilized </a:t>
            </a:r>
            <a:r>
              <a:rPr lang="en-IN" sz="2400" dirty="0" err="1">
                <a:solidFill>
                  <a:srgbClr val="000000"/>
                </a:solidFill>
                <a:effectLst/>
                <a:latin typeface="+mj-lt"/>
                <a:ea typeface="Times New Roman" panose="02020603050405020304" pitchFamily="18" charset="0"/>
              </a:rPr>
              <a:t>scipy</a:t>
            </a:r>
            <a:r>
              <a:rPr lang="en-IN" sz="2400" dirty="0">
                <a:solidFill>
                  <a:srgbClr val="000000"/>
                </a:solidFill>
                <a:effectLst/>
                <a:latin typeface="+mj-lt"/>
                <a:ea typeface="Times New Roman" panose="02020603050405020304" pitchFamily="18" charset="0"/>
              </a:rPr>
              <a:t> library in implementing SVD algorithm. Developed a pivot matrix and </a:t>
            </a:r>
            <a:r>
              <a:rPr lang="en-IN" sz="2400" dirty="0">
                <a:latin typeface="+mj-lt"/>
                <a:ea typeface="Times New Roman" panose="02020603050405020304" pitchFamily="18" charset="0"/>
              </a:rPr>
              <a:t>n</a:t>
            </a:r>
            <a:r>
              <a:rPr lang="en-IN" sz="2400" dirty="0">
                <a:solidFill>
                  <a:srgbClr val="000000"/>
                </a:solidFill>
                <a:effectLst/>
                <a:latin typeface="+mj-lt"/>
                <a:ea typeface="Times New Roman" panose="02020603050405020304" pitchFamily="18" charset="0"/>
              </a:rPr>
              <a:t>ormalized the matrix by each user's mean and converted it to an array. Implemented SVD choosing k=50 as the number of latent factors. Decomposed the matrix to find the predictions on listen count of the music tracks for each user.</a:t>
            </a:r>
            <a:r>
              <a:rPr lang="en-IN" sz="2400" dirty="0">
                <a:latin typeface="+mj-lt"/>
                <a:ea typeface="Times New Roman" panose="02020603050405020304" pitchFamily="18" charset="0"/>
              </a:rPr>
              <a:t> In the second approach, t</a:t>
            </a:r>
            <a:r>
              <a:rPr lang="en-IN" sz="2400" dirty="0">
                <a:solidFill>
                  <a:srgbClr val="000000"/>
                </a:solidFill>
                <a:effectLst/>
                <a:latin typeface="+mj-lt"/>
                <a:ea typeface="Times New Roman" panose="02020603050405020304" pitchFamily="18" charset="0"/>
              </a:rPr>
              <a:t>he dataset is trained and cross-validated (cv=3) on a model where Surprise package is used to implement SVD in order to build the recommendation system. The model is trained on the entire dataset using fit() method after cross-validation into a Surprise Trainset. Further, implemented </a:t>
            </a:r>
            <a:r>
              <a:rPr lang="en-IN" sz="2400" dirty="0" err="1">
                <a:solidFill>
                  <a:srgbClr val="000000"/>
                </a:solidFill>
                <a:effectLst/>
                <a:latin typeface="+mj-lt"/>
                <a:ea typeface="Times New Roman" panose="02020603050405020304" pitchFamily="18" charset="0"/>
              </a:rPr>
              <a:t>GridSearchCV</a:t>
            </a:r>
            <a:r>
              <a:rPr lang="en-IN" sz="2400" dirty="0">
                <a:solidFill>
                  <a:srgbClr val="000000"/>
                </a:solidFill>
                <a:effectLst/>
                <a:latin typeface="+mj-lt"/>
                <a:ea typeface="Times New Roman" panose="02020603050405020304" pitchFamily="18" charset="0"/>
              </a:rPr>
              <a:t> to tune the hyperparameters on the SVD algorithm. </a:t>
            </a:r>
            <a:endParaRPr lang="en-IN" sz="2400" dirty="0">
              <a:effectLst/>
              <a:latin typeface="+mj-lt"/>
              <a:ea typeface="Times New Roman" panose="02020603050405020304" pitchFamily="18" charset="0"/>
            </a:endParaRPr>
          </a:p>
        </p:txBody>
      </p:sp>
      <p:sp>
        <p:nvSpPr>
          <p:cNvPr id="11" name="TextBox 10">
            <a:extLst>
              <a:ext uri="{FF2B5EF4-FFF2-40B4-BE49-F238E27FC236}">
                <a16:creationId xmlns:a16="http://schemas.microsoft.com/office/drawing/2014/main" id="{2AE7C1A1-19DE-1946-9BD9-92523EA1DC17}"/>
              </a:ext>
            </a:extLst>
          </p:cNvPr>
          <p:cNvSpPr txBox="1"/>
          <p:nvPr/>
        </p:nvSpPr>
        <p:spPr>
          <a:xfrm>
            <a:off x="14396894" y="24410102"/>
            <a:ext cx="6930812" cy="338554"/>
          </a:xfrm>
          <a:prstGeom prst="rect">
            <a:avLst/>
          </a:prstGeom>
          <a:noFill/>
        </p:spPr>
        <p:txBody>
          <a:bodyPr wrap="square" rtlCol="0">
            <a:spAutoFit/>
          </a:bodyPr>
          <a:lstStyle/>
          <a:p>
            <a:r>
              <a:rPr lang="en-US" sz="1600" dirty="0"/>
              <a:t>Table.1 Comparison of Silhouette score of different clustering algorithms </a:t>
            </a:r>
          </a:p>
        </p:txBody>
      </p:sp>
      <p:sp>
        <p:nvSpPr>
          <p:cNvPr id="30" name="TextBox 29">
            <a:extLst>
              <a:ext uri="{FF2B5EF4-FFF2-40B4-BE49-F238E27FC236}">
                <a16:creationId xmlns:a16="http://schemas.microsoft.com/office/drawing/2014/main" id="{51D86CE0-6F76-3546-9368-1B4DC10CFC16}"/>
              </a:ext>
            </a:extLst>
          </p:cNvPr>
          <p:cNvSpPr txBox="1"/>
          <p:nvPr/>
        </p:nvSpPr>
        <p:spPr>
          <a:xfrm>
            <a:off x="13857585" y="15783513"/>
            <a:ext cx="5953874" cy="369332"/>
          </a:xfrm>
          <a:prstGeom prst="rect">
            <a:avLst/>
          </a:prstGeom>
          <a:noFill/>
        </p:spPr>
        <p:txBody>
          <a:bodyPr wrap="square" rtlCol="0">
            <a:spAutoFit/>
          </a:bodyPr>
          <a:lstStyle/>
          <a:p>
            <a:r>
              <a:rPr lang="en-US" sz="1800" dirty="0"/>
              <a:t>Figure.</a:t>
            </a:r>
            <a:r>
              <a:rPr lang="en-US" altLang="zh-CN" sz="1800" dirty="0"/>
              <a:t>2 Flow chart to find similar users</a:t>
            </a:r>
            <a:endParaRPr lang="en-US" sz="1800" dirty="0"/>
          </a:p>
        </p:txBody>
      </p:sp>
      <p:sp>
        <p:nvSpPr>
          <p:cNvPr id="31" name="TextBox 30">
            <a:extLst>
              <a:ext uri="{FF2B5EF4-FFF2-40B4-BE49-F238E27FC236}">
                <a16:creationId xmlns:a16="http://schemas.microsoft.com/office/drawing/2014/main" id="{13268157-1A80-084A-A317-98DE33CD5971}"/>
              </a:ext>
            </a:extLst>
          </p:cNvPr>
          <p:cNvSpPr txBox="1"/>
          <p:nvPr/>
        </p:nvSpPr>
        <p:spPr>
          <a:xfrm>
            <a:off x="15738632" y="10627221"/>
            <a:ext cx="4865852" cy="338554"/>
          </a:xfrm>
          <a:prstGeom prst="rect">
            <a:avLst/>
          </a:prstGeom>
          <a:noFill/>
        </p:spPr>
        <p:txBody>
          <a:bodyPr wrap="square" rtlCol="0">
            <a:spAutoFit/>
          </a:bodyPr>
          <a:lstStyle/>
          <a:p>
            <a:r>
              <a:rPr lang="en-US" sz="1600" dirty="0"/>
              <a:t>Figure.1 User hourly listening count distribution</a:t>
            </a:r>
          </a:p>
        </p:txBody>
      </p:sp>
      <p:pic>
        <p:nvPicPr>
          <p:cNvPr id="1037" name="Picture 13" descr="Chart, scatter chart&#10;&#10;Description automatically generated">
            <a:extLst>
              <a:ext uri="{FF2B5EF4-FFF2-40B4-BE49-F238E27FC236}">
                <a16:creationId xmlns:a16="http://schemas.microsoft.com/office/drawing/2014/main" id="{A2A1F04E-0DF3-9B49-904C-C5A1D5B710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88720" y="27350904"/>
            <a:ext cx="4123832" cy="228258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hart, scatter chart&#10;&#10;Description automatically generated">
            <a:extLst>
              <a:ext uri="{FF2B5EF4-FFF2-40B4-BE49-F238E27FC236}">
                <a16:creationId xmlns:a16="http://schemas.microsoft.com/office/drawing/2014/main" id="{AC869123-9935-0742-AEF5-7ECE91AC5F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73926" y="27350904"/>
            <a:ext cx="4123832" cy="228638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1FAFCF9C-64BC-1947-B355-0930A49B2DC1}"/>
              </a:ext>
            </a:extLst>
          </p:cNvPr>
          <p:cNvSpPr/>
          <p:nvPr/>
        </p:nvSpPr>
        <p:spPr>
          <a:xfrm>
            <a:off x="1197254" y="27185286"/>
            <a:ext cx="11491466" cy="2677656"/>
          </a:xfrm>
          <a:prstGeom prst="rect">
            <a:avLst/>
          </a:prstGeom>
        </p:spPr>
        <p:txBody>
          <a:bodyPr wrap="square">
            <a:spAutoFit/>
          </a:bodyPr>
          <a:lstStyle/>
          <a:p>
            <a:pPr marL="514350" indent="-514350">
              <a:buFont typeface="Arial" panose="020B0604020202020204" pitchFamily="34" charset="0"/>
              <a:buChar char="•"/>
            </a:pPr>
            <a:r>
              <a:rPr lang="en-IN" sz="2400" dirty="0"/>
              <a:t>In the first approach, </a:t>
            </a:r>
            <a:r>
              <a:rPr lang="en-IN" sz="2400" dirty="0" err="1"/>
              <a:t>scipy</a:t>
            </a:r>
            <a:r>
              <a:rPr lang="en-IN" sz="2400" dirty="0"/>
              <a:t> library is used for matrix decomposition and implementing SVD. Second approach used Surprise library to build a utility matrix and decompose it to recommend music and users such that the music is recommended only when the estimated listen count is above the mentioned threshold. </a:t>
            </a:r>
          </a:p>
          <a:p>
            <a:pPr marL="514350" indent="-514350">
              <a:buFont typeface="Arial" panose="020B0604020202020204" pitchFamily="34" charset="0"/>
              <a:buChar char="•"/>
            </a:pPr>
            <a:r>
              <a:rPr lang="en-IN" sz="2400" dirty="0"/>
              <a:t>The model is evaluated on RMSE before and after cross-validation where the implementation of cross-validation showed a great improvement in the model. </a:t>
            </a:r>
            <a:endParaRPr lang="en-US" sz="2400" dirty="0"/>
          </a:p>
        </p:txBody>
      </p:sp>
      <p:sp>
        <p:nvSpPr>
          <p:cNvPr id="35" name="TextBox 34">
            <a:extLst>
              <a:ext uri="{FF2B5EF4-FFF2-40B4-BE49-F238E27FC236}">
                <a16:creationId xmlns:a16="http://schemas.microsoft.com/office/drawing/2014/main" id="{9EF0F37D-DEFC-604B-92DA-7ADF9C578340}"/>
              </a:ext>
            </a:extLst>
          </p:cNvPr>
          <p:cNvSpPr txBox="1"/>
          <p:nvPr/>
        </p:nvSpPr>
        <p:spPr>
          <a:xfrm>
            <a:off x="13604947" y="29633485"/>
            <a:ext cx="6937957" cy="369332"/>
          </a:xfrm>
          <a:prstGeom prst="rect">
            <a:avLst/>
          </a:prstGeom>
          <a:noFill/>
        </p:spPr>
        <p:txBody>
          <a:bodyPr wrap="square" rtlCol="0">
            <a:spAutoFit/>
          </a:bodyPr>
          <a:lstStyle/>
          <a:p>
            <a:r>
              <a:rPr lang="en-US" sz="1800" dirty="0"/>
              <a:t>Figure.</a:t>
            </a:r>
            <a:r>
              <a:rPr lang="en-US" altLang="zh-CN" sz="1800" dirty="0"/>
              <a:t>3</a:t>
            </a:r>
            <a:r>
              <a:rPr lang="en-US" sz="1800" dirty="0"/>
              <a:t> T-SNE plot of reduced data before and after processing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1142</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Ziyue Wang</cp:lastModifiedBy>
  <cp:revision>2</cp:revision>
  <dcterms:modified xsi:type="dcterms:W3CDTF">2022-05-05T03:22:33Z</dcterms:modified>
</cp:coreProperties>
</file>