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06" r:id="rId4"/>
    <p:sldId id="307" r:id="rId5"/>
    <p:sldId id="314" r:id="rId6"/>
    <p:sldId id="312" r:id="rId7"/>
    <p:sldId id="308" r:id="rId8"/>
    <p:sldId id="304" r:id="rId9"/>
    <p:sldId id="309" r:id="rId10"/>
    <p:sldId id="310" r:id="rId11"/>
    <p:sldId id="311" r:id="rId12"/>
    <p:sldId id="313" r:id="rId13"/>
    <p:sldId id="258" r:id="rId14"/>
    <p:sldId id="259" r:id="rId15"/>
    <p:sldId id="261" r:id="rId16"/>
    <p:sldId id="262" r:id="rId17"/>
    <p:sldId id="263" r:id="rId18"/>
    <p:sldId id="260" r:id="rId19"/>
    <p:sldId id="266" r:id="rId20"/>
    <p:sldId id="303" r:id="rId21"/>
    <p:sldId id="267" r:id="rId22"/>
    <p:sldId id="268" r:id="rId23"/>
    <p:sldId id="265" r:id="rId24"/>
    <p:sldId id="269" r:id="rId25"/>
    <p:sldId id="264" r:id="rId26"/>
    <p:sldId id="325" r:id="rId27"/>
    <p:sldId id="271" r:id="rId28"/>
    <p:sldId id="272" r:id="rId29"/>
    <p:sldId id="273" r:id="rId30"/>
    <p:sldId id="275" r:id="rId31"/>
    <p:sldId id="274" r:id="rId32"/>
    <p:sldId id="315" r:id="rId33"/>
    <p:sldId id="316" r:id="rId34"/>
    <p:sldId id="317" r:id="rId35"/>
    <p:sldId id="318" r:id="rId36"/>
    <p:sldId id="319" r:id="rId37"/>
    <p:sldId id="323" r:id="rId38"/>
    <p:sldId id="321" r:id="rId39"/>
    <p:sldId id="324" r:id="rId40"/>
    <p:sldId id="320" r:id="rId41"/>
    <p:sldId id="295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AC211-E4CE-43F0-99B1-E91E703A7D5C}" v="78" dt="2021-04-20T06:25:02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9" autoAdjust="0"/>
  </p:normalViewPr>
  <p:slideViewPr>
    <p:cSldViewPr>
      <p:cViewPr>
        <p:scale>
          <a:sx n="160" d="100"/>
          <a:sy n="160" d="100"/>
        </p:scale>
        <p:origin x="28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1CC26D2-674A-4859-B582-A3BC06C69EDD}"/>
    <pc:docChg chg="undo redo custSel addSld delSld modSld">
      <pc:chgData name="Judson Santiago" userId="ebb108da2f256286" providerId="LiveId" clId="{C1CC26D2-674A-4859-B582-A3BC06C69EDD}" dt="2018-12-19T19:26:16.867" v="1306" actId="313"/>
      <pc:docMkLst>
        <pc:docMk/>
      </pc:docMkLst>
      <pc:sldChg chg="add">
        <pc:chgData name="Judson Santiago" userId="ebb108da2f256286" providerId="LiveId" clId="{C1CC26D2-674A-4859-B582-A3BC06C69EDD}" dt="2018-12-16T00:15:53.403" v="0"/>
        <pc:sldMkLst>
          <pc:docMk/>
          <pc:sldMk cId="0" sldId="257"/>
        </pc:sldMkLst>
      </pc:sldChg>
      <pc:sldChg chg="addSp modSp">
        <pc:chgData name="Judson Santiago" userId="ebb108da2f256286" providerId="LiveId" clId="{C1CC26D2-674A-4859-B582-A3BC06C69EDD}" dt="2018-12-16T00:38:42.283" v="258" actId="465"/>
        <pc:sldMkLst>
          <pc:docMk/>
          <pc:sldMk cId="0" sldId="258"/>
        </pc:sldMkLst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1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7:23.250" v="251" actId="122"/>
          <ac:spMkLst>
            <pc:docMk/>
            <pc:sldMk cId="0" sldId="258"/>
            <ac:spMk id="2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7:46.293" v="254" actId="14100"/>
          <ac:spMkLst>
            <pc:docMk/>
            <pc:sldMk cId="0" sldId="258"/>
            <ac:spMk id="2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2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6:59.175" v="246" actId="164"/>
          <ac:spMkLst>
            <pc:docMk/>
            <pc:sldMk cId="0" sldId="258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8:42.283" v="258" actId="465"/>
          <ac:spMkLst>
            <pc:docMk/>
            <pc:sldMk cId="0" sldId="258"/>
            <ac:spMk id="29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38:42.283" v="258" actId="465"/>
          <ac:grpSpMkLst>
            <pc:docMk/>
            <pc:sldMk cId="0" sldId="258"/>
            <ac:grpSpMk id="4" creationId="{E43C7CC2-858E-4D5D-91F1-5859593480DD}"/>
          </ac:grpSpMkLst>
        </pc:grpChg>
      </pc:sldChg>
      <pc:sldChg chg="addSp modSp">
        <pc:chgData name="Judson Santiago" userId="ebb108da2f256286" providerId="LiveId" clId="{C1CC26D2-674A-4859-B582-A3BC06C69EDD}" dt="2018-12-16T00:41:19.322" v="266" actId="164"/>
        <pc:sldMkLst>
          <pc:docMk/>
          <pc:sldMk cId="0" sldId="259"/>
        </pc:sldMkLst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09.934" v="265" actId="164"/>
          <ac:spMkLst>
            <pc:docMk/>
            <pc:sldMk cId="0" sldId="259"/>
            <ac:spMk id="4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4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1:19.322" v="266" actId="164"/>
          <ac:spMkLst>
            <pc:docMk/>
            <pc:sldMk cId="0" sldId="259"/>
            <ac:spMk id="5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41:09.934" v="265" actId="164"/>
          <ac:grpSpMkLst>
            <pc:docMk/>
            <pc:sldMk cId="0" sldId="259"/>
            <ac:grpSpMk id="5" creationId="{05ED2276-4869-43BA-A43B-A676E881FAC8}"/>
          </ac:grpSpMkLst>
        </pc:grpChg>
        <pc:grpChg chg="add mod">
          <ac:chgData name="Judson Santiago" userId="ebb108da2f256286" providerId="LiveId" clId="{C1CC26D2-674A-4859-B582-A3BC06C69EDD}" dt="2018-12-16T00:41:19.322" v="266" actId="164"/>
          <ac:grpSpMkLst>
            <pc:docMk/>
            <pc:sldMk cId="0" sldId="259"/>
            <ac:grpSpMk id="6" creationId="{9E3FB55F-8C0D-4C09-BD8A-2CB4450D9839}"/>
          </ac:grpSpMkLst>
        </pc:grpChg>
      </pc:sldChg>
      <pc:sldChg chg="addSp modSp">
        <pc:chgData name="Judson Santiago" userId="ebb108da2f256286" providerId="LiveId" clId="{C1CC26D2-674A-4859-B582-A3BC06C69EDD}" dt="2018-12-16T00:49:28.883" v="365" actId="1076"/>
        <pc:sldMkLst>
          <pc:docMk/>
          <pc:sldMk cId="0" sldId="260"/>
        </pc:sldMkLst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28.883" v="365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9:10.653" v="364" actId="403"/>
          <ac:spMkLst>
            <pc:docMk/>
            <pc:sldMk cId="0" sldId="260"/>
            <ac:spMk id="1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49:07.513" v="363" actId="14100"/>
          <ac:grpSpMkLst>
            <pc:docMk/>
            <pc:sldMk cId="0" sldId="260"/>
            <ac:grpSpMk id="19" creationId="{374C9F00-971E-447B-9DFB-931143ABB65B}"/>
          </ac:grpSpMkLst>
        </pc:grpChg>
        <pc:cxnChg chg="mod">
          <ac:chgData name="Judson Santiago" userId="ebb108da2f256286" providerId="LiveId" clId="{C1CC26D2-674A-4859-B582-A3BC06C69EDD}" dt="2018-12-16T00:49:10.653" v="364" actId="403"/>
          <ac:cxnSpMkLst>
            <pc:docMk/>
            <pc:sldMk cId="0" sldId="260"/>
            <ac:cxnSpMk id="22" creationId="{00000000-0000-0000-0000-000000000000}"/>
          </ac:cxnSpMkLst>
        </pc:cxnChg>
      </pc:sldChg>
      <pc:sldChg chg="addSp modSp">
        <pc:chgData name="Judson Santiago" userId="ebb108da2f256286" providerId="LiveId" clId="{C1CC26D2-674A-4859-B582-A3BC06C69EDD}" dt="2018-12-17T20:26:36.093" v="533" actId="1076"/>
        <pc:sldMkLst>
          <pc:docMk/>
          <pc:sldMk cId="0" sldId="261"/>
        </pc:sldMkLst>
        <pc:spChg chg="mod">
          <ac:chgData name="Judson Santiago" userId="ebb108da2f256286" providerId="LiveId" clId="{C1CC26D2-674A-4859-B582-A3BC06C69EDD}" dt="2018-12-16T00:45:38.616" v="351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26:36.093" v="533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7" creationId="{CEAEA907-30DB-4BDB-90B9-5D0A6A289EDA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8" creationId="{B4BD3C6F-E2AF-4A8D-BAE2-67354FABC803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9" creationId="{7A4E448A-ADD3-4F77-A9FC-77F53BB2CE09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0" creationId="{DA0BBF46-6400-4924-916D-42D5C9F1ED2F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1" creationId="{F9E938EB-0704-41D7-8757-8D9A10976318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2" creationId="{EAE44F37-4E01-4DF0-9103-995C9F3A54F0}"/>
          </ac:spMkLst>
        </pc:spChg>
        <pc:spChg chg="mod">
          <ac:chgData name="Judson Santiago" userId="ebb108da2f256286" providerId="LiveId" clId="{C1CC26D2-674A-4859-B582-A3BC06C69EDD}" dt="2018-12-16T00:42:31.025" v="321" actId="404"/>
          <ac:spMkLst>
            <pc:docMk/>
            <pc:sldMk cId="0" sldId="261"/>
            <ac:spMk id="13" creationId="{F1E4D0C2-DB46-4A37-850D-8D4069A4035D}"/>
          </ac:spMkLst>
        </pc:spChg>
        <pc:spChg chg="mod">
          <ac:chgData name="Judson Santiago" userId="ebb108da2f256286" providerId="LiveId" clId="{C1CC26D2-674A-4859-B582-A3BC06C69EDD}" dt="2018-12-16T00:42:44.259" v="323" actId="1076"/>
          <ac:spMkLst>
            <pc:docMk/>
            <pc:sldMk cId="0" sldId="261"/>
            <ac:spMk id="14" creationId="{F6CFE69D-70BC-45A7-837A-E91537E5122F}"/>
          </ac:spMkLst>
        </pc:spChg>
        <pc:spChg chg="mod">
          <ac:chgData name="Judson Santiago" userId="ebb108da2f256286" providerId="LiveId" clId="{C1CC26D2-674A-4859-B582-A3BC06C69EDD}" dt="2018-12-16T00:42:52.179" v="324" actId="1076"/>
          <ac:spMkLst>
            <pc:docMk/>
            <pc:sldMk cId="0" sldId="261"/>
            <ac:spMk id="15" creationId="{BEB8DB83-004A-41BD-A696-473BF3588A9E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6" creationId="{707A404D-B485-41BB-B23A-CC2B76031D62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7" creationId="{4BF0BE44-49D4-4009-AF91-5C9025641C6F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8" creationId="{87EB5699-DCAF-410A-B726-D1A4A95AE7FE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19" creationId="{1BDBFBDC-E52D-4B25-961F-9770C73A4602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20" creationId="{4936D9E8-4A5B-489D-98E8-8C7213FB8DD7}"/>
          </ac:spMkLst>
        </pc:spChg>
        <pc:spChg chg="mod">
          <ac:chgData name="Judson Santiago" userId="ebb108da2f256286" providerId="LiveId" clId="{C1CC26D2-674A-4859-B582-A3BC06C69EDD}" dt="2018-12-16T00:43:11.785" v="327" actId="465"/>
          <ac:spMkLst>
            <pc:docMk/>
            <pc:sldMk cId="0" sldId="261"/>
            <ac:spMk id="21" creationId="{D6838DEB-8A03-40F8-A0EB-780B5BD7C6B3}"/>
          </ac:spMkLst>
        </pc:spChg>
        <pc:grpChg chg="add mod">
          <ac:chgData name="Judson Santiago" userId="ebb108da2f256286" providerId="LiveId" clId="{C1CC26D2-674A-4859-B582-A3BC06C69EDD}" dt="2018-12-16T00:46:02.705" v="352" actId="1076"/>
          <ac:grpSpMkLst>
            <pc:docMk/>
            <pc:sldMk cId="0" sldId="261"/>
            <ac:grpSpMk id="6" creationId="{0FCFDE33-BF26-4AB8-9E0B-763279F6EC7A}"/>
          </ac:grpSpMkLst>
        </pc:grpChg>
      </pc:sldChg>
      <pc:sldChg chg="modSp">
        <pc:chgData name="Judson Santiago" userId="ebb108da2f256286" providerId="LiveId" clId="{C1CC26D2-674A-4859-B582-A3BC06C69EDD}" dt="2018-12-16T00:46:45.899" v="355" actId="20577"/>
        <pc:sldMkLst>
          <pc:docMk/>
          <pc:sldMk cId="0" sldId="262"/>
        </pc:sldMkLst>
        <pc:spChg chg="mod">
          <ac:chgData name="Judson Santiago" userId="ebb108da2f256286" providerId="LiveId" clId="{C1CC26D2-674A-4859-B582-A3BC06C69EDD}" dt="2018-12-16T00:46:45.899" v="355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47:26.742" v="360" actId="1036"/>
        <pc:sldMkLst>
          <pc:docMk/>
          <pc:sldMk cId="0" sldId="263"/>
        </pc:sldMkLst>
        <pc:spChg chg="mod">
          <ac:chgData name="Judson Santiago" userId="ebb108da2f256286" providerId="LiveId" clId="{C1CC26D2-674A-4859-B582-A3BC06C69EDD}" dt="2018-12-16T00:47:26.742" v="360" actId="1036"/>
          <ac:spMkLst>
            <pc:docMk/>
            <pc:sldMk cId="0" sldId="263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1:01:22.375" v="447" actId="20577"/>
        <pc:sldMkLst>
          <pc:docMk/>
          <pc:sldMk cId="0" sldId="265"/>
        </pc:sldMkLst>
        <pc:spChg chg="mod">
          <ac:chgData name="Judson Santiago" userId="ebb108da2f256286" providerId="LiveId" clId="{C1CC26D2-674A-4859-B582-A3BC06C69EDD}" dt="2018-12-16T01:01:22.375" v="447" actId="20577"/>
          <ac:spMkLst>
            <pc:docMk/>
            <pc:sldMk cId="0" sldId="265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1CC26D2-674A-4859-B582-A3BC06C69EDD}" dt="2018-12-16T00:58:57.115" v="437" actId="113"/>
        <pc:sldMkLst>
          <pc:docMk/>
          <pc:sldMk cId="0" sldId="266"/>
        </pc:sldMkLst>
        <pc:spChg chg="mod">
          <ac:chgData name="Judson Santiago" userId="ebb108da2f256286" providerId="LiveId" clId="{C1CC26D2-674A-4859-B582-A3BC06C69EDD}" dt="2018-12-16T00:53:59.557" v="412" actId="368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8:57.115" v="437" actId="113"/>
          <ac:spMkLst>
            <pc:docMk/>
            <pc:sldMk cId="0" sldId="266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5.138" v="418" actId="20577"/>
          <ac:spMkLst>
            <pc:docMk/>
            <pc:sldMk cId="0" sldId="266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4:52.483" v="417" actId="2711"/>
          <ac:spMkLst>
            <pc:docMk/>
            <pc:sldMk cId="0" sldId="266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3:44.436" v="410" actId="1076"/>
          <ac:spMkLst>
            <pc:docMk/>
            <pc:sldMk cId="0" sldId="266"/>
            <ac:spMk id="3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2:27.295" v="379" actId="403"/>
          <ac:spMkLst>
            <pc:docMk/>
            <pc:sldMk cId="0" sldId="266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7:23.403" v="426" actId="465"/>
          <ac:spMkLst>
            <pc:docMk/>
            <pc:sldMk cId="0" sldId="266"/>
            <ac:spMk id="46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57:23.403" v="426" actId="465"/>
          <ac:grpSpMkLst>
            <pc:docMk/>
            <pc:sldMk cId="0" sldId="266"/>
            <ac:grpSpMk id="4" creationId="{AA065A09-9EA9-44D4-A739-F6819D091EDF}"/>
          </ac:grpSpMkLst>
        </pc:grpChg>
      </pc:sldChg>
      <pc:sldChg chg="addSp delSp modSp">
        <pc:chgData name="Judson Santiago" userId="ebb108da2f256286" providerId="LiveId" clId="{C1CC26D2-674A-4859-B582-A3BC06C69EDD}" dt="2018-12-16T00:58:46.927" v="436" actId="113"/>
        <pc:sldMkLst>
          <pc:docMk/>
          <pc:sldMk cId="0" sldId="267"/>
        </pc:sldMkLst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22" creationId="{00000000-0000-0000-0000-000000000000}"/>
          </ac:spMkLst>
        </pc:spChg>
        <pc:spChg chg="add">
          <ac:chgData name="Judson Santiago" userId="ebb108da2f256286" providerId="LiveId" clId="{C1CC26D2-674A-4859-B582-A3BC06C69EDD}" dt="2018-12-16T00:57:51.578" v="428"/>
          <ac:spMkLst>
            <pc:docMk/>
            <pc:sldMk cId="0" sldId="267"/>
            <ac:spMk id="23" creationId="{C9D39F75-A8DD-4E47-9679-E40D2D60D7E3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6" creationId="{46B4085A-2F77-4E05-B824-2803B2690B17}"/>
          </ac:spMkLst>
        </pc:spChg>
        <pc:spChg chg="mod topLvl">
          <ac:chgData name="Judson Santiago" userId="ebb108da2f256286" providerId="LiveId" clId="{C1CC26D2-674A-4859-B582-A3BC06C69EDD}" dt="2018-12-16T00:58:46.927" v="436" actId="113"/>
          <ac:spMkLst>
            <pc:docMk/>
            <pc:sldMk cId="0" sldId="267"/>
            <ac:spMk id="27" creationId="{633A5A79-9E84-4823-969B-4C9DA97BCBCF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8" creationId="{703EA87C-3B7E-4091-9778-39C61AED6A3B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29" creationId="{DEDA158D-C6E3-4719-BE2E-AF49FB72343F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0" creationId="{5FC85F7C-6D2F-4020-820B-41B78EBA474C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2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5" creationId="{3B637866-DB00-4102-B045-3C3EB25ED131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37" creationId="{C4449B22-57D0-47D8-BECB-5DE2D497BC16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8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39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0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1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4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4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6" creationId="{B889C6E4-57D4-4F8E-879D-B8E09FF5F79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7" creationId="{336CF80E-19B0-4C3D-9509-F7DC311790EA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8" creationId="{522D4EC5-B557-483B-942A-9F84A9A70FB1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49" creationId="{AF2E6423-F4C1-4B1B-9A26-06502B10694C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0" creationId="{26ECEDD1-7D98-4D04-8D65-8A6BEC6ADF2E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1" creationId="{30407A35-7480-4094-91BB-B8C35CACAC34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2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6T00:57:51.282" v="427" actId="478"/>
          <ac:spMkLst>
            <pc:docMk/>
            <pc:sldMk cId="0" sldId="267"/>
            <ac:spMk id="5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5" creationId="{B3399F8A-7EDF-4AD8-909B-6F0715AF0733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6" creationId="{2A696441-68AC-4941-82B2-C2F1CED4BAD6}"/>
          </ac:spMkLst>
        </pc:spChg>
        <pc:spChg chg="mod topLvl">
          <ac:chgData name="Judson Santiago" userId="ebb108da2f256286" providerId="LiveId" clId="{C1CC26D2-674A-4859-B582-A3BC06C69EDD}" dt="2018-12-16T00:58:00.076" v="429" actId="165"/>
          <ac:spMkLst>
            <pc:docMk/>
            <pc:sldMk cId="0" sldId="267"/>
            <ac:spMk id="57" creationId="{F85BB187-94C0-40BD-AE16-19AD95854B8F}"/>
          </ac:spMkLst>
        </pc:spChg>
        <pc:grpChg chg="add del">
          <ac:chgData name="Judson Santiago" userId="ebb108da2f256286" providerId="LiveId" clId="{C1CC26D2-674A-4859-B582-A3BC06C69EDD}" dt="2018-12-16T00:58:00.076" v="429" actId="165"/>
          <ac:grpSpMkLst>
            <pc:docMk/>
            <pc:sldMk cId="0" sldId="267"/>
            <ac:grpSpMk id="25" creationId="{1F3B300A-0806-4F51-9B39-2A9538BC9079}"/>
          </ac:grpSpMkLst>
        </pc:grpChg>
        <pc:cxnChg chg="add mod">
          <ac:chgData name="Judson Santiago" userId="ebb108da2f256286" providerId="LiveId" clId="{C1CC26D2-674A-4859-B582-A3BC06C69EDD}" dt="2018-12-16T00:58:31.117" v="435" actId="1582"/>
          <ac:cxnSpMkLst>
            <pc:docMk/>
            <pc:sldMk cId="0" sldId="267"/>
            <ac:cxnSpMk id="5" creationId="{DCA955F6-E0CF-4DC2-BED9-98D06EB19F7E}"/>
          </ac:cxnSpMkLst>
        </pc:cxnChg>
        <pc:cxnChg chg="del mod">
          <ac:chgData name="Judson Santiago" userId="ebb108da2f256286" providerId="LiveId" clId="{C1CC26D2-674A-4859-B582-A3BC06C69EDD}" dt="2018-12-16T00:57:51.282" v="427" actId="478"/>
          <ac:cxnSpMkLst>
            <pc:docMk/>
            <pc:sldMk cId="0" sldId="267"/>
            <ac:cxnSpMk id="42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1:00:18.066" v="445" actId="1582"/>
        <pc:sldMkLst>
          <pc:docMk/>
          <pc:sldMk cId="0" sldId="268"/>
        </pc:sldMkLst>
        <pc:spChg chg="mod">
          <ac:chgData name="Judson Santiago" userId="ebb108da2f256286" providerId="LiveId" clId="{C1CC26D2-674A-4859-B582-A3BC06C69EDD}" dt="2018-12-16T00:59:39.404" v="440" actId="113"/>
          <ac:spMkLst>
            <pc:docMk/>
            <pc:sldMk cId="0" sldId="268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9:55.978" v="441" actId="2711"/>
          <ac:spMkLst>
            <pc:docMk/>
            <pc:sldMk cId="0" sldId="268"/>
            <ac:spMk id="14" creationId="{00000000-0000-0000-0000-000000000000}"/>
          </ac:spMkLst>
        </pc:spChg>
        <pc:cxnChg chg="mod">
          <ac:chgData name="Judson Santiago" userId="ebb108da2f256286" providerId="LiveId" clId="{C1CC26D2-674A-4859-B582-A3BC06C69EDD}" dt="2018-12-16T01:00:18.066" v="445" actId="1582"/>
          <ac:cxnSpMkLst>
            <pc:docMk/>
            <pc:sldMk cId="0" sldId="268"/>
            <ac:cxnSpMk id="6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1:01:47.901" v="448" actId="1076"/>
        <pc:sldMkLst>
          <pc:docMk/>
          <pc:sldMk cId="0" sldId="269"/>
        </pc:sldMkLst>
        <pc:spChg chg="mod">
          <ac:chgData name="Judson Santiago" userId="ebb108da2f256286" providerId="LiveId" clId="{C1CC26D2-674A-4859-B582-A3BC06C69EDD}" dt="2018-12-16T01:01:47.901" v="448" actId="1076"/>
          <ac:spMkLst>
            <pc:docMk/>
            <pc:sldMk cId="0" sldId="269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7T20:36:50.258" v="585" actId="1076"/>
        <pc:sldMkLst>
          <pc:docMk/>
          <pc:sldMk cId="0" sldId="272"/>
        </pc:sldMkLst>
        <pc:spChg chg="mod">
          <ac:chgData name="Judson Santiago" userId="ebb108da2f256286" providerId="LiveId" clId="{C1CC26D2-674A-4859-B582-A3BC06C69EDD}" dt="2018-12-17T20:36:19.093" v="584" actId="20577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5:03.245" v="545" actId="1076"/>
          <ac:spMkLst>
            <pc:docMk/>
            <pc:sldMk cId="0" sldId="272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6:50.258" v="585" actId="1076"/>
          <ac:spMkLst>
            <pc:docMk/>
            <pc:sldMk cId="0" sldId="272"/>
            <ac:spMk id="5" creationId="{00000000-0000-0000-0000-000000000000}"/>
          </ac:spMkLst>
        </pc:spChg>
      </pc:sldChg>
      <pc:sldChg chg="addSp delSp modSp modAnim">
        <pc:chgData name="Judson Santiago" userId="ebb108da2f256286" providerId="LiveId" clId="{C1CC26D2-674A-4859-B582-A3BC06C69EDD}" dt="2018-12-18T17:27:55.889" v="1248" actId="1076"/>
        <pc:sldMkLst>
          <pc:docMk/>
          <pc:sldMk cId="0" sldId="273"/>
        </pc:sldMkLst>
        <pc:spChg chg="mod">
          <ac:chgData name="Judson Santiago" userId="ebb108da2f256286" providerId="LiveId" clId="{C1CC26D2-674A-4859-B582-A3BC06C69EDD}" dt="2018-12-17T20:37:57.931" v="593" actId="1036"/>
          <ac:spMkLst>
            <pc:docMk/>
            <pc:sldMk cId="0" sldId="273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1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1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48.243" v="588" actId="478"/>
          <ac:spMkLst>
            <pc:docMk/>
            <pc:sldMk cId="0" sldId="273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7:55.889" v="1248" actId="1076"/>
          <ac:spMkLst>
            <pc:docMk/>
            <pc:sldMk cId="0" sldId="273"/>
            <ac:spMk id="2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2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32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53.013" v="589" actId="478"/>
          <ac:spMkLst>
            <pc:docMk/>
            <pc:sldMk cId="0" sldId="273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57.931" v="593" actId="1036"/>
          <ac:spMkLst>
            <pc:docMk/>
            <pc:sldMk cId="0" sldId="273"/>
            <ac:spMk id="3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3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39" creationId="{00000000-0000-0000-0000-000000000000}"/>
          </ac:spMkLst>
        </pc:spChg>
        <pc:spChg chg="add mod ord">
          <ac:chgData name="Judson Santiago" userId="ebb108da2f256286" providerId="LiveId" clId="{C1CC26D2-674A-4859-B582-A3BC06C69EDD}" dt="2018-12-18T17:26:54.210" v="1246" actId="167"/>
          <ac:spMkLst>
            <pc:docMk/>
            <pc:sldMk cId="0" sldId="273"/>
            <ac:spMk id="40" creationId="{896A3DF6-F2D6-4301-9905-F0A3E4AB7B80}"/>
          </ac:spMkLst>
        </pc:spChg>
        <pc:spChg chg="add mod ord">
          <ac:chgData name="Judson Santiago" userId="ebb108da2f256286" providerId="LiveId" clId="{C1CC26D2-674A-4859-B582-A3BC06C69EDD}" dt="2018-12-18T17:26:54.210" v="1246" actId="167"/>
          <ac:spMkLst>
            <pc:docMk/>
            <pc:sldMk cId="0" sldId="273"/>
            <ac:spMk id="41" creationId="{C76B6C69-85E1-4076-8FE6-CB87358DD63C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37:42.218" v="587" actId="164"/>
          <ac:spMkLst>
            <pc:docMk/>
            <pc:sldMk cId="0" sldId="273"/>
            <ac:spMk id="5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48.243" v="588" actId="478"/>
          <ac:spMkLst>
            <pc:docMk/>
            <pc:sldMk cId="0" sldId="273"/>
            <ac:spMk id="5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8T17:24:58.943" v="1234" actId="165"/>
          <ac:spMkLst>
            <pc:docMk/>
            <pc:sldMk cId="0" sldId="273"/>
            <ac:spMk id="6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0:37:53.013" v="589" actId="478"/>
          <ac:spMkLst>
            <pc:docMk/>
            <pc:sldMk cId="0" sldId="273"/>
            <ac:spMk id="65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8T17:24:58.943" v="1234" actId="165"/>
          <ac:grpSpMkLst>
            <pc:docMk/>
            <pc:sldMk cId="0" sldId="273"/>
            <ac:grpSpMk id="9" creationId="{94D7BC87-8C64-40F2-B252-9C2F5E1A7FEA}"/>
          </ac:grpSpMkLst>
        </pc:grpChg>
        <pc:grpChg chg="add mod">
          <ac:chgData name="Judson Santiago" userId="ebb108da2f256286" providerId="LiveId" clId="{C1CC26D2-674A-4859-B582-A3BC06C69EDD}" dt="2018-12-17T20:37:57.931" v="593" actId="1036"/>
          <ac:grpSpMkLst>
            <pc:docMk/>
            <pc:sldMk cId="0" sldId="273"/>
            <ac:grpSpMk id="10" creationId="{74EDAF19-6046-4AB2-9F5F-AE415D0BEB3E}"/>
          </ac:grpSpMkLst>
        </pc:grpChg>
        <pc:grpChg chg="mod">
          <ac:chgData name="Judson Santiago" userId="ebb108da2f256286" providerId="LiveId" clId="{C1CC26D2-674A-4859-B582-A3BC06C69EDD}" dt="2018-12-17T20:37:42.218" v="587" actId="164"/>
          <ac:grpSpMkLst>
            <pc:docMk/>
            <pc:sldMk cId="0" sldId="273"/>
            <ac:grpSpMk id="13" creationId="{00000000-0000-0000-0000-000000000000}"/>
          </ac:grpSpMkLst>
        </pc:grpChg>
        <pc:cxnChg chg="mod">
          <ac:chgData name="Judson Santiago" userId="ebb108da2f256286" providerId="LiveId" clId="{C1CC26D2-674A-4859-B582-A3BC06C69EDD}" dt="2018-12-17T20:37:42.218" v="587" actId="164"/>
          <ac:cxnSpMkLst>
            <pc:docMk/>
            <pc:sldMk cId="0" sldId="273"/>
            <ac:cxnSpMk id="2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8T17:27:55.889" v="1248" actId="1076"/>
          <ac:cxnSpMkLst>
            <pc:docMk/>
            <pc:sldMk cId="0" sldId="273"/>
            <ac:cxnSpMk id="36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7T20:41:57.351" v="609" actId="20577"/>
        <pc:sldMkLst>
          <pc:docMk/>
          <pc:sldMk cId="0" sldId="274"/>
        </pc:sldMkLst>
        <pc:spChg chg="mod">
          <ac:chgData name="Judson Santiago" userId="ebb108da2f256286" providerId="LiveId" clId="{C1CC26D2-674A-4859-B582-A3BC06C69EDD}" dt="2018-12-17T20:41:57.351" v="609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7T21:15:30.162" v="1070" actId="1076"/>
        <pc:sldMkLst>
          <pc:docMk/>
          <pc:sldMk cId="0" sldId="295"/>
        </pc:sldMkLst>
        <pc:spChg chg="mod">
          <ac:chgData name="Judson Santiago" userId="ebb108da2f256286" providerId="LiveId" clId="{C1CC26D2-674A-4859-B582-A3BC06C69EDD}" dt="2018-12-17T21:15:22.949" v="1069" actId="20577"/>
          <ac:spMkLst>
            <pc:docMk/>
            <pc:sldMk cId="0" sldId="295"/>
            <ac:spMk id="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15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13:32.432" v="1056" actId="478"/>
          <ac:spMkLst>
            <pc:docMk/>
            <pc:sldMk cId="0" sldId="295"/>
            <ac:spMk id="1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13:55.301" v="1059" actId="164"/>
          <ac:spMkLst>
            <pc:docMk/>
            <pc:sldMk cId="0" sldId="295"/>
            <ac:spMk id="26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7T21:13:39.293" v="1057" actId="165"/>
          <ac:grpSpMkLst>
            <pc:docMk/>
            <pc:sldMk cId="0" sldId="295"/>
            <ac:grpSpMk id="28" creationId="{25D5834A-D48A-4450-8477-84208DB17A69}"/>
          </ac:grpSpMkLst>
        </pc:grpChg>
        <pc:grpChg chg="add mod">
          <ac:chgData name="Judson Santiago" userId="ebb108da2f256286" providerId="LiveId" clId="{C1CC26D2-674A-4859-B582-A3BC06C69EDD}" dt="2018-12-17T21:15:30.162" v="1070" actId="1076"/>
          <ac:grpSpMkLst>
            <pc:docMk/>
            <pc:sldMk cId="0" sldId="295"/>
            <ac:grpSpMk id="30" creationId="{8EAC5815-BA38-4D36-A778-8B3F3B743629}"/>
          </ac:grpSpMkLst>
        </pc:grpChg>
        <pc:cxnChg chg="mod topLvl">
          <ac:chgData name="Judson Santiago" userId="ebb108da2f256286" providerId="LiveId" clId="{C1CC26D2-674A-4859-B582-A3BC06C69EDD}" dt="2018-12-17T21:13:55.301" v="1059" actId="164"/>
          <ac:cxnSpMkLst>
            <pc:docMk/>
            <pc:sldMk cId="0" sldId="295"/>
            <ac:cxnSpMk id="27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6T00:55:49.298" v="423" actId="1076"/>
        <pc:sldMkLst>
          <pc:docMk/>
          <pc:sldMk cId="496395513" sldId="303"/>
        </pc:sldMkLst>
        <pc:spChg chg="mod">
          <ac:chgData name="Judson Santiago" userId="ebb108da2f256286" providerId="LiveId" clId="{C1CC26D2-674A-4859-B582-A3BC06C69EDD}" dt="2018-12-16T00:55:21.336" v="420" actId="1076"/>
          <ac:spMkLst>
            <pc:docMk/>
            <pc:sldMk cId="496395513" sldId="30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5:26.116" v="421" actId="1076"/>
          <ac:spMkLst>
            <pc:docMk/>
            <pc:sldMk cId="496395513" sldId="30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55:49.298" v="423" actId="1076"/>
          <ac:spMkLst>
            <pc:docMk/>
            <pc:sldMk cId="496395513" sldId="303"/>
            <ac:spMk id="7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23:30.112" v="40" actId="20577"/>
        <pc:sldMkLst>
          <pc:docMk/>
          <pc:sldMk cId="1824548638" sldId="304"/>
        </pc:sldMkLst>
        <pc:spChg chg="mod">
          <ac:chgData name="Judson Santiago" userId="ebb108da2f256286" providerId="LiveId" clId="{C1CC26D2-674A-4859-B582-A3BC06C69EDD}" dt="2018-12-16T00:23:30.112" v="40" actId="20577"/>
          <ac:spMkLst>
            <pc:docMk/>
            <pc:sldMk cId="1824548638" sldId="304"/>
            <ac:spMk id="3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8T16:13:48.489" v="1230" actId="12"/>
        <pc:sldMkLst>
          <pc:docMk/>
          <pc:sldMk cId="351601586" sldId="308"/>
        </pc:sldMkLst>
        <pc:spChg chg="mod">
          <ac:chgData name="Judson Santiago" userId="ebb108da2f256286" providerId="LiveId" clId="{C1CC26D2-674A-4859-B582-A3BC06C69EDD}" dt="2018-12-18T16:13:48.489" v="1230" actId="12"/>
          <ac:spMkLst>
            <pc:docMk/>
            <pc:sldMk cId="351601586" sldId="308"/>
            <ac:spMk id="3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6T00:26:09.003" v="97" actId="1076"/>
        <pc:sldMkLst>
          <pc:docMk/>
          <pc:sldMk cId="3196184049" sldId="310"/>
        </pc:sldMkLst>
        <pc:spChg chg="mod">
          <ac:chgData name="Judson Santiago" userId="ebb108da2f256286" providerId="LiveId" clId="{C1CC26D2-674A-4859-B582-A3BC06C69EDD}" dt="2018-12-16T00:25:10.735" v="85" actId="20577"/>
          <ac:spMkLst>
            <pc:docMk/>
            <pc:sldMk cId="3196184049" sldId="310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2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48.851" v="92" actId="1076"/>
          <ac:spMkLst>
            <pc:docMk/>
            <pc:sldMk cId="3196184049" sldId="310"/>
            <ac:spMk id="3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6:09.003" v="97" actId="1076"/>
          <ac:spMkLst>
            <pc:docMk/>
            <pc:sldMk cId="3196184049" sldId="310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19.171" v="90" actId="1035"/>
          <ac:spMkLst>
            <pc:docMk/>
            <pc:sldMk cId="3196184049" sldId="310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25:58.115" v="96" actId="1038"/>
          <ac:spMkLst>
            <pc:docMk/>
            <pc:sldMk cId="3196184049" sldId="310"/>
            <ac:spMk id="44" creationId="{00000000-0000-0000-0000-000000000000}"/>
          </ac:spMkLst>
        </pc:spChg>
        <pc:grpChg chg="mod">
          <ac:chgData name="Judson Santiago" userId="ebb108da2f256286" providerId="LiveId" clId="{C1CC26D2-674A-4859-B582-A3BC06C69EDD}" dt="2018-12-16T00:25:58.115" v="96" actId="1038"/>
          <ac:grpSpMkLst>
            <pc:docMk/>
            <pc:sldMk cId="3196184049" sldId="310"/>
            <ac:grpSpMk id="11" creationId="{E412DDB9-BB1D-435C-8C5B-3AEE65356C0F}"/>
          </ac:grpSpMkLst>
        </pc:grpChg>
        <pc:grpChg chg="mod">
          <ac:chgData name="Judson Santiago" userId="ebb108da2f256286" providerId="LiveId" clId="{C1CC26D2-674A-4859-B582-A3BC06C69EDD}" dt="2018-12-16T00:25:19.171" v="90" actId="1035"/>
          <ac:grpSpMkLst>
            <pc:docMk/>
            <pc:sldMk cId="3196184049" sldId="310"/>
            <ac:grpSpMk id="12" creationId="{B7D9121B-444B-4115-A357-E42E5FE24E59}"/>
          </ac:grpSpMkLst>
        </pc:grpChg>
        <pc:grpChg chg="mod">
          <ac:chgData name="Judson Santiago" userId="ebb108da2f256286" providerId="LiveId" clId="{C1CC26D2-674A-4859-B582-A3BC06C69EDD}" dt="2018-12-16T00:25:58.115" v="96" actId="1038"/>
          <ac:grpSpMkLst>
            <pc:docMk/>
            <pc:sldMk cId="3196184049" sldId="310"/>
            <ac:grpSpMk id="13" creationId="{DA6F8057-196F-4165-9EE4-144122A38A27}"/>
          </ac:grpSpMkLst>
        </pc:grpChg>
      </pc:sldChg>
      <pc:sldChg chg="modSp">
        <pc:chgData name="Judson Santiago" userId="ebb108da2f256286" providerId="LiveId" clId="{C1CC26D2-674A-4859-B582-A3BC06C69EDD}" dt="2018-12-17T20:24:30.175" v="527" actId="114"/>
        <pc:sldMkLst>
          <pc:docMk/>
          <pc:sldMk cId="3648114790" sldId="311"/>
        </pc:sldMkLst>
        <pc:spChg chg="mod">
          <ac:chgData name="Judson Santiago" userId="ebb108da2f256286" providerId="LiveId" clId="{C1CC26D2-674A-4859-B582-A3BC06C69EDD}" dt="2018-12-17T20:21:49.856" v="459" actId="14"/>
          <ac:spMkLst>
            <pc:docMk/>
            <pc:sldMk cId="3648114790" sldId="311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24:30.175" v="527" actId="114"/>
          <ac:spMkLst>
            <pc:docMk/>
            <pc:sldMk cId="3648114790" sldId="311"/>
            <ac:spMk id="4" creationId="{00000000-0000-0000-0000-000000000000}"/>
          </ac:spMkLst>
        </pc:spChg>
      </pc:sldChg>
      <pc:sldChg chg="addSp modSp">
        <pc:chgData name="Judson Santiago" userId="ebb108da2f256286" providerId="LiveId" clId="{C1CC26D2-674A-4859-B582-A3BC06C69EDD}" dt="2018-12-18T16:13:50.238" v="1231" actId="12"/>
        <pc:sldMkLst>
          <pc:docMk/>
          <pc:sldMk cId="2515218308" sldId="312"/>
        </pc:sldMkLst>
        <pc:spChg chg="mod">
          <ac:chgData name="Judson Santiago" userId="ebb108da2f256286" providerId="LiveId" clId="{C1CC26D2-674A-4859-B582-A3BC06C69EDD}" dt="2018-12-18T16:13:50.238" v="1231" actId="12"/>
          <ac:spMkLst>
            <pc:docMk/>
            <pc:sldMk cId="2515218308" sldId="312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9:31.416" v="18" actId="164"/>
          <ac:spMkLst>
            <pc:docMk/>
            <pc:sldMk cId="2515218308" sldId="312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8:42.752" v="17" actId="1035"/>
          <ac:spMkLst>
            <pc:docMk/>
            <pc:sldMk cId="2515218308" sldId="312"/>
            <ac:spMk id="15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6T00:19:31.416" v="18" actId="164"/>
          <ac:grpSpMkLst>
            <pc:docMk/>
            <pc:sldMk cId="2515218308" sldId="312"/>
            <ac:grpSpMk id="5" creationId="{47E023A4-6463-4032-8B00-96967D48F4CB}"/>
          </ac:grpSpMkLst>
        </pc:grpChg>
        <pc:cxnChg chg="mod">
          <ac:chgData name="Judson Santiago" userId="ebb108da2f256286" providerId="LiveId" clId="{C1CC26D2-674A-4859-B582-A3BC06C69EDD}" dt="2018-12-16T00:18:42.752" v="17" actId="1035"/>
          <ac:cxnSpMkLst>
            <pc:docMk/>
            <pc:sldMk cId="2515218308" sldId="312"/>
            <ac:cxnSpMk id="6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19:31.416" v="18" actId="164"/>
          <ac:cxnSpMkLst>
            <pc:docMk/>
            <pc:sldMk cId="2515218308" sldId="312"/>
            <ac:cxnSpMk id="19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19:31.416" v="18" actId="164"/>
          <ac:cxnSpMkLst>
            <pc:docMk/>
            <pc:sldMk cId="2515218308" sldId="312"/>
            <ac:cxnSpMk id="20" creationId="{00000000-0000-0000-0000-000000000000}"/>
          </ac:cxnSpMkLst>
        </pc:cxnChg>
      </pc:sldChg>
      <pc:sldChg chg="addSp delSp modSp">
        <pc:chgData name="Judson Santiago" userId="ebb108da2f256286" providerId="LiveId" clId="{C1CC26D2-674A-4859-B582-A3BC06C69EDD}" dt="2018-12-16T00:36:03.874" v="245" actId="20577"/>
        <pc:sldMkLst>
          <pc:docMk/>
          <pc:sldMk cId="1697244109" sldId="313"/>
        </pc:sldMkLst>
        <pc:spChg chg="mod ord">
          <ac:chgData name="Judson Santiago" userId="ebb108da2f256286" providerId="LiveId" clId="{C1CC26D2-674A-4859-B582-A3BC06C69EDD}" dt="2018-12-16T00:36:03.874" v="245" actId="20577"/>
          <ac:spMkLst>
            <pc:docMk/>
            <pc:sldMk cId="1697244109" sldId="313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47.264" v="168" actId="164"/>
          <ac:spMkLst>
            <pc:docMk/>
            <pc:sldMk cId="1697244109" sldId="31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1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2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2:37.515" v="167" actId="164"/>
          <ac:spMkLst>
            <pc:docMk/>
            <pc:sldMk cId="1697244109" sldId="313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3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6T00:33:56.758" v="178" actId="164"/>
          <ac:spMkLst>
            <pc:docMk/>
            <pc:sldMk cId="1697244109" sldId="313"/>
            <ac:spMk id="42" creationId="{00000000-0000-0000-0000-000000000000}"/>
          </ac:spMkLst>
        </pc:spChg>
        <pc:spChg chg="add mod">
          <ac:chgData name="Judson Santiago" userId="ebb108da2f256286" providerId="LiveId" clId="{C1CC26D2-674A-4859-B582-A3BC06C69EDD}" dt="2018-12-16T00:35:27.382" v="213" actId="1035"/>
          <ac:spMkLst>
            <pc:docMk/>
            <pc:sldMk cId="1697244109" sldId="313"/>
            <ac:spMk id="44" creationId="{44B98BDB-7C91-418F-9534-239D8877B228}"/>
          </ac:spMkLst>
        </pc:spChg>
        <pc:spChg chg="add del mod">
          <ac:chgData name="Judson Santiago" userId="ebb108da2f256286" providerId="LiveId" clId="{C1CC26D2-674A-4859-B582-A3BC06C69EDD}" dt="2018-12-16T00:30:47.847" v="155" actId="478"/>
          <ac:spMkLst>
            <pc:docMk/>
            <pc:sldMk cId="1697244109" sldId="313"/>
            <ac:spMk id="45" creationId="{F4DA3ABB-D492-419C-83F7-0791A140CC20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6" creationId="{24688192-B1B2-4F41-9D0A-362883E41A28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7" creationId="{87BF0FD1-1796-4DA6-84A1-9B5A0E47326F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8" creationId="{7C56E873-35B0-4B77-9B64-6E6B4F2404DA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49" creationId="{0FC85243-00AE-4FFC-B44B-C294987A55E6}"/>
          </ac:spMkLst>
        </pc:spChg>
        <pc:spChg chg="add mod">
          <ac:chgData name="Judson Santiago" userId="ebb108da2f256286" providerId="LiveId" clId="{C1CC26D2-674A-4859-B582-A3BC06C69EDD}" dt="2018-12-16T00:30:58.282" v="156" actId="164"/>
          <ac:spMkLst>
            <pc:docMk/>
            <pc:sldMk cId="1697244109" sldId="313"/>
            <ac:spMk id="54" creationId="{634E647E-64D6-4C89-B933-6AB430FF6E0C}"/>
          </ac:spMkLst>
        </pc:s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1" creationId="{F8A21B4A-5DF4-44B5-B3DB-91B215EBD330}"/>
          </ac:grpSpMkLst>
        </pc:grpChg>
        <pc:grpChg chg="add mod">
          <ac:chgData name="Judson Santiago" userId="ebb108da2f256286" providerId="LiveId" clId="{C1CC26D2-674A-4859-B582-A3BC06C69EDD}" dt="2018-12-16T00:32:17.135" v="166" actId="164"/>
          <ac:grpSpMkLst>
            <pc:docMk/>
            <pc:sldMk cId="1697244109" sldId="313"/>
            <ac:grpSpMk id="62" creationId="{EFDA5BAA-237C-47C6-BEFF-0F59C2F00177}"/>
          </ac:grpSpMkLst>
        </pc:grpChg>
        <pc:grpChg chg="add mod">
          <ac:chgData name="Judson Santiago" userId="ebb108da2f256286" providerId="LiveId" clId="{C1CC26D2-674A-4859-B582-A3BC06C69EDD}" dt="2018-12-16T00:31:23.435" v="159" actId="164"/>
          <ac:grpSpMkLst>
            <pc:docMk/>
            <pc:sldMk cId="1697244109" sldId="313"/>
            <ac:grpSpMk id="63" creationId="{4C1AC9AE-F8EF-4C24-997E-A4402BC21648}"/>
          </ac:grpSpMkLst>
        </pc:grpChg>
        <pc:grpChg chg="add mod">
          <ac:chgData name="Judson Santiago" userId="ebb108da2f256286" providerId="LiveId" clId="{C1CC26D2-674A-4859-B582-A3BC06C69EDD}" dt="2018-12-16T00:31:34.088" v="161" actId="164"/>
          <ac:grpSpMkLst>
            <pc:docMk/>
            <pc:sldMk cId="1697244109" sldId="313"/>
            <ac:grpSpMk id="64" creationId="{D2B38CD7-0F74-46B2-B64C-6A67D9A34809}"/>
          </ac:grpSpMkLst>
        </pc:grpChg>
        <pc:grpChg chg="add mod">
          <ac:chgData name="Judson Santiago" userId="ebb108da2f256286" providerId="LiveId" clId="{C1CC26D2-674A-4859-B582-A3BC06C69EDD}" dt="2018-12-16T00:31:59.161" v="163" actId="164"/>
          <ac:grpSpMkLst>
            <pc:docMk/>
            <pc:sldMk cId="1697244109" sldId="313"/>
            <ac:grpSpMk id="65" creationId="{42CFC234-CA44-433E-A29F-EA58DAB45A04}"/>
          </ac:grpSpMkLst>
        </pc:grpChg>
        <pc:grpChg chg="add mod">
          <ac:chgData name="Judson Santiago" userId="ebb108da2f256286" providerId="LiveId" clId="{C1CC26D2-674A-4859-B582-A3BC06C69EDD}" dt="2018-12-16T00:32:16.838" v="165" actId="164"/>
          <ac:grpSpMkLst>
            <pc:docMk/>
            <pc:sldMk cId="1697244109" sldId="313"/>
            <ac:grpSpMk id="66" creationId="{7273CE2B-CD8D-4F8C-A210-C311A4A31BF2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7" creationId="{193801D3-5A8C-4FCF-923E-40E7BBE45C7B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68" creationId="{1E29184B-ED47-40E7-B7E5-5FF1F6BAAB0A}"/>
          </ac:grpSpMkLst>
        </pc:grpChg>
        <pc:grpChg chg="add del mod">
          <ac:chgData name="Judson Santiago" userId="ebb108da2f256286" providerId="LiveId" clId="{C1CC26D2-674A-4859-B582-A3BC06C69EDD}" dt="2018-12-16T00:33:48.995" v="177" actId="165"/>
          <ac:grpSpMkLst>
            <pc:docMk/>
            <pc:sldMk cId="1697244109" sldId="313"/>
            <ac:grpSpMk id="69" creationId="{F89FD5BE-2F61-4C98-A005-75B31E546022}"/>
          </ac:grpSpMkLst>
        </pc:grpChg>
        <pc:grpChg chg="add mod">
          <ac:chgData name="Judson Santiago" userId="ebb108da2f256286" providerId="LiveId" clId="{C1CC26D2-674A-4859-B582-A3BC06C69EDD}" dt="2018-12-16T00:35:27.382" v="213" actId="1035"/>
          <ac:grpSpMkLst>
            <pc:docMk/>
            <pc:sldMk cId="1697244109" sldId="313"/>
            <ac:grpSpMk id="70" creationId="{A6F57FED-C2D9-4574-A0D7-CDCC3F57428C}"/>
          </ac:grpSpMkLst>
        </pc:grp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1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2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3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14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2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3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24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1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2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3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4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37.515" v="167" actId="164"/>
          <ac:cxnSpMkLst>
            <pc:docMk/>
            <pc:sldMk cId="1697244109" sldId="313"/>
            <ac:cxnSpMk id="36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38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39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40" creationId="{00000000-0000-0000-0000-000000000000}"/>
          </ac:cxnSpMkLst>
        </pc:cxnChg>
        <pc:cxnChg chg="mod">
          <ac:chgData name="Judson Santiago" userId="ebb108da2f256286" providerId="LiveId" clId="{C1CC26D2-674A-4859-B582-A3BC06C69EDD}" dt="2018-12-16T00:32:47.264" v="168" actId="164"/>
          <ac:cxnSpMkLst>
            <pc:docMk/>
            <pc:sldMk cId="1697244109" sldId="313"/>
            <ac:cxnSpMk id="41" creationId="{00000000-0000-0000-0000-000000000000}"/>
          </ac:cxnSpMkLst>
        </pc:cxnChg>
        <pc:cxnChg chg="mod topLvl">
          <ac:chgData name="Judson Santiago" userId="ebb108da2f256286" providerId="LiveId" clId="{C1CC26D2-674A-4859-B582-A3BC06C69EDD}" dt="2018-12-16T00:33:56.758" v="178" actId="164"/>
          <ac:cxnSpMkLst>
            <pc:docMk/>
            <pc:sldMk cId="1697244109" sldId="313"/>
            <ac:cxnSpMk id="43" creationId="{00000000-0000-0000-0000-000000000000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0" creationId="{50E667F4-5589-4B99-877C-38E381F7E7CE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1" creationId="{5DAF2EE7-353E-48C4-9B7F-EEE48D830EEA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2" creationId="{EDFE9105-B17D-4065-9B70-BBE4A41CD6A3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3" creationId="{18812D79-E3E5-4CB2-BF6D-E78F9A280E5F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5" creationId="{34E2EC13-CF00-4C75-B468-E80D506A9ADE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6" creationId="{5F644FA3-F258-4100-8AAA-60BA7A7C1631}"/>
          </ac:cxnSpMkLst>
        </pc:cxnChg>
        <pc:cxnChg chg="add mod">
          <ac:chgData name="Judson Santiago" userId="ebb108da2f256286" providerId="LiveId" clId="{C1CC26D2-674A-4859-B582-A3BC06C69EDD}" dt="2018-12-16T00:30:58.282" v="156" actId="164"/>
          <ac:cxnSpMkLst>
            <pc:docMk/>
            <pc:sldMk cId="1697244109" sldId="313"/>
            <ac:cxnSpMk id="58" creationId="{B3F5ECFC-70E1-4DEC-8798-6587C4BC49F6}"/>
          </ac:cxnSpMkLst>
        </pc:cxnChg>
      </pc:sldChg>
      <pc:sldChg chg="modSp">
        <pc:chgData name="Judson Santiago" userId="ebb108da2f256286" providerId="LiveId" clId="{C1CC26D2-674A-4859-B582-A3BC06C69EDD}" dt="2018-12-16T00:17:29.522" v="12" actId="20577"/>
        <pc:sldMkLst>
          <pc:docMk/>
          <pc:sldMk cId="4107761795" sldId="314"/>
        </pc:sldMkLst>
        <pc:spChg chg="mod">
          <ac:chgData name="Judson Santiago" userId="ebb108da2f256286" providerId="LiveId" clId="{C1CC26D2-674A-4859-B582-A3BC06C69EDD}" dt="2018-12-16T00:16:53.912" v="4" actId="6549"/>
          <ac:spMkLst>
            <pc:docMk/>
            <pc:sldMk cId="4107761795" sldId="314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7:29.522" v="12" actId="20577"/>
          <ac:spMkLst>
            <pc:docMk/>
            <pc:sldMk cId="4107761795" sldId="314"/>
            <ac:spMk id="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6T00:16:59.832" v="5" actId="1076"/>
          <ac:spMkLst>
            <pc:docMk/>
            <pc:sldMk cId="4107761795" sldId="314"/>
            <ac:spMk id="8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8T17:34:15.462" v="1254" actId="1076"/>
        <pc:sldMkLst>
          <pc:docMk/>
          <pc:sldMk cId="2019042979" sldId="315"/>
        </pc:sldMkLst>
        <pc:spChg chg="mod">
          <ac:chgData name="Judson Santiago" userId="ebb108da2f256286" providerId="LiveId" clId="{C1CC26D2-674A-4859-B582-A3BC06C69EDD}" dt="2018-12-17T20:42:39.815" v="610" actId="20577"/>
          <ac:spMkLst>
            <pc:docMk/>
            <pc:sldMk cId="2019042979" sldId="315"/>
            <ac:spMk id="13" creationId="{00000000-0000-0000-0000-000000000000}"/>
          </ac:spMkLst>
        </pc:spChg>
        <pc:spChg chg="del">
          <ac:chgData name="Judson Santiago" userId="ebb108da2f256286" providerId="LiveId" clId="{C1CC26D2-674A-4859-B582-A3BC06C69EDD}" dt="2018-12-18T17:33:50.171" v="1249" actId="478"/>
          <ac:spMkLst>
            <pc:docMk/>
            <pc:sldMk cId="2019042979" sldId="315"/>
            <ac:spMk id="3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3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6" creationId="{00000000-0000-0000-0000-000000000000}"/>
          </ac:spMkLst>
        </pc:spChg>
        <pc:spChg chg="del">
          <ac:chgData name="Judson Santiago" userId="ebb108da2f256286" providerId="LiveId" clId="{C1CC26D2-674A-4859-B582-A3BC06C69EDD}" dt="2018-12-18T17:33:50.171" v="1249" actId="478"/>
          <ac:spMkLst>
            <pc:docMk/>
            <pc:sldMk cId="2019042979" sldId="315"/>
            <ac:spMk id="4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49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1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4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7:34:08.669" v="1253" actId="164"/>
          <ac:spMkLst>
            <pc:docMk/>
            <pc:sldMk cId="2019042979" sldId="315"/>
            <ac:spMk id="58" creationId="{00000000-0000-0000-0000-000000000000}"/>
          </ac:spMkLst>
        </pc:spChg>
        <pc:grpChg chg="add mod">
          <ac:chgData name="Judson Santiago" userId="ebb108da2f256286" providerId="LiveId" clId="{C1CC26D2-674A-4859-B582-A3BC06C69EDD}" dt="2018-12-18T17:34:15.462" v="1254" actId="1076"/>
          <ac:grpSpMkLst>
            <pc:docMk/>
            <pc:sldMk cId="2019042979" sldId="315"/>
            <ac:grpSpMk id="5" creationId="{10B04D95-B57C-4B0C-809C-EE773D121D7A}"/>
          </ac:grpSpMkLst>
        </pc:grpChg>
        <pc:cxnChg chg="mod">
          <ac:chgData name="Judson Santiago" userId="ebb108da2f256286" providerId="LiveId" clId="{C1CC26D2-674A-4859-B582-A3BC06C69EDD}" dt="2018-12-18T17:34:08.669" v="1253" actId="164"/>
          <ac:cxnSpMkLst>
            <pc:docMk/>
            <pc:sldMk cId="2019042979" sldId="315"/>
            <ac:cxnSpMk id="22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7T20:43:29.481" v="612" actId="207"/>
        <pc:sldMkLst>
          <pc:docMk/>
          <pc:sldMk cId="3673007569" sldId="316"/>
        </pc:sldMkLst>
        <pc:spChg chg="mod">
          <ac:chgData name="Judson Santiago" userId="ebb108da2f256286" providerId="LiveId" clId="{C1CC26D2-674A-4859-B582-A3BC06C69EDD}" dt="2018-12-17T20:43:29.481" v="612" actId="207"/>
          <ac:spMkLst>
            <pc:docMk/>
            <pc:sldMk cId="3673007569" sldId="316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C1CC26D2-674A-4859-B582-A3BC06C69EDD}" dt="2018-12-18T17:35:18.518" v="1303" actId="20577"/>
        <pc:sldMkLst>
          <pc:docMk/>
          <pc:sldMk cId="2061914729" sldId="317"/>
        </pc:sldMkLst>
        <pc:spChg chg="mod">
          <ac:chgData name="Judson Santiago" userId="ebb108da2f256286" providerId="LiveId" clId="{C1CC26D2-674A-4859-B582-A3BC06C69EDD}" dt="2018-12-17T20:44:01.533" v="614" actId="20577"/>
          <ac:spMkLst>
            <pc:docMk/>
            <pc:sldMk cId="2061914729" sldId="317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C1CC26D2-674A-4859-B582-A3BC06C69EDD}" dt="2018-12-18T16:00:52.121" v="1227" actId="20577"/>
        <pc:sldMkLst>
          <pc:docMk/>
          <pc:sldMk cId="1004817612" sldId="319"/>
        </pc:sldMkLst>
        <pc:spChg chg="mod">
          <ac:chgData name="Judson Santiago" userId="ebb108da2f256286" providerId="LiveId" clId="{C1CC26D2-674A-4859-B582-A3BC06C69EDD}" dt="2018-12-18T15:59:18.806" v="1130" actId="20577"/>
          <ac:spMkLst>
            <pc:docMk/>
            <pc:sldMk cId="1004817612" sldId="319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0:55:14.642" v="636" actId="20577"/>
          <ac:spMkLst>
            <pc:docMk/>
            <pc:sldMk cId="1004817612" sldId="319"/>
            <ac:spMk id="34" creationId="{00000000-0000-0000-0000-000000000000}"/>
          </ac:spMkLst>
        </pc:spChg>
      </pc:sldChg>
      <pc:sldChg chg="addSp delSp modSp">
        <pc:chgData name="Judson Santiago" userId="ebb108da2f256286" providerId="LiveId" clId="{C1CC26D2-674A-4859-B582-A3BC06C69EDD}" dt="2018-12-17T21:09:41.745" v="1000" actId="1076"/>
        <pc:sldMkLst>
          <pc:docMk/>
          <pc:sldMk cId="2440014963" sldId="320"/>
        </pc:sldMkLst>
        <pc:spChg chg="mod">
          <ac:chgData name="Judson Santiago" userId="ebb108da2f256286" providerId="LiveId" clId="{C1CC26D2-674A-4859-B582-A3BC06C69EDD}" dt="2018-12-17T21:07:27.706" v="970" actId="20577"/>
          <ac:spMkLst>
            <pc:docMk/>
            <pc:sldMk cId="2440014963" sldId="320"/>
            <ac:spMk id="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7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8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11.086" v="974" actId="478"/>
          <ac:spMkLst>
            <pc:docMk/>
            <pc:sldMk cId="2440014963" sldId="320"/>
            <ac:spMk id="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4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15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00.336" v="973" actId="478"/>
          <ac:spMkLst>
            <pc:docMk/>
            <pc:sldMk cId="2440014963" sldId="320"/>
            <ac:spMk id="16" creationId="{00000000-0000-0000-0000-000000000000}"/>
          </ac:spMkLst>
        </pc:spChg>
        <pc:spChg chg="del mod">
          <ac:chgData name="Judson Santiago" userId="ebb108da2f256286" providerId="LiveId" clId="{C1CC26D2-674A-4859-B582-A3BC06C69EDD}" dt="2018-12-17T21:08:11.086" v="974" actId="478"/>
          <ac:spMkLst>
            <pc:docMk/>
            <pc:sldMk cId="2440014963" sldId="320"/>
            <ac:spMk id="17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8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19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0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1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2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3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4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5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6" creationId="{00000000-0000-0000-0000-000000000000}"/>
          </ac:spMkLst>
        </pc:spChg>
        <pc:spChg chg="mod topLvl">
          <ac:chgData name="Judson Santiago" userId="ebb108da2f256286" providerId="LiveId" clId="{C1CC26D2-674A-4859-B582-A3BC06C69EDD}" dt="2018-12-17T21:09:11.101" v="992" actId="164"/>
          <ac:spMkLst>
            <pc:docMk/>
            <pc:sldMk cId="2440014963" sldId="320"/>
            <ac:spMk id="2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7T21:09:41.745" v="1000" actId="1076"/>
          <ac:spMkLst>
            <pc:docMk/>
            <pc:sldMk cId="2440014963" sldId="320"/>
            <ac:spMk id="32" creationId="{00000000-0000-0000-0000-000000000000}"/>
          </ac:spMkLst>
        </pc:spChg>
        <pc:grpChg chg="add del mod">
          <ac:chgData name="Judson Santiago" userId="ebb108da2f256286" providerId="LiveId" clId="{C1CC26D2-674A-4859-B582-A3BC06C69EDD}" dt="2018-12-17T21:08:16.257" v="975" actId="165"/>
          <ac:grpSpMkLst>
            <pc:docMk/>
            <pc:sldMk cId="2440014963" sldId="320"/>
            <ac:grpSpMk id="33" creationId="{9B22F7FE-161D-478A-9A00-144C2256419C}"/>
          </ac:grpSpMkLst>
        </pc:grpChg>
        <pc:grpChg chg="add mod">
          <ac:chgData name="Judson Santiago" userId="ebb108da2f256286" providerId="LiveId" clId="{C1CC26D2-674A-4859-B582-A3BC06C69EDD}" dt="2018-12-17T21:09:14.723" v="993" actId="1076"/>
          <ac:grpSpMkLst>
            <pc:docMk/>
            <pc:sldMk cId="2440014963" sldId="320"/>
            <ac:grpSpMk id="39" creationId="{5BA162F6-BFF2-455C-A93D-1CEDF9AED669}"/>
          </ac:grpSpMkLst>
        </pc:grpChg>
        <pc:cxnChg chg="mod topLvl">
          <ac:chgData name="Judson Santiago" userId="ebb108da2f256286" providerId="LiveId" clId="{C1CC26D2-674A-4859-B582-A3BC06C69EDD}" dt="2018-12-17T21:09:11.101" v="992" actId="164"/>
          <ac:cxnSpMkLst>
            <pc:docMk/>
            <pc:sldMk cId="2440014963" sldId="320"/>
            <ac:cxnSpMk id="28" creationId="{00000000-0000-0000-0000-000000000000}"/>
          </ac:cxnSpMkLst>
        </pc:cxnChg>
      </pc:sldChg>
      <pc:sldChg chg="modSp">
        <pc:chgData name="Judson Santiago" userId="ebb108da2f256286" providerId="LiveId" clId="{C1CC26D2-674A-4859-B582-A3BC06C69EDD}" dt="2018-12-19T19:26:16.867" v="1306" actId="313"/>
        <pc:sldMkLst>
          <pc:docMk/>
          <pc:sldMk cId="4214389195" sldId="321"/>
        </pc:sldMkLst>
        <pc:spChg chg="mod">
          <ac:chgData name="Judson Santiago" userId="ebb108da2f256286" providerId="LiveId" clId="{C1CC26D2-674A-4859-B582-A3BC06C69EDD}" dt="2018-12-19T19:26:16.867" v="1306" actId="313"/>
          <ac:spMkLst>
            <pc:docMk/>
            <pc:sldMk cId="4214389195" sldId="321"/>
            <ac:spMk id="6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8T15:57:22.935" v="1128" actId="20577"/>
        <pc:sldMkLst>
          <pc:docMk/>
          <pc:sldMk cId="401817499" sldId="323"/>
        </pc:sldMkLst>
        <pc:spChg chg="mod">
          <ac:chgData name="Judson Santiago" userId="ebb108da2f256286" providerId="LiveId" clId="{C1CC26D2-674A-4859-B582-A3BC06C69EDD}" dt="2018-12-17T20:55:49.221" v="641" actId="20577"/>
          <ac:spMkLst>
            <pc:docMk/>
            <pc:sldMk cId="401817499" sldId="323"/>
            <ac:spMk id="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5:41.486" v="1113" actId="6549"/>
          <ac:spMkLst>
            <pc:docMk/>
            <pc:sldMk cId="401817499" sldId="323"/>
            <ac:spMk id="5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08.987" v="1122" actId="20577"/>
          <ac:spMkLst>
            <pc:docMk/>
            <pc:sldMk cId="401817499" sldId="323"/>
            <ac:spMk id="6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16.798" v="1123" actId="20577"/>
          <ac:spMkLst>
            <pc:docMk/>
            <pc:sldMk cId="401817499" sldId="323"/>
            <ac:spMk id="7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21.204" v="1124" actId="20577"/>
          <ac:spMkLst>
            <pc:docMk/>
            <pc:sldMk cId="401817499" sldId="323"/>
            <ac:spMk id="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12.610" v="1125" actId="20577"/>
          <ac:spMkLst>
            <pc:docMk/>
            <pc:sldMk cId="401817499" sldId="323"/>
            <ac:spMk id="2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6:06.238" v="1121" actId="20577"/>
          <ac:spMkLst>
            <pc:docMk/>
            <pc:sldMk cId="401817499" sldId="323"/>
            <ac:spMk id="23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15.874" v="1126" actId="20577"/>
          <ac:spMkLst>
            <pc:docMk/>
            <pc:sldMk cId="401817499" sldId="323"/>
            <ac:spMk id="38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20.186" v="1127" actId="20577"/>
          <ac:spMkLst>
            <pc:docMk/>
            <pc:sldMk cId="401817499" sldId="323"/>
            <ac:spMk id="40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7:22.935" v="1128" actId="20577"/>
          <ac:spMkLst>
            <pc:docMk/>
            <pc:sldMk cId="401817499" sldId="323"/>
            <ac:spMk id="42" creationId="{00000000-0000-0000-0000-000000000000}"/>
          </ac:spMkLst>
        </pc:spChg>
        <pc:spChg chg="mod">
          <ac:chgData name="Judson Santiago" userId="ebb108da2f256286" providerId="LiveId" clId="{C1CC26D2-674A-4859-B582-A3BC06C69EDD}" dt="2018-12-18T15:55:59.380" v="1120" actId="14100"/>
          <ac:spMkLst>
            <pc:docMk/>
            <pc:sldMk cId="401817499" sldId="323"/>
            <ac:spMk id="54" creationId="{00000000-0000-0000-0000-000000000000}"/>
          </ac:spMkLst>
        </pc:spChg>
      </pc:sldChg>
      <pc:sldChg chg="modSp">
        <pc:chgData name="Judson Santiago" userId="ebb108da2f256286" providerId="LiveId" clId="{C1CC26D2-674A-4859-B582-A3BC06C69EDD}" dt="2018-12-17T21:00:37.468" v="692" actId="20577"/>
        <pc:sldMkLst>
          <pc:docMk/>
          <pc:sldMk cId="3810565821" sldId="324"/>
        </pc:sldMkLst>
        <pc:spChg chg="mod">
          <ac:chgData name="Judson Santiago" userId="ebb108da2f256286" providerId="LiveId" clId="{C1CC26D2-674A-4859-B582-A3BC06C69EDD}" dt="2018-12-17T21:00:37.468" v="692" actId="20577"/>
          <ac:spMkLst>
            <pc:docMk/>
            <pc:sldMk cId="3810565821" sldId="324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2873E502-11C7-48DD-A47E-3602B9C167AA}"/>
    <pc:docChg chg="modSld">
      <pc:chgData name="Judson Santiago" userId="ebb108da2f256286" providerId="LiveId" clId="{2873E502-11C7-48DD-A47E-3602B9C167AA}" dt="2019-11-08T13:48:25.984" v="55" actId="20577"/>
      <pc:docMkLst>
        <pc:docMk/>
      </pc:docMkLst>
      <pc:sldChg chg="modSp">
        <pc:chgData name="Judson Santiago" userId="ebb108da2f256286" providerId="LiveId" clId="{2873E502-11C7-48DD-A47E-3602B9C167AA}" dt="2019-11-08T12:45:21.314" v="4" actId="1076"/>
        <pc:sldMkLst>
          <pc:docMk/>
          <pc:sldMk cId="0" sldId="257"/>
        </pc:sldMkLst>
        <pc:spChg chg="mod">
          <ac:chgData name="Judson Santiago" userId="ebb108da2f256286" providerId="LiveId" clId="{2873E502-11C7-48DD-A47E-3602B9C167AA}" dt="2019-11-08T12:45:05.461" v="1" actId="5793"/>
          <ac:spMkLst>
            <pc:docMk/>
            <pc:sldMk cId="0" sldId="257"/>
            <ac:spMk id="3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5:12.730" v="2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5:21.314" v="4" actId="1076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31:54.161" v="13" actId="57"/>
        <pc:sldMkLst>
          <pc:docMk/>
          <pc:sldMk cId="0" sldId="275"/>
        </pc:sldMkLst>
        <pc:spChg chg="mod">
          <ac:chgData name="Judson Santiago" userId="ebb108da2f256286" providerId="LiveId" clId="{2873E502-11C7-48DD-A47E-3602B9C167AA}" dt="2019-11-08T13:31:54.161" v="13" actId="5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2:48:40.897" v="7" actId="207"/>
        <pc:sldMkLst>
          <pc:docMk/>
          <pc:sldMk cId="4107761795" sldId="314"/>
        </pc:sldMkLst>
        <pc:spChg chg="mod">
          <ac:chgData name="Judson Santiago" userId="ebb108da2f256286" providerId="LiveId" clId="{2873E502-11C7-48DD-A47E-3602B9C167AA}" dt="2019-11-08T12:48:40.897" v="7" actId="207"/>
          <ac:spMkLst>
            <pc:docMk/>
            <pc:sldMk cId="4107761795" sldId="314"/>
            <ac:spMk id="4" creationId="{00000000-0000-0000-0000-000000000000}"/>
          </ac:spMkLst>
        </pc:spChg>
        <pc:spChg chg="mod">
          <ac:chgData name="Judson Santiago" userId="ebb108da2f256286" providerId="LiveId" clId="{2873E502-11C7-48DD-A47E-3602B9C167AA}" dt="2019-11-08T12:48:35.466" v="6" actId="207"/>
          <ac:spMkLst>
            <pc:docMk/>
            <pc:sldMk cId="4107761795" sldId="314"/>
            <ac:spMk id="8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45:36.220" v="29" actId="207"/>
        <pc:sldMkLst>
          <pc:docMk/>
          <pc:sldMk cId="1004817612" sldId="319"/>
        </pc:sldMkLst>
        <pc:spChg chg="mod">
          <ac:chgData name="Judson Santiago" userId="ebb108da2f256286" providerId="LiveId" clId="{2873E502-11C7-48DD-A47E-3602B9C167AA}" dt="2019-11-08T13:45:36.220" v="29" actId="207"/>
          <ac:spMkLst>
            <pc:docMk/>
            <pc:sldMk cId="1004817612" sldId="319"/>
            <ac:spMk id="3" creationId="{00000000-0000-0000-0000-000000000000}"/>
          </ac:spMkLst>
        </pc:spChg>
      </pc:sldChg>
      <pc:sldChg chg="modSp">
        <pc:chgData name="Judson Santiago" userId="ebb108da2f256286" providerId="LiveId" clId="{2873E502-11C7-48DD-A47E-3602B9C167AA}" dt="2019-11-08T13:48:25.984" v="55" actId="20577"/>
        <pc:sldMkLst>
          <pc:docMk/>
          <pc:sldMk cId="401817499" sldId="323"/>
        </pc:sldMkLst>
        <pc:spChg chg="mod">
          <ac:chgData name="Judson Santiago" userId="ebb108da2f256286" providerId="LiveId" clId="{2873E502-11C7-48DD-A47E-3602B9C167AA}" dt="2019-11-08T13:48:25.984" v="55" actId="20577"/>
          <ac:spMkLst>
            <pc:docMk/>
            <pc:sldMk cId="401817499" sldId="323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75E05173-3BEC-4ABB-835E-AFD744030668}"/>
    <pc:docChg chg="undo modSld">
      <pc:chgData name="Judson Santiago" userId="ebb108da2f256286" providerId="LiveId" clId="{75E05173-3BEC-4ABB-835E-AFD744030668}" dt="2019-09-08T21:41:09.358" v="24" actId="20577"/>
      <pc:docMkLst>
        <pc:docMk/>
      </pc:docMkLst>
      <pc:sldChg chg="modSp">
        <pc:chgData name="Judson Santiago" userId="ebb108da2f256286" providerId="LiveId" clId="{75E05173-3BEC-4ABB-835E-AFD744030668}" dt="2019-09-08T21:26:45.660" v="0" actId="6549"/>
        <pc:sldMkLst>
          <pc:docMk/>
          <pc:sldMk cId="0" sldId="259"/>
        </pc:sldMkLst>
        <pc:spChg chg="mod">
          <ac:chgData name="Judson Santiago" userId="ebb108da2f256286" providerId="LiveId" clId="{75E05173-3BEC-4ABB-835E-AFD744030668}" dt="2019-09-08T21:26:45.660" v="0" actId="6549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Judson Santiago" userId="ebb108da2f256286" providerId="LiveId" clId="{75E05173-3BEC-4ABB-835E-AFD744030668}" dt="2019-09-08T21:27:35.516" v="4" actId="20577"/>
        <pc:sldMkLst>
          <pc:docMk/>
          <pc:sldMk cId="0" sldId="262"/>
        </pc:sldMkLst>
        <pc:spChg chg="mod">
          <ac:chgData name="Judson Santiago" userId="ebb108da2f256286" providerId="LiveId" clId="{75E05173-3BEC-4ABB-835E-AFD744030668}" dt="2019-09-08T21:27:35.516" v="4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75E05173-3BEC-4ABB-835E-AFD744030668}" dt="2019-09-08T21:35:55.531" v="6" actId="20577"/>
        <pc:sldMkLst>
          <pc:docMk/>
          <pc:sldMk cId="0" sldId="275"/>
        </pc:sldMkLst>
        <pc:spChg chg="mod">
          <ac:chgData name="Judson Santiago" userId="ebb108da2f256286" providerId="LiveId" clId="{75E05173-3BEC-4ABB-835E-AFD744030668}" dt="2019-09-08T21:35:49.994" v="5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modNotesTx">
        <pc:chgData name="Judson Santiago" userId="ebb108da2f256286" providerId="LiveId" clId="{75E05173-3BEC-4ABB-835E-AFD744030668}" dt="2019-09-08T21:41:09.358" v="24" actId="20577"/>
        <pc:sldMkLst>
          <pc:docMk/>
          <pc:sldMk cId="2440014963" sldId="320"/>
        </pc:sldMkLst>
        <pc:spChg chg="mod">
          <ac:chgData name="Judson Santiago" userId="ebb108da2f256286" providerId="LiveId" clId="{75E05173-3BEC-4ABB-835E-AFD744030668}" dt="2019-09-08T21:41:01.048" v="18" actId="20577"/>
          <ac:spMkLst>
            <pc:docMk/>
            <pc:sldMk cId="2440014963" sldId="320"/>
            <ac:spMk id="4" creationId="{00000000-0000-0000-0000-000000000000}"/>
          </ac:spMkLst>
        </pc:spChg>
      </pc:sldChg>
    </pc:docChg>
  </pc:docChgLst>
  <pc:docChgLst>
    <pc:chgData name="Judson Santiago" userId="ebb108da2f256286" providerId="LiveId" clId="{17CAC211-E4CE-43F0-99B1-E91E703A7D5C}"/>
    <pc:docChg chg="undo redo custSel addSld modSld modMainMaster">
      <pc:chgData name="Judson Santiago" userId="ebb108da2f256286" providerId="LiveId" clId="{17CAC211-E4CE-43F0-99B1-E91E703A7D5C}" dt="2021-04-20T06:25:54.560" v="1637" actId="20577"/>
      <pc:docMkLst>
        <pc:docMk/>
      </pc:docMkLst>
      <pc:sldChg chg="modNotesTx">
        <pc:chgData name="Judson Santiago" userId="ebb108da2f256286" providerId="LiveId" clId="{17CAC211-E4CE-43F0-99B1-E91E703A7D5C}" dt="2021-04-20T03:13:53.096" v="139"/>
        <pc:sldMkLst>
          <pc:docMk/>
          <pc:sldMk cId="0" sldId="256"/>
        </pc:sldMkLst>
      </pc:sldChg>
      <pc:sldChg chg="addSp delSp modSp mod modNotesTx">
        <pc:chgData name="Judson Santiago" userId="ebb108da2f256286" providerId="LiveId" clId="{17CAC211-E4CE-43F0-99B1-E91E703A7D5C}" dt="2021-04-20T04:19:04.287" v="484" actId="1076"/>
        <pc:sldMkLst>
          <pc:docMk/>
          <pc:sldMk cId="0" sldId="258"/>
        </pc:sldMkLst>
        <pc:spChg chg="mod">
          <ac:chgData name="Judson Santiago" userId="ebb108da2f256286" providerId="LiveId" clId="{17CAC211-E4CE-43F0-99B1-E91E703A7D5C}" dt="2021-04-20T04:16:42.636" v="457" actId="20577"/>
          <ac:spMkLst>
            <pc:docMk/>
            <pc:sldMk cId="0" sldId="258"/>
            <ac:spMk id="3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5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6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8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9" creationId="{00000000-0000-0000-0000-000000000000}"/>
          </ac:spMkLst>
        </pc:spChg>
        <pc:spChg chg="del mod topLvl">
          <ac:chgData name="Judson Santiago" userId="ebb108da2f256286" providerId="LiveId" clId="{17CAC211-E4CE-43F0-99B1-E91E703A7D5C}" dt="2021-04-20T04:18:38.268" v="477" actId="478"/>
          <ac:spMkLst>
            <pc:docMk/>
            <pc:sldMk cId="0" sldId="258"/>
            <ac:spMk id="10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0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1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2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3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4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5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6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7" creationId="{00000000-0000-0000-0000-000000000000}"/>
          </ac:spMkLst>
        </pc:spChg>
        <pc:spChg chg="mod topLvl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28" creationId="{00000000-0000-0000-0000-000000000000}"/>
          </ac:spMkLst>
        </pc:spChg>
        <pc:spChg chg="del mod topLvl">
          <ac:chgData name="Judson Santiago" userId="ebb108da2f256286" providerId="LiveId" clId="{17CAC211-E4CE-43F0-99B1-E91E703A7D5C}" dt="2021-04-20T04:18:38.268" v="477" actId="478"/>
          <ac:spMkLst>
            <pc:docMk/>
            <pc:sldMk cId="0" sldId="258"/>
            <ac:spMk id="29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4:18:54.747" v="480" actId="164"/>
          <ac:spMkLst>
            <pc:docMk/>
            <pc:sldMk cId="0" sldId="258"/>
            <ac:spMk id="30" creationId="{0419B6F4-C70E-4D99-BCA4-97D4A9C03339}"/>
          </ac:spMkLst>
        </pc:spChg>
        <pc:grpChg chg="del">
          <ac:chgData name="Judson Santiago" userId="ebb108da2f256286" providerId="LiveId" clId="{17CAC211-E4CE-43F0-99B1-E91E703A7D5C}" dt="2021-04-20T04:17:53.742" v="463" actId="165"/>
          <ac:grpSpMkLst>
            <pc:docMk/>
            <pc:sldMk cId="0" sldId="258"/>
            <ac:grpSpMk id="4" creationId="{E43C7CC2-858E-4D5D-91F1-5859593480DD}"/>
          </ac:grpSpMkLst>
        </pc:grpChg>
        <pc:grpChg chg="add mod">
          <ac:chgData name="Judson Santiago" userId="ebb108da2f256286" providerId="LiveId" clId="{17CAC211-E4CE-43F0-99B1-E91E703A7D5C}" dt="2021-04-20T04:19:04.287" v="484" actId="1076"/>
          <ac:grpSpMkLst>
            <pc:docMk/>
            <pc:sldMk cId="0" sldId="258"/>
            <ac:grpSpMk id="12" creationId="{A18C63A7-5DFE-431B-8331-3871A4FA00EC}"/>
          </ac:grpSpMkLst>
        </pc:grpChg>
      </pc:sldChg>
      <pc:sldChg chg="modSp mod">
        <pc:chgData name="Judson Santiago" userId="ebb108da2f256286" providerId="LiveId" clId="{17CAC211-E4CE-43F0-99B1-E91E703A7D5C}" dt="2021-04-20T04:38:25.884" v="668" actId="1582"/>
        <pc:sldMkLst>
          <pc:docMk/>
          <pc:sldMk cId="0" sldId="260"/>
        </pc:sldMkLst>
        <pc:cxnChg chg="mod">
          <ac:chgData name="Judson Santiago" userId="ebb108da2f256286" providerId="LiveId" clId="{17CAC211-E4CE-43F0-99B1-E91E703A7D5C}" dt="2021-04-20T04:38:25.884" v="668" actId="1582"/>
          <ac:cxnSpMkLst>
            <pc:docMk/>
            <pc:sldMk cId="0" sldId="260"/>
            <ac:cxnSpMk id="22" creationId="{00000000-0000-0000-0000-000000000000}"/>
          </ac:cxnSpMkLst>
        </pc:cxnChg>
      </pc:sldChg>
      <pc:sldChg chg="delSp modSp mod">
        <pc:chgData name="Judson Santiago" userId="ebb108da2f256286" providerId="LiveId" clId="{17CAC211-E4CE-43F0-99B1-E91E703A7D5C}" dt="2021-04-20T04:26:25.793" v="545" actId="20577"/>
        <pc:sldMkLst>
          <pc:docMk/>
          <pc:sldMk cId="0" sldId="261"/>
        </pc:sldMkLst>
        <pc:spChg chg="mod">
          <ac:chgData name="Judson Santiago" userId="ebb108da2f256286" providerId="LiveId" clId="{17CAC211-E4CE-43F0-99B1-E91E703A7D5C}" dt="2021-04-20T04:21:12.997" v="485" actId="15"/>
          <ac:spMkLst>
            <pc:docMk/>
            <pc:sldMk cId="0" sldId="261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26:25.793" v="545" actId="20577"/>
          <ac:spMkLst>
            <pc:docMk/>
            <pc:sldMk cId="0" sldId="261"/>
            <ac:spMk id="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22:16.100" v="490" actId="14100"/>
          <ac:spMkLst>
            <pc:docMk/>
            <pc:sldMk cId="0" sldId="261"/>
            <ac:spMk id="7" creationId="{CEAEA907-30DB-4BDB-90B9-5D0A6A289EDA}"/>
          </ac:spMkLst>
        </pc:spChg>
        <pc:spChg chg="mod">
          <ac:chgData name="Judson Santiago" userId="ebb108da2f256286" providerId="LiveId" clId="{17CAC211-E4CE-43F0-99B1-E91E703A7D5C}" dt="2021-04-20T04:22:23.396" v="491" actId="1076"/>
          <ac:spMkLst>
            <pc:docMk/>
            <pc:sldMk cId="0" sldId="261"/>
            <ac:spMk id="8" creationId="{B4BD3C6F-E2AF-4A8D-BAE2-67354FABC803}"/>
          </ac:spMkLst>
        </pc:spChg>
        <pc:spChg chg="mod">
          <ac:chgData name="Judson Santiago" userId="ebb108da2f256286" providerId="LiveId" clId="{17CAC211-E4CE-43F0-99B1-E91E703A7D5C}" dt="2021-04-20T04:22:28.882" v="492" actId="1076"/>
          <ac:spMkLst>
            <pc:docMk/>
            <pc:sldMk cId="0" sldId="261"/>
            <ac:spMk id="9" creationId="{7A4E448A-ADD3-4F77-A9FC-77F53BB2CE09}"/>
          </ac:spMkLst>
        </pc:spChg>
        <pc:spChg chg="mod">
          <ac:chgData name="Judson Santiago" userId="ebb108da2f256286" providerId="LiveId" clId="{17CAC211-E4CE-43F0-99B1-E91E703A7D5C}" dt="2021-04-20T04:22:33.822" v="493" actId="1076"/>
          <ac:spMkLst>
            <pc:docMk/>
            <pc:sldMk cId="0" sldId="261"/>
            <ac:spMk id="10" creationId="{DA0BBF46-6400-4924-916D-42D5C9F1ED2F}"/>
          </ac:spMkLst>
        </pc:spChg>
        <pc:spChg chg="del mod">
          <ac:chgData name="Judson Santiago" userId="ebb108da2f256286" providerId="LiveId" clId="{17CAC211-E4CE-43F0-99B1-E91E703A7D5C}" dt="2021-04-20T04:25:18.273" v="522" actId="478"/>
          <ac:spMkLst>
            <pc:docMk/>
            <pc:sldMk cId="0" sldId="261"/>
            <ac:spMk id="11" creationId="{F9E938EB-0704-41D7-8757-8D9A10976318}"/>
          </ac:spMkLst>
        </pc:spChg>
        <pc:spChg chg="del">
          <ac:chgData name="Judson Santiago" userId="ebb108da2f256286" providerId="LiveId" clId="{17CAC211-E4CE-43F0-99B1-E91E703A7D5C}" dt="2021-04-20T04:21:39.379" v="488" actId="478"/>
          <ac:spMkLst>
            <pc:docMk/>
            <pc:sldMk cId="0" sldId="261"/>
            <ac:spMk id="12" creationId="{EAE44F37-4E01-4DF0-9103-995C9F3A54F0}"/>
          </ac:spMkLst>
        </pc:spChg>
        <pc:spChg chg="mod">
          <ac:chgData name="Judson Santiago" userId="ebb108da2f256286" providerId="LiveId" clId="{17CAC211-E4CE-43F0-99B1-E91E703A7D5C}" dt="2021-04-20T04:23:10.944" v="500" actId="14100"/>
          <ac:spMkLst>
            <pc:docMk/>
            <pc:sldMk cId="0" sldId="261"/>
            <ac:spMk id="13" creationId="{F1E4D0C2-DB46-4A37-850D-8D4069A4035D}"/>
          </ac:spMkLst>
        </pc:spChg>
        <pc:spChg chg="mod">
          <ac:chgData name="Judson Santiago" userId="ebb108da2f256286" providerId="LiveId" clId="{17CAC211-E4CE-43F0-99B1-E91E703A7D5C}" dt="2021-04-20T04:23:27.513" v="504" actId="1076"/>
          <ac:spMkLst>
            <pc:docMk/>
            <pc:sldMk cId="0" sldId="261"/>
            <ac:spMk id="14" creationId="{F6CFE69D-70BC-45A7-837A-E91537E5122F}"/>
          </ac:spMkLst>
        </pc:spChg>
        <pc:spChg chg="mod">
          <ac:chgData name="Judson Santiago" userId="ebb108da2f256286" providerId="LiveId" clId="{17CAC211-E4CE-43F0-99B1-E91E703A7D5C}" dt="2021-04-20T04:23:30.704" v="505" actId="1076"/>
          <ac:spMkLst>
            <pc:docMk/>
            <pc:sldMk cId="0" sldId="261"/>
            <ac:spMk id="15" creationId="{BEB8DB83-004A-41BD-A696-473BF3588A9E}"/>
          </ac:spMkLst>
        </pc:spChg>
        <pc:spChg chg="mod">
          <ac:chgData name="Judson Santiago" userId="ebb108da2f256286" providerId="LiveId" clId="{17CAC211-E4CE-43F0-99B1-E91E703A7D5C}" dt="2021-04-20T04:22:49.222" v="496" actId="1076"/>
          <ac:spMkLst>
            <pc:docMk/>
            <pc:sldMk cId="0" sldId="261"/>
            <ac:spMk id="16" creationId="{707A404D-B485-41BB-B23A-CC2B76031D62}"/>
          </ac:spMkLst>
        </pc:spChg>
        <pc:spChg chg="mod">
          <ac:chgData name="Judson Santiago" userId="ebb108da2f256286" providerId="LiveId" clId="{17CAC211-E4CE-43F0-99B1-E91E703A7D5C}" dt="2021-04-20T04:22:46" v="495" actId="1076"/>
          <ac:spMkLst>
            <pc:docMk/>
            <pc:sldMk cId="0" sldId="261"/>
            <ac:spMk id="17" creationId="{4BF0BE44-49D4-4009-AF91-5C9025641C6F}"/>
          </ac:spMkLst>
        </pc:spChg>
        <pc:spChg chg="mod">
          <ac:chgData name="Judson Santiago" userId="ebb108da2f256286" providerId="LiveId" clId="{17CAC211-E4CE-43F0-99B1-E91E703A7D5C}" dt="2021-04-20T04:22:53.538" v="497" actId="1076"/>
          <ac:spMkLst>
            <pc:docMk/>
            <pc:sldMk cId="0" sldId="261"/>
            <ac:spMk id="18" creationId="{87EB5699-DCAF-410A-B726-D1A4A95AE7FE}"/>
          </ac:spMkLst>
        </pc:spChg>
        <pc:spChg chg="mod">
          <ac:chgData name="Judson Santiago" userId="ebb108da2f256286" providerId="LiveId" clId="{17CAC211-E4CE-43F0-99B1-E91E703A7D5C}" dt="2021-04-20T04:22:58.382" v="498" actId="1076"/>
          <ac:spMkLst>
            <pc:docMk/>
            <pc:sldMk cId="0" sldId="261"/>
            <ac:spMk id="19" creationId="{1BDBFBDC-E52D-4B25-961F-9770C73A4602}"/>
          </ac:spMkLst>
        </pc:spChg>
        <pc:spChg chg="del mod">
          <ac:chgData name="Judson Santiago" userId="ebb108da2f256286" providerId="LiveId" clId="{17CAC211-E4CE-43F0-99B1-E91E703A7D5C}" dt="2021-04-20T04:25:18.273" v="522" actId="478"/>
          <ac:spMkLst>
            <pc:docMk/>
            <pc:sldMk cId="0" sldId="261"/>
            <ac:spMk id="20" creationId="{4936D9E8-4A5B-489D-98E8-8C7213FB8DD7}"/>
          </ac:spMkLst>
        </pc:spChg>
        <pc:spChg chg="del">
          <ac:chgData name="Judson Santiago" userId="ebb108da2f256286" providerId="LiveId" clId="{17CAC211-E4CE-43F0-99B1-E91E703A7D5C}" dt="2021-04-20T04:21:39.379" v="488" actId="478"/>
          <ac:spMkLst>
            <pc:docMk/>
            <pc:sldMk cId="0" sldId="261"/>
            <ac:spMk id="21" creationId="{D6838DEB-8A03-40F8-A0EB-780B5BD7C6B3}"/>
          </ac:spMkLst>
        </pc:spChg>
        <pc:grpChg chg="mod">
          <ac:chgData name="Judson Santiago" userId="ebb108da2f256286" providerId="LiveId" clId="{17CAC211-E4CE-43F0-99B1-E91E703A7D5C}" dt="2021-04-20T04:25:35.393" v="525" actId="1076"/>
          <ac:grpSpMkLst>
            <pc:docMk/>
            <pc:sldMk cId="0" sldId="261"/>
            <ac:grpSpMk id="6" creationId="{0FCFDE33-BF26-4AB8-9E0B-763279F6EC7A}"/>
          </ac:grpSpMkLst>
        </pc:grpChg>
      </pc:sldChg>
      <pc:sldChg chg="addSp modSp mod">
        <pc:chgData name="Judson Santiago" userId="ebb108da2f256286" providerId="LiveId" clId="{17CAC211-E4CE-43F0-99B1-E91E703A7D5C}" dt="2021-04-20T04:27:27.265" v="547" actId="20577"/>
        <pc:sldMkLst>
          <pc:docMk/>
          <pc:sldMk cId="0" sldId="262"/>
        </pc:sldMkLst>
        <pc:spChg chg="add mod">
          <ac:chgData name="Judson Santiago" userId="ebb108da2f256286" providerId="LiveId" clId="{17CAC211-E4CE-43F0-99B1-E91E703A7D5C}" dt="2021-04-20T04:27:27.265" v="547" actId="20577"/>
          <ac:spMkLst>
            <pc:docMk/>
            <pc:sldMk cId="0" sldId="262"/>
            <ac:spMk id="5" creationId="{0395F3C7-4F6F-4494-BB87-963961241AE5}"/>
          </ac:spMkLst>
        </pc:spChg>
      </pc:sldChg>
      <pc:sldChg chg="addSp delSp modSp mod">
        <pc:chgData name="Judson Santiago" userId="ebb108da2f256286" providerId="LiveId" clId="{17CAC211-E4CE-43F0-99B1-E91E703A7D5C}" dt="2021-04-20T04:34:32.881" v="667" actId="2711"/>
        <pc:sldMkLst>
          <pc:docMk/>
          <pc:sldMk cId="0" sldId="263"/>
        </pc:sldMkLst>
        <pc:spChg chg="mod">
          <ac:chgData name="Judson Santiago" userId="ebb108da2f256286" providerId="LiveId" clId="{17CAC211-E4CE-43F0-99B1-E91E703A7D5C}" dt="2021-04-20T04:32:56.496" v="658" actId="15"/>
          <ac:spMkLst>
            <pc:docMk/>
            <pc:sldMk cId="0" sldId="263"/>
            <ac:spMk id="3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0T04:29:53.665" v="588"/>
          <ac:spMkLst>
            <pc:docMk/>
            <pc:sldMk cId="0" sldId="263"/>
            <ac:spMk id="4" creationId="{00000000-0000-0000-0000-000000000000}"/>
          </ac:spMkLst>
        </pc:spChg>
        <pc:spChg chg="del mod">
          <ac:chgData name="Judson Santiago" userId="ebb108da2f256286" providerId="LiveId" clId="{17CAC211-E4CE-43F0-99B1-E91E703A7D5C}" dt="2021-04-20T04:29:53.666" v="590"/>
          <ac:spMkLst>
            <pc:docMk/>
            <pc:sldMk cId="0" sldId="263"/>
            <ac:spMk id="6" creationId="{00000000-0000-0000-0000-000000000000}"/>
          </ac:spMkLst>
        </pc:spChg>
        <pc:graphicFrameChg chg="add mod modGraphic">
          <ac:chgData name="Judson Santiago" userId="ebb108da2f256286" providerId="LiveId" clId="{17CAC211-E4CE-43F0-99B1-E91E703A7D5C}" dt="2021-04-20T04:34:32.881" v="667" actId="2711"/>
          <ac:graphicFrameMkLst>
            <pc:docMk/>
            <pc:sldMk cId="0" sldId="263"/>
            <ac:graphicFrameMk id="5" creationId="{99A3CB10-70FF-4CCD-A831-67AB65E9CD42}"/>
          </ac:graphicFrameMkLst>
        </pc:graphicFrameChg>
      </pc:sldChg>
      <pc:sldChg chg="addSp delSp modSp mod modAnim">
        <pc:chgData name="Judson Santiago" userId="ebb108da2f256286" providerId="LiveId" clId="{17CAC211-E4CE-43F0-99B1-E91E703A7D5C}" dt="2021-04-20T05:14:26.359" v="936" actId="113"/>
        <pc:sldMkLst>
          <pc:docMk/>
          <pc:sldMk cId="0" sldId="264"/>
        </pc:sldMkLst>
        <pc:spChg chg="mod">
          <ac:chgData name="Judson Santiago" userId="ebb108da2f256286" providerId="LiveId" clId="{17CAC211-E4CE-43F0-99B1-E91E703A7D5C}" dt="2021-04-20T05:10:44.375" v="905" actId="6549"/>
          <ac:spMkLst>
            <pc:docMk/>
            <pc:sldMk cId="0" sldId="264"/>
            <ac:spMk id="3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5:10:46.277" v="906" actId="478"/>
          <ac:spMkLst>
            <pc:docMk/>
            <pc:sldMk cId="0" sldId="264"/>
            <ac:spMk id="4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5:11:44.614" v="915" actId="1076"/>
          <ac:spMkLst>
            <pc:docMk/>
            <pc:sldMk cId="0" sldId="264"/>
            <ac:spMk id="6" creationId="{1A534E46-0D73-4EFF-8572-662AC252E5B7}"/>
          </ac:spMkLst>
        </pc:spChg>
        <pc:spChg chg="add del mod">
          <ac:chgData name="Judson Santiago" userId="ebb108da2f256286" providerId="LiveId" clId="{17CAC211-E4CE-43F0-99B1-E91E703A7D5C}" dt="2021-04-20T05:13:46.971" v="927" actId="478"/>
          <ac:spMkLst>
            <pc:docMk/>
            <pc:sldMk cId="0" sldId="264"/>
            <ac:spMk id="7" creationId="{4FBC8845-09B7-4AED-BA06-AD1972805032}"/>
          </ac:spMkLst>
        </pc:spChg>
        <pc:spChg chg="mod">
          <ac:chgData name="Judson Santiago" userId="ebb108da2f256286" providerId="LiveId" clId="{17CAC211-E4CE-43F0-99B1-E91E703A7D5C}" dt="2021-04-20T05:14:26.359" v="936" actId="113"/>
          <ac:spMkLst>
            <pc:docMk/>
            <pc:sldMk cId="0" sldId="264"/>
            <ac:spMk id="9" creationId="{E1537FF2-A1A3-40B7-8CC9-54D257D76685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0" creationId="{F35DBF61-7301-4EC1-85F4-3CFF6F1ED95F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1" creationId="{12AB2F23-940A-402E-A535-248D76CA8247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2" creationId="{61002698-F808-41A2-B2F2-FEDED99D51F0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3" creationId="{B73B359E-DB8A-4914-8086-2C43468383FD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4" creationId="{B5A8056F-6B88-4890-85E5-A6FDF35E039F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5" creationId="{D869A7F4-DD50-4CEB-B203-3527AA81974C}"/>
          </ac:spMkLst>
        </pc:spChg>
        <pc:spChg chg="mod">
          <ac:chgData name="Judson Santiago" userId="ebb108da2f256286" providerId="LiveId" clId="{17CAC211-E4CE-43F0-99B1-E91E703A7D5C}" dt="2021-04-20T05:11:38.344" v="914"/>
          <ac:spMkLst>
            <pc:docMk/>
            <pc:sldMk cId="0" sldId="264"/>
            <ac:spMk id="16" creationId="{CF80D6C9-EC14-4143-BC5A-358CA10751D4}"/>
          </ac:spMkLst>
        </pc:spChg>
        <pc:spChg chg="add del mod">
          <ac:chgData name="Judson Santiago" userId="ebb108da2f256286" providerId="LiveId" clId="{17CAC211-E4CE-43F0-99B1-E91E703A7D5C}" dt="2021-04-20T05:12:02.405" v="918" actId="478"/>
          <ac:spMkLst>
            <pc:docMk/>
            <pc:sldMk cId="0" sldId="264"/>
            <ac:spMk id="18" creationId="{06852DA4-2E48-4489-85B9-3EDD690DCB30}"/>
          </ac:spMkLst>
        </pc:spChg>
        <pc:spChg chg="add del mod">
          <ac:chgData name="Judson Santiago" userId="ebb108da2f256286" providerId="LiveId" clId="{17CAC211-E4CE-43F0-99B1-E91E703A7D5C}" dt="2021-04-20T05:12:05.900" v="919" actId="478"/>
          <ac:spMkLst>
            <pc:docMk/>
            <pc:sldMk cId="0" sldId="264"/>
            <ac:spMk id="19" creationId="{2DBB9274-732E-499A-B29A-5B8530087287}"/>
          </ac:spMkLst>
        </pc:spChg>
        <pc:spChg chg="add del mod">
          <ac:chgData name="Judson Santiago" userId="ebb108da2f256286" providerId="LiveId" clId="{17CAC211-E4CE-43F0-99B1-E91E703A7D5C}" dt="2021-04-20T05:12:01.253" v="917" actId="478"/>
          <ac:spMkLst>
            <pc:docMk/>
            <pc:sldMk cId="0" sldId="264"/>
            <ac:spMk id="20" creationId="{17B3ED07-32F2-4F6A-9FDD-3857DBF75822}"/>
          </ac:spMkLst>
        </pc:spChg>
        <pc:grpChg chg="add mod">
          <ac:chgData name="Judson Santiago" userId="ebb108da2f256286" providerId="LiveId" clId="{17CAC211-E4CE-43F0-99B1-E91E703A7D5C}" dt="2021-04-20T05:11:44.614" v="915" actId="1076"/>
          <ac:grpSpMkLst>
            <pc:docMk/>
            <pc:sldMk cId="0" sldId="264"/>
            <ac:grpSpMk id="8" creationId="{1F5FFB9D-CE81-48CF-9D2A-E5F2C97463D6}"/>
          </ac:grpSpMkLst>
        </pc:grpChg>
        <pc:cxnChg chg="add del mod">
          <ac:chgData name="Judson Santiago" userId="ebb108da2f256286" providerId="LiveId" clId="{17CAC211-E4CE-43F0-99B1-E91E703A7D5C}" dt="2021-04-20T05:13:44.996" v="926" actId="478"/>
          <ac:cxnSpMkLst>
            <pc:docMk/>
            <pc:sldMk cId="0" sldId="264"/>
            <ac:cxnSpMk id="17" creationId="{483EEB3B-A764-4425-8FA7-F5D09F00E06E}"/>
          </ac:cxnSpMkLst>
        </pc:cxnChg>
      </pc:sldChg>
      <pc:sldChg chg="addSp delSp modSp mod modAnim">
        <pc:chgData name="Judson Santiago" userId="ebb108da2f256286" providerId="LiveId" clId="{17CAC211-E4CE-43F0-99B1-E91E703A7D5C}" dt="2021-04-20T05:09:16.822" v="903" actId="1035"/>
        <pc:sldMkLst>
          <pc:docMk/>
          <pc:sldMk cId="0" sldId="265"/>
        </pc:sldMkLst>
        <pc:spChg chg="mod ord">
          <ac:chgData name="Judson Santiago" userId="ebb108da2f256286" providerId="LiveId" clId="{17CAC211-E4CE-43F0-99B1-E91E703A7D5C}" dt="2021-04-20T05:01:38.836" v="865" actId="167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17T01:20:15.307" v="114" actId="20577"/>
          <ac:spMkLst>
            <pc:docMk/>
            <pc:sldMk cId="0" sldId="265"/>
            <ac:spMk id="5" creationId="{66AC8044-CDF0-4893-AC73-C99B0D05D728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7" creationId="{7396C0BC-ECFE-4FB3-BC4E-83B7ABE80BA1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8" creationId="{B088634B-4DF8-4796-A78A-2FA0BF8C11C2}"/>
          </ac:spMkLst>
        </pc:spChg>
        <pc:spChg chg="mod ord topLvl">
          <ac:chgData name="Judson Santiago" userId="ebb108da2f256286" providerId="LiveId" clId="{17CAC211-E4CE-43F0-99B1-E91E703A7D5C}" dt="2021-04-20T05:07:09.966" v="897" actId="1036"/>
          <ac:spMkLst>
            <pc:docMk/>
            <pc:sldMk cId="0" sldId="265"/>
            <ac:spMk id="9" creationId="{FC201C23-73E9-4553-B3DC-AD5BE94A32CD}"/>
          </ac:spMkLst>
        </pc:spChg>
        <pc:spChg chg="mod ord topLvl">
          <ac:chgData name="Judson Santiago" userId="ebb108da2f256286" providerId="LiveId" clId="{17CAC211-E4CE-43F0-99B1-E91E703A7D5C}" dt="2021-04-20T05:06:02.551" v="896" actId="1038"/>
          <ac:spMkLst>
            <pc:docMk/>
            <pc:sldMk cId="0" sldId="265"/>
            <ac:spMk id="10" creationId="{2FDBA080-C2A8-4512-989F-9959367C3424}"/>
          </ac:spMkLst>
        </pc:spChg>
        <pc:spChg chg="mod topLvl">
          <ac:chgData name="Judson Santiago" userId="ebb108da2f256286" providerId="LiveId" clId="{17CAC211-E4CE-43F0-99B1-E91E703A7D5C}" dt="2021-04-20T05:03:40.126" v="885" actId="1076"/>
          <ac:spMkLst>
            <pc:docMk/>
            <pc:sldMk cId="0" sldId="265"/>
            <ac:spMk id="11" creationId="{5C09F584-148B-4498-A99B-260524853FB1}"/>
          </ac:spMkLst>
        </pc:spChg>
        <pc:spChg chg="del mod">
          <ac:chgData name="Judson Santiago" userId="ebb108da2f256286" providerId="LiveId" clId="{17CAC211-E4CE-43F0-99B1-E91E703A7D5C}" dt="2021-04-20T04:55:08.386" v="776" actId="478"/>
          <ac:spMkLst>
            <pc:docMk/>
            <pc:sldMk cId="0" sldId="265"/>
            <ac:spMk id="12" creationId="{8D98E9D7-88CB-404F-BBA1-2D005F57E61E}"/>
          </ac:spMkLst>
        </pc:spChg>
        <pc:spChg chg="mod topLvl">
          <ac:chgData name="Judson Santiago" userId="ebb108da2f256286" providerId="LiveId" clId="{17CAC211-E4CE-43F0-99B1-E91E703A7D5C}" dt="2021-04-20T05:03:53.057" v="886" actId="1076"/>
          <ac:spMkLst>
            <pc:docMk/>
            <pc:sldMk cId="0" sldId="265"/>
            <ac:spMk id="13" creationId="{AD25CA13-8E2B-401D-9638-BD76E1DC9823}"/>
          </ac:spMkLst>
        </pc:spChg>
        <pc:spChg chg="del mod">
          <ac:chgData name="Judson Santiago" userId="ebb108da2f256286" providerId="LiveId" clId="{17CAC211-E4CE-43F0-99B1-E91E703A7D5C}" dt="2021-04-20T04:55:11.090" v="777" actId="478"/>
          <ac:spMkLst>
            <pc:docMk/>
            <pc:sldMk cId="0" sldId="265"/>
            <ac:spMk id="14" creationId="{AFD6D3AF-AD59-4054-B7F1-BF6B59AD5269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5" creationId="{8ACA11D1-DA3F-4399-9CDC-1A5C831EFC02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6" creationId="{96C2B833-B7D3-4C3D-9711-58727A87DBE2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7" creationId="{8C5AD3FC-701C-4B69-95CD-27CA27ECE035}"/>
          </ac:spMkLst>
        </pc:spChg>
        <pc:spChg chg="mod topLvl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18" creationId="{240998F6-5DF5-4510-A74F-915AC94B1C9D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19" creationId="{72940C4A-2E24-4598-AE66-FE6DB5AB7D57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20" creationId="{BFB095E6-A158-420F-B7C2-690C4555AD8E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21" creationId="{24040DB5-75D2-4147-828B-FB2948FE44CD}"/>
          </ac:spMkLst>
        </pc:spChg>
        <pc:spChg chg="del mod topLvl">
          <ac:chgData name="Judson Santiago" userId="ebb108da2f256286" providerId="LiveId" clId="{17CAC211-E4CE-43F0-99B1-E91E703A7D5C}" dt="2021-04-20T04:58:14.152" v="810" actId="478"/>
          <ac:spMkLst>
            <pc:docMk/>
            <pc:sldMk cId="0" sldId="265"/>
            <ac:spMk id="22" creationId="{B610B1B6-F319-4E74-A8F2-1B068DDD048B}"/>
          </ac:spMkLst>
        </pc:spChg>
        <pc:spChg chg="add mod ord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34" creationId="{A35C34EE-AD79-4CDE-857F-9F29D3DC15C6}"/>
          </ac:spMkLst>
        </pc:spChg>
        <pc:spChg chg="add mod ord">
          <ac:chgData name="Judson Santiago" userId="ebb108da2f256286" providerId="LiveId" clId="{17CAC211-E4CE-43F0-99B1-E91E703A7D5C}" dt="2021-04-20T05:02:10.983" v="874" actId="164"/>
          <ac:spMkLst>
            <pc:docMk/>
            <pc:sldMk cId="0" sldId="265"/>
            <ac:spMk id="35" creationId="{20D62EDA-5E89-44F2-AA99-AF672CF640BC}"/>
          </ac:spMkLst>
        </pc:spChg>
        <pc:spChg chg="add mod">
          <ac:chgData name="Judson Santiago" userId="ebb108da2f256286" providerId="LiveId" clId="{17CAC211-E4CE-43F0-99B1-E91E703A7D5C}" dt="2021-04-20T05:09:16.822" v="903" actId="1035"/>
          <ac:spMkLst>
            <pc:docMk/>
            <pc:sldMk cId="0" sldId="265"/>
            <ac:spMk id="44" creationId="{386B6109-F1E7-427C-A49B-398AF1170CBB}"/>
          </ac:spMkLst>
        </pc:spChg>
        <pc:grpChg chg="add del mod">
          <ac:chgData name="Judson Santiago" userId="ebb108da2f256286" providerId="LiveId" clId="{17CAC211-E4CE-43F0-99B1-E91E703A7D5C}" dt="2021-04-20T04:58:10.379" v="809" actId="165"/>
          <ac:grpSpMkLst>
            <pc:docMk/>
            <pc:sldMk cId="0" sldId="265"/>
            <ac:grpSpMk id="6" creationId="{24768F3E-1743-4589-9E55-316E2F7C4F04}"/>
          </ac:grpSpMkLst>
        </pc:grpChg>
        <pc:grpChg chg="add del mod">
          <ac:chgData name="Judson Santiago" userId="ebb108da2f256286" providerId="LiveId" clId="{17CAC211-E4CE-43F0-99B1-E91E703A7D5C}" dt="2021-04-20T04:58:54.180" v="812" actId="165"/>
          <ac:grpSpMkLst>
            <pc:docMk/>
            <pc:sldMk cId="0" sldId="265"/>
            <ac:grpSpMk id="33" creationId="{D6AF26D2-3754-4BAE-AF9B-840254CC6EBE}"/>
          </ac:grpSpMkLst>
        </pc:grpChg>
        <pc:grpChg chg="add mod">
          <ac:chgData name="Judson Santiago" userId="ebb108da2f256286" providerId="LiveId" clId="{17CAC211-E4CE-43F0-99B1-E91E703A7D5C}" dt="2021-04-20T05:02:10.983" v="874" actId="164"/>
          <ac:grpSpMkLst>
            <pc:docMk/>
            <pc:sldMk cId="0" sldId="265"/>
            <ac:grpSpMk id="41" creationId="{691C2C7A-F49C-4247-81CF-72C24F4AA071}"/>
          </ac:grpSpMkLst>
        </pc:grpChg>
        <pc:cxnChg chg="add mod topLvl">
          <ac:chgData name="Judson Santiago" userId="ebb108da2f256286" providerId="LiveId" clId="{17CAC211-E4CE-43F0-99B1-E91E703A7D5C}" dt="2021-04-20T05:03:53.057" v="886" actId="1076"/>
          <ac:cxnSpMkLst>
            <pc:docMk/>
            <pc:sldMk cId="0" sldId="265"/>
            <ac:cxnSpMk id="23" creationId="{B9F0674E-ECC9-4959-8AF2-FE860110AB6E}"/>
          </ac:cxnSpMkLst>
        </pc:cxnChg>
      </pc:sldChg>
      <pc:sldChg chg="modSp mod modNotesTx">
        <pc:chgData name="Judson Santiago" userId="ebb108da2f256286" providerId="LiveId" clId="{17CAC211-E4CE-43F0-99B1-E91E703A7D5C}" dt="2021-04-20T04:48:19.753" v="742" actId="1076"/>
        <pc:sldMkLst>
          <pc:docMk/>
          <pc:sldMk cId="0" sldId="266"/>
        </pc:sldMkLst>
        <pc:spChg chg="mod">
          <ac:chgData name="Judson Santiago" userId="ebb108da2f256286" providerId="LiveId" clId="{17CAC211-E4CE-43F0-99B1-E91E703A7D5C}" dt="2021-04-20T04:44:44.080" v="726" actId="207"/>
          <ac:spMkLst>
            <pc:docMk/>
            <pc:sldMk cId="0" sldId="266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2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2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44:05.449" v="724" actId="6549"/>
          <ac:spMkLst>
            <pc:docMk/>
            <pc:sldMk cId="0" sldId="266"/>
            <ac:spMk id="2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48:19.753" v="742" actId="1076"/>
          <ac:spMkLst>
            <pc:docMk/>
            <pc:sldMk cId="0" sldId="266"/>
            <ac:spMk id="3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4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39:42.690" v="669" actId="1582"/>
          <ac:spMkLst>
            <pc:docMk/>
            <pc:sldMk cId="0" sldId="266"/>
            <ac:spMk id="45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4:42:57.932" v="705" actId="1076"/>
          <ac:grpSpMkLst>
            <pc:docMk/>
            <pc:sldMk cId="0" sldId="266"/>
            <ac:grpSpMk id="4" creationId="{AA065A09-9EA9-44D4-A739-F6819D091EDF}"/>
          </ac:grpSpMkLst>
        </pc:grpChg>
      </pc:sldChg>
      <pc:sldChg chg="modSp mod">
        <pc:chgData name="Judson Santiago" userId="ebb108da2f256286" providerId="LiveId" clId="{17CAC211-E4CE-43F0-99B1-E91E703A7D5C}" dt="2021-04-20T04:49:07.567" v="754" actId="313"/>
        <pc:sldMkLst>
          <pc:docMk/>
          <pc:sldMk cId="0" sldId="267"/>
        </pc:sldMkLst>
        <pc:spChg chg="mod">
          <ac:chgData name="Judson Santiago" userId="ebb108da2f256286" providerId="LiveId" clId="{17CAC211-E4CE-43F0-99B1-E91E703A7D5C}" dt="2021-04-20T04:47:49.156" v="740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48:42.418" v="748" actId="1076"/>
          <ac:spMkLst>
            <pc:docMk/>
            <pc:sldMk cId="0" sldId="267"/>
            <ac:spMk id="23" creationId="{C9D39F75-A8DD-4E47-9679-E40D2D60D7E3}"/>
          </ac:spMkLst>
        </pc:spChg>
        <pc:spChg chg="mod">
          <ac:chgData name="Judson Santiago" userId="ebb108da2f256286" providerId="LiveId" clId="{17CAC211-E4CE-43F0-99B1-E91E703A7D5C}" dt="2021-04-20T04:49:07.567" v="754" actId="313"/>
          <ac:spMkLst>
            <pc:docMk/>
            <pc:sldMk cId="0" sldId="267"/>
            <ac:spMk id="29" creationId="{DEDA158D-C6E3-4719-BE2E-AF49FB72343F}"/>
          </ac:spMkLst>
        </pc:spChg>
      </pc:sldChg>
      <pc:sldChg chg="addSp modSp mod">
        <pc:chgData name="Judson Santiago" userId="ebb108da2f256286" providerId="LiveId" clId="{17CAC211-E4CE-43F0-99B1-E91E703A7D5C}" dt="2021-04-20T04:54:26.528" v="761" actId="164"/>
        <pc:sldMkLst>
          <pc:docMk/>
          <pc:sldMk cId="0" sldId="268"/>
        </pc:sldMkLst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1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2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2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54:26.528" v="761" actId="164"/>
          <ac:spMkLst>
            <pc:docMk/>
            <pc:sldMk cId="0" sldId="268"/>
            <ac:spMk id="22" creationId="{00000000-0000-0000-0000-000000000000}"/>
          </ac:spMkLst>
        </pc:spChg>
        <pc:grpChg chg="add mod">
          <ac:chgData name="Judson Santiago" userId="ebb108da2f256286" providerId="LiveId" clId="{17CAC211-E4CE-43F0-99B1-E91E703A7D5C}" dt="2021-04-20T04:54:26.528" v="761" actId="164"/>
          <ac:grpSpMkLst>
            <pc:docMk/>
            <pc:sldMk cId="0" sldId="268"/>
            <ac:grpSpMk id="4" creationId="{9B6C7B76-8D5B-46F4-8A90-FBDF52B219A7}"/>
          </ac:grpSpMkLst>
        </pc:grpChg>
      </pc:sldChg>
      <pc:sldChg chg="modSp mod">
        <pc:chgData name="Judson Santiago" userId="ebb108da2f256286" providerId="LiveId" clId="{17CAC211-E4CE-43F0-99B1-E91E703A7D5C}" dt="2021-04-20T06:01:41.455" v="1370" actId="20577"/>
        <pc:sldMkLst>
          <pc:docMk/>
          <pc:sldMk cId="0" sldId="271"/>
        </pc:sldMkLst>
        <pc:spChg chg="mod">
          <ac:chgData name="Judson Santiago" userId="ebb108da2f256286" providerId="LiveId" clId="{17CAC211-E4CE-43F0-99B1-E91E703A7D5C}" dt="2021-04-20T06:01:41.455" v="1370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59:00.910" v="1363" actId="1076"/>
        <pc:sldMkLst>
          <pc:docMk/>
          <pc:sldMk cId="0" sldId="272"/>
        </pc:sldMkLst>
        <pc:spChg chg="mod">
          <ac:chgData name="Judson Santiago" userId="ebb108da2f256286" providerId="LiveId" clId="{17CAC211-E4CE-43F0-99B1-E91E703A7D5C}" dt="2021-04-20T05:58:53.724" v="1362" actId="948"/>
          <ac:spMkLst>
            <pc:docMk/>
            <pc:sldMk cId="0" sldId="272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59:00.910" v="1363" actId="1076"/>
          <ac:spMkLst>
            <pc:docMk/>
            <pc:sldMk cId="0" sldId="272"/>
            <ac:spMk id="5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24:27.617" v="944" actId="1035"/>
        <pc:sldMkLst>
          <pc:docMk/>
          <pc:sldMk cId="0" sldId="273"/>
        </pc:sldMkLst>
        <pc:spChg chg="mod">
          <ac:chgData name="Judson Santiago" userId="ebb108da2f256286" providerId="LiveId" clId="{17CAC211-E4CE-43F0-99B1-E91E703A7D5C}" dt="2021-04-20T05:20:33.225" v="939"/>
          <ac:spMkLst>
            <pc:docMk/>
            <pc:sldMk cId="0" sldId="273"/>
            <ac:spMk id="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24:27.617" v="944" actId="1035"/>
          <ac:spMkLst>
            <pc:docMk/>
            <pc:sldMk cId="0" sldId="273"/>
            <ac:spMk id="2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23:58.923" v="941" actId="1035"/>
          <ac:spMkLst>
            <pc:docMk/>
            <pc:sldMk cId="0" sldId="273"/>
            <ac:spMk id="26" creationId="{00000000-0000-0000-0000-000000000000}"/>
          </ac:spMkLst>
        </pc:spChg>
        <pc:cxnChg chg="mod">
          <ac:chgData name="Judson Santiago" userId="ebb108da2f256286" providerId="LiveId" clId="{17CAC211-E4CE-43F0-99B1-E91E703A7D5C}" dt="2021-04-20T05:24:10.813" v="943" actId="1582"/>
          <ac:cxnSpMkLst>
            <pc:docMk/>
            <pc:sldMk cId="0" sldId="273"/>
            <ac:cxnSpMk id="36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20T05:33:33.494" v="1072" actId="1076"/>
        <pc:sldMkLst>
          <pc:docMk/>
          <pc:sldMk cId="0" sldId="274"/>
        </pc:sldMkLst>
        <pc:spChg chg="mod">
          <ac:chgData name="Judson Santiago" userId="ebb108da2f256286" providerId="LiveId" clId="{17CAC211-E4CE-43F0-99B1-E91E703A7D5C}" dt="2021-04-20T05:33:21.824" v="1070" actId="6549"/>
          <ac:spMkLst>
            <pc:docMk/>
            <pc:sldMk cId="0" sldId="274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3:33.494" v="1072" actId="1076"/>
          <ac:spMkLst>
            <pc:docMk/>
            <pc:sldMk cId="0" sldId="274"/>
            <ac:spMk id="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2:39.935" v="1051" actId="6549"/>
          <ac:spMkLst>
            <pc:docMk/>
            <pc:sldMk cId="0" sldId="274"/>
            <ac:spMk id="24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32:06.807" v="1046" actId="6549"/>
        <pc:sldMkLst>
          <pc:docMk/>
          <pc:sldMk cId="0" sldId="275"/>
        </pc:sldMkLst>
        <pc:spChg chg="mod">
          <ac:chgData name="Judson Santiago" userId="ebb108da2f256286" providerId="LiveId" clId="{17CAC211-E4CE-43F0-99B1-E91E703A7D5C}" dt="2021-04-20T05:32:06.807" v="1046" actId="6549"/>
          <ac:spMkLst>
            <pc:docMk/>
            <pc:sldMk cId="0" sldId="275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1:07.991" v="1043" actId="6549"/>
          <ac:spMkLst>
            <pc:docMk/>
            <pc:sldMk cId="0" sldId="275"/>
            <ac:spMk id="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1:15.127" v="1045" actId="6549"/>
          <ac:spMkLst>
            <pc:docMk/>
            <pc:sldMk cId="0" sldId="275"/>
            <ac:spMk id="24" creationId="{00000000-0000-0000-0000-000000000000}"/>
          </ac:spMkLst>
        </pc:spChg>
      </pc:sldChg>
      <pc:sldChg chg="addSp delSp modSp mod">
        <pc:chgData name="Judson Santiago" userId="ebb108da2f256286" providerId="LiveId" clId="{17CAC211-E4CE-43F0-99B1-E91E703A7D5C}" dt="2021-04-20T04:03:53.925" v="333" actId="1076"/>
        <pc:sldMkLst>
          <pc:docMk/>
          <pc:sldMk cId="1824548638" sldId="304"/>
        </pc:sldMkLst>
        <pc:spChg chg="ord">
          <ac:chgData name="Judson Santiago" userId="ebb108da2f256286" providerId="LiveId" clId="{17CAC211-E4CE-43F0-99B1-E91E703A7D5C}" dt="2021-04-20T04:01:44.828" v="322" actId="167"/>
          <ac:spMkLst>
            <pc:docMk/>
            <pc:sldMk cId="1824548638" sldId="304"/>
            <ac:spMk id="3" creationId="{00000000-0000-0000-0000-000000000000}"/>
          </ac:spMkLst>
        </pc:spChg>
        <pc:spChg chg="mod ord">
          <ac:chgData name="Judson Santiago" userId="ebb108da2f256286" providerId="LiveId" clId="{17CAC211-E4CE-43F0-99B1-E91E703A7D5C}" dt="2021-04-20T04:03:07.531" v="330" actId="167"/>
          <ac:spMkLst>
            <pc:docMk/>
            <pc:sldMk cId="1824548638" sldId="304"/>
            <ac:spMk id="4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4:02:35.211" v="328" actId="12789"/>
          <ac:spMkLst>
            <pc:docMk/>
            <pc:sldMk cId="1824548638" sldId="304"/>
            <ac:spMk id="6" creationId="{29806649-C9FE-420E-ACDD-F2E9483F3FD7}"/>
          </ac:spMkLst>
        </pc:spChg>
        <pc:spChg chg="mod">
          <ac:chgData name="Judson Santiago" userId="ebb108da2f256286" providerId="LiveId" clId="{17CAC211-E4CE-43F0-99B1-E91E703A7D5C}" dt="2021-04-20T03:43:38.795" v="198" actId="1076"/>
          <ac:spMkLst>
            <pc:docMk/>
            <pc:sldMk cId="1824548638" sldId="304"/>
            <ac:spMk id="20" creationId="{00000000-0000-0000-0000-000000000000}"/>
          </ac:spMkLst>
        </pc:spChg>
        <pc:spChg chg="mod ord">
          <ac:chgData name="Judson Santiago" userId="ebb108da2f256286" providerId="LiveId" clId="{17CAC211-E4CE-43F0-99B1-E91E703A7D5C}" dt="2021-04-20T04:03:28.245" v="332" actId="167"/>
          <ac:spMkLst>
            <pc:docMk/>
            <pc:sldMk cId="1824548638" sldId="304"/>
            <ac:spMk id="21" creationId="{00000000-0000-0000-0000-000000000000}"/>
          </ac:spMkLst>
        </pc:spChg>
        <pc:spChg chg="mod ord">
          <ac:chgData name="Judson Santiago" userId="ebb108da2f256286" providerId="LiveId" clId="{17CAC211-E4CE-43F0-99B1-E91E703A7D5C}" dt="2021-04-20T04:03:28.245" v="332" actId="167"/>
          <ac:spMkLst>
            <pc:docMk/>
            <pc:sldMk cId="1824548638" sldId="304"/>
            <ac:spMk id="2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43:31.943" v="197" actId="1076"/>
          <ac:spMkLst>
            <pc:docMk/>
            <pc:sldMk cId="1824548638" sldId="304"/>
            <ac:spMk id="2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2:35.211" v="328" actId="12789"/>
          <ac:spMkLst>
            <pc:docMk/>
            <pc:sldMk cId="1824548638" sldId="304"/>
            <ac:spMk id="35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4:03:53.925" v="333" actId="1076"/>
          <ac:grpSpMkLst>
            <pc:docMk/>
            <pc:sldMk cId="1824548638" sldId="304"/>
            <ac:grpSpMk id="5" creationId="{00000000-0000-0000-0000-000000000000}"/>
          </ac:grpSpMkLst>
        </pc:grpChg>
        <pc:cxnChg chg="del">
          <ac:chgData name="Judson Santiago" userId="ebb108da2f256286" providerId="LiveId" clId="{17CAC211-E4CE-43F0-99B1-E91E703A7D5C}" dt="2021-04-17T00:53:52.605" v="14" actId="478"/>
          <ac:cxnSpMkLst>
            <pc:docMk/>
            <pc:sldMk cId="1824548638" sldId="304"/>
            <ac:cxnSpMk id="31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20T05:59:59.520" v="1364" actId="20577"/>
        <pc:sldMkLst>
          <pc:docMk/>
          <pc:sldMk cId="2432666124" sldId="306"/>
        </pc:sldMkLst>
        <pc:spChg chg="mod">
          <ac:chgData name="Judson Santiago" userId="ebb108da2f256286" providerId="LiveId" clId="{17CAC211-E4CE-43F0-99B1-E91E703A7D5C}" dt="2021-04-20T05:59:59.520" v="1364" actId="20577"/>
          <ac:spMkLst>
            <pc:docMk/>
            <pc:sldMk cId="2432666124" sldId="306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6:00:08.479" v="1365" actId="20577"/>
        <pc:sldMkLst>
          <pc:docMk/>
          <pc:sldMk cId="2815339907" sldId="307"/>
        </pc:sldMkLst>
        <pc:spChg chg="mod">
          <ac:chgData name="Judson Santiago" userId="ebb108da2f256286" providerId="LiveId" clId="{17CAC211-E4CE-43F0-99B1-E91E703A7D5C}" dt="2021-04-20T06:00:08.479" v="1365" actId="20577"/>
          <ac:spMkLst>
            <pc:docMk/>
            <pc:sldMk cId="2815339907" sldId="307"/>
            <ac:spMk id="3" creationId="{00000000-0000-0000-0000-000000000000}"/>
          </ac:spMkLst>
        </pc:spChg>
      </pc:sldChg>
      <pc:sldChg chg="addSp delSp modSp mod">
        <pc:chgData name="Judson Santiago" userId="ebb108da2f256286" providerId="LiveId" clId="{17CAC211-E4CE-43F0-99B1-E91E703A7D5C}" dt="2021-04-20T03:53:37.296" v="262" actId="1076"/>
        <pc:sldMkLst>
          <pc:docMk/>
          <pc:sldMk cId="3196184049" sldId="310"/>
        </pc:sldMkLst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20" creationId="{00000000-0000-0000-0000-000000000000}"/>
          </ac:spMkLst>
        </pc:spChg>
        <pc:spChg chg="add del mod">
          <ac:chgData name="Judson Santiago" userId="ebb108da2f256286" providerId="LiveId" clId="{17CAC211-E4CE-43F0-99B1-E91E703A7D5C}" dt="2021-04-20T03:51:49.603" v="244" actId="478"/>
          <ac:spMkLst>
            <pc:docMk/>
            <pc:sldMk cId="3196184049" sldId="310"/>
            <ac:spMk id="22" creationId="{EDDAC425-18B4-48C4-8201-A47D16FA948E}"/>
          </ac:spMkLst>
        </pc:spChg>
        <pc:spChg chg="add del">
          <ac:chgData name="Judson Santiago" userId="ebb108da2f256286" providerId="LiveId" clId="{17CAC211-E4CE-43F0-99B1-E91E703A7D5C}" dt="2021-04-20T03:52:09.347" v="246" actId="478"/>
          <ac:spMkLst>
            <pc:docMk/>
            <pc:sldMk cId="3196184049" sldId="310"/>
            <ac:spMk id="23" creationId="{BB3FFECF-4974-4770-9D8C-A81C0C69146A}"/>
          </ac:spMkLst>
        </pc:spChg>
        <pc:spChg chg="add mod">
          <ac:chgData name="Judson Santiago" userId="ebb108da2f256286" providerId="LiveId" clId="{17CAC211-E4CE-43F0-99B1-E91E703A7D5C}" dt="2021-04-20T03:53:10.740" v="256" actId="1076"/>
          <ac:spMkLst>
            <pc:docMk/>
            <pc:sldMk cId="3196184049" sldId="310"/>
            <ac:spMk id="24" creationId="{1A2E6D1C-E2F2-46F5-A5A2-6BD4313A8799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3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36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3:53:37.296" v="262" actId="1076"/>
          <ac:spMkLst>
            <pc:docMk/>
            <pc:sldMk cId="3196184049" sldId="310"/>
            <ac:spMk id="37" creationId="{8F639B64-F8CA-430B-A4BF-3FC20A232792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3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4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21.453" v="210" actId="1076"/>
          <ac:spMkLst>
            <pc:docMk/>
            <pc:sldMk cId="3196184049" sldId="310"/>
            <ac:spMk id="4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4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3:50:33.572" v="217" actId="1037"/>
          <ac:spMkLst>
            <pc:docMk/>
            <pc:sldMk cId="3196184049" sldId="310"/>
            <ac:spMk id="43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3:50:33.572" v="217" actId="1037"/>
          <ac:grpSpMkLst>
            <pc:docMk/>
            <pc:sldMk cId="3196184049" sldId="310"/>
            <ac:grpSpMk id="12" creationId="{B7D9121B-444B-4115-A357-E42E5FE24E59}"/>
          </ac:grpSpMkLst>
        </pc:grpChg>
      </pc:sldChg>
      <pc:sldChg chg="modSp mod">
        <pc:chgData name="Judson Santiago" userId="ebb108da2f256286" providerId="LiveId" clId="{17CAC211-E4CE-43F0-99B1-E91E703A7D5C}" dt="2021-04-20T04:01:08.185" v="321" actId="6549"/>
        <pc:sldMkLst>
          <pc:docMk/>
          <pc:sldMk cId="3648114790" sldId="311"/>
        </pc:sldMkLst>
        <pc:spChg chg="mod">
          <ac:chgData name="Judson Santiago" userId="ebb108da2f256286" providerId="LiveId" clId="{17CAC211-E4CE-43F0-99B1-E91E703A7D5C}" dt="2021-04-20T04:01:08.185" v="321" actId="6549"/>
          <ac:spMkLst>
            <pc:docMk/>
            <pc:sldMk cId="3648114790" sldId="311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0:33.352" v="320" actId="1076"/>
          <ac:spMkLst>
            <pc:docMk/>
            <pc:sldMk cId="3648114790" sldId="311"/>
            <ac:spMk id="4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4:05:44.210" v="349" actId="207"/>
        <pc:sldMkLst>
          <pc:docMk/>
          <pc:sldMk cId="2515218308" sldId="312"/>
        </pc:sldMkLst>
        <pc:spChg chg="mod">
          <ac:chgData name="Judson Santiago" userId="ebb108da2f256286" providerId="LiveId" clId="{17CAC211-E4CE-43F0-99B1-E91E703A7D5C}" dt="2021-04-20T04:05:44.210" v="349" actId="207"/>
          <ac:spMkLst>
            <pc:docMk/>
            <pc:sldMk cId="2515218308" sldId="312"/>
            <ac:spMk id="3" creationId="{00000000-0000-0000-0000-000000000000}"/>
          </ac:spMkLst>
        </pc:spChg>
        <pc:cxnChg chg="mod">
          <ac:chgData name="Judson Santiago" userId="ebb108da2f256286" providerId="LiveId" clId="{17CAC211-E4CE-43F0-99B1-E91E703A7D5C}" dt="2021-04-17T00:51:22.452" v="10" actId="14100"/>
          <ac:cxnSpMkLst>
            <pc:docMk/>
            <pc:sldMk cId="2515218308" sldId="312"/>
            <ac:cxnSpMk id="19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17T00:51:04.881" v="8" actId="14100"/>
          <ac:cxnSpMkLst>
            <pc:docMk/>
            <pc:sldMk cId="2515218308" sldId="312"/>
            <ac:cxnSpMk id="20" creationId="{00000000-0000-0000-0000-000000000000}"/>
          </ac:cxnSpMkLst>
        </pc:cxnChg>
      </pc:sldChg>
      <pc:sldChg chg="modSp mod">
        <pc:chgData name="Judson Santiago" userId="ebb108da2f256286" providerId="LiveId" clId="{17CAC211-E4CE-43F0-99B1-E91E703A7D5C}" dt="2021-04-20T04:13:53.228" v="436" actId="1076"/>
        <pc:sldMkLst>
          <pc:docMk/>
          <pc:sldMk cId="1697244109" sldId="313"/>
        </pc:sldMkLst>
        <pc:spChg chg="mod">
          <ac:chgData name="Judson Santiago" userId="ebb108da2f256286" providerId="LiveId" clId="{17CAC211-E4CE-43F0-99B1-E91E703A7D5C}" dt="2021-04-20T04:13:36.789" v="435" actId="20577"/>
          <ac:spMkLst>
            <pc:docMk/>
            <pc:sldMk cId="1697244109" sldId="313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8:45.795" v="364" actId="404"/>
          <ac:spMkLst>
            <pc:docMk/>
            <pc:sldMk cId="1697244109" sldId="313"/>
            <ac:spMk id="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1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1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1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2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2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7:36.707" v="359" actId="404"/>
          <ac:spMkLst>
            <pc:docMk/>
            <pc:sldMk cId="1697244109" sldId="313"/>
            <ac:spMk id="3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3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09:15.829" v="367" actId="404"/>
          <ac:spMkLst>
            <pc:docMk/>
            <pc:sldMk cId="1697244109" sldId="313"/>
            <ac:spMk id="4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4:13:53.228" v="436" actId="1076"/>
          <ac:spMkLst>
            <pc:docMk/>
            <pc:sldMk cId="1697244109" sldId="313"/>
            <ac:spMk id="44" creationId="{44B98BDB-7C91-418F-9534-239D8877B228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6" creationId="{24688192-B1B2-4F41-9D0A-362883E41A28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7" creationId="{87BF0FD1-1796-4DA6-84A1-9B5A0E47326F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8" creationId="{7C56E873-35B0-4B77-9B64-6E6B4F2404DA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49" creationId="{0FC85243-00AE-4FFC-B44B-C294987A55E6}"/>
          </ac:spMkLst>
        </pc:spChg>
        <pc:spChg chg="mod">
          <ac:chgData name="Judson Santiago" userId="ebb108da2f256286" providerId="LiveId" clId="{17CAC211-E4CE-43F0-99B1-E91E703A7D5C}" dt="2021-04-20T04:10:10.468" v="370" actId="404"/>
          <ac:spMkLst>
            <pc:docMk/>
            <pc:sldMk cId="1697244109" sldId="313"/>
            <ac:spMk id="54" creationId="{634E647E-64D6-4C89-B933-6AB430FF6E0C}"/>
          </ac:spMkLst>
        </pc:s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61" creationId="{F8A21B4A-5DF4-44B5-B3DB-91B215EBD330}"/>
          </ac:grpSpMkLst>
        </pc:gr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67" creationId="{193801D3-5A8C-4FCF-923E-40E7BBE45C7B}"/>
          </ac:grpSpMkLst>
        </pc:gr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68" creationId="{1E29184B-ED47-40E7-B7E5-5FF1F6BAAB0A}"/>
          </ac:grpSpMkLst>
        </pc:grpChg>
        <pc:grpChg chg="mod">
          <ac:chgData name="Judson Santiago" userId="ebb108da2f256286" providerId="LiveId" clId="{17CAC211-E4CE-43F0-99B1-E91E703A7D5C}" dt="2021-04-20T04:13:53.228" v="436" actId="1076"/>
          <ac:grpSpMkLst>
            <pc:docMk/>
            <pc:sldMk cId="1697244109" sldId="313"/>
            <ac:grpSpMk id="70" creationId="{A6F57FED-C2D9-4574-A0D7-CDCC3F57428C}"/>
          </ac:grpSpMkLst>
        </pc:grp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2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14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2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24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2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24.185" v="362" actId="1582"/>
          <ac:cxnSpMkLst>
            <pc:docMk/>
            <pc:sldMk cId="1697244109" sldId="313"/>
            <ac:cxnSpMk id="34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16.100" v="361" actId="1582"/>
          <ac:cxnSpMkLst>
            <pc:docMk/>
            <pc:sldMk cId="1697244109" sldId="313"/>
            <ac:cxnSpMk id="36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38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39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40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8:57.964" v="365" actId="1582"/>
          <ac:cxnSpMkLst>
            <pc:docMk/>
            <pc:sldMk cId="1697244109" sldId="313"/>
            <ac:cxnSpMk id="41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09:37.176" v="368" actId="1582"/>
          <ac:cxnSpMkLst>
            <pc:docMk/>
            <pc:sldMk cId="1697244109" sldId="313"/>
            <ac:cxnSpMk id="43" creationId="{00000000-0000-0000-0000-000000000000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0" creationId="{50E667F4-5589-4B99-877C-38E381F7E7CE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1" creationId="{5DAF2EE7-353E-48C4-9B7F-EEE48D830EEA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2" creationId="{EDFE9105-B17D-4065-9B70-BBE4A41CD6A3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3" creationId="{18812D79-E3E5-4CB2-BF6D-E78F9A280E5F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5" creationId="{34E2EC13-CF00-4C75-B468-E80D506A9ADE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6" creationId="{5F644FA3-F258-4100-8AAA-60BA7A7C1631}"/>
          </ac:cxnSpMkLst>
        </pc:cxnChg>
        <pc:cxnChg chg="mod">
          <ac:chgData name="Judson Santiago" userId="ebb108da2f256286" providerId="LiveId" clId="{17CAC211-E4CE-43F0-99B1-E91E703A7D5C}" dt="2021-04-20T04:10:25.604" v="371" actId="1582"/>
          <ac:cxnSpMkLst>
            <pc:docMk/>
            <pc:sldMk cId="1697244109" sldId="313"/>
            <ac:cxnSpMk id="58" creationId="{B3F5ECFC-70E1-4DEC-8798-6587C4BC49F6}"/>
          </ac:cxnSpMkLst>
        </pc:cxnChg>
      </pc:sldChg>
      <pc:sldChg chg="modSp mod">
        <pc:chgData name="Judson Santiago" userId="ebb108da2f256286" providerId="LiveId" clId="{17CAC211-E4CE-43F0-99B1-E91E703A7D5C}" dt="2021-04-20T04:05:12.647" v="347" actId="20577"/>
        <pc:sldMkLst>
          <pc:docMk/>
          <pc:sldMk cId="4107761795" sldId="314"/>
        </pc:sldMkLst>
        <pc:spChg chg="mod">
          <ac:chgData name="Judson Santiago" userId="ebb108da2f256286" providerId="LiveId" clId="{17CAC211-E4CE-43F0-99B1-E91E703A7D5C}" dt="2021-04-20T04:05:12.647" v="347" actId="20577"/>
          <ac:spMkLst>
            <pc:docMk/>
            <pc:sldMk cId="4107761795" sldId="314"/>
            <ac:spMk id="3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36:59.094" v="1079" actId="20577"/>
        <pc:sldMkLst>
          <pc:docMk/>
          <pc:sldMk cId="2019042979" sldId="315"/>
        </pc:sldMkLst>
        <pc:spChg chg="mod">
          <ac:chgData name="Judson Santiago" userId="ebb108da2f256286" providerId="LiveId" clId="{17CAC211-E4CE-43F0-99B1-E91E703A7D5C}" dt="2021-04-20T05:36:59.094" v="1079" actId="20577"/>
          <ac:spMkLst>
            <pc:docMk/>
            <pc:sldMk cId="2019042979" sldId="315"/>
            <ac:spMk id="41" creationId="{00000000-0000-0000-0000-000000000000}"/>
          </ac:spMkLst>
        </pc:spChg>
      </pc:sldChg>
      <pc:sldChg chg="modSp mod">
        <pc:chgData name="Judson Santiago" userId="ebb108da2f256286" providerId="LiveId" clId="{17CAC211-E4CE-43F0-99B1-E91E703A7D5C}" dt="2021-04-20T05:41:51.741" v="1246" actId="20577"/>
        <pc:sldMkLst>
          <pc:docMk/>
          <pc:sldMk cId="3673007569" sldId="316"/>
        </pc:sldMkLst>
        <pc:spChg chg="mod">
          <ac:chgData name="Judson Santiago" userId="ebb108da2f256286" providerId="LiveId" clId="{17CAC211-E4CE-43F0-99B1-E91E703A7D5C}" dt="2021-04-20T05:40:56.973" v="1207" actId="20577"/>
          <ac:spMkLst>
            <pc:docMk/>
            <pc:sldMk cId="3673007569" sldId="316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41:51.741" v="1246" actId="20577"/>
          <ac:spMkLst>
            <pc:docMk/>
            <pc:sldMk cId="3673007569" sldId="316"/>
            <ac:spMk id="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39:38.940" v="1104" actId="1076"/>
          <ac:spMkLst>
            <pc:docMk/>
            <pc:sldMk cId="3673007569" sldId="316"/>
            <ac:spMk id="5" creationId="{00000000-0000-0000-0000-000000000000}"/>
          </ac:spMkLst>
        </pc:spChg>
      </pc:sldChg>
      <pc:sldChg chg="addSp delSp modSp mod modAnim">
        <pc:chgData name="Judson Santiago" userId="ebb108da2f256286" providerId="LiveId" clId="{17CAC211-E4CE-43F0-99B1-E91E703A7D5C}" dt="2021-04-20T05:54:51.481" v="1361" actId="1036"/>
        <pc:sldMkLst>
          <pc:docMk/>
          <pc:sldMk cId="2061914729" sldId="317"/>
        </pc:sldMkLst>
        <pc:spChg chg="add mod">
          <ac:chgData name="Judson Santiago" userId="ebb108da2f256286" providerId="LiveId" clId="{17CAC211-E4CE-43F0-99B1-E91E703A7D5C}" dt="2021-04-17T01:20:39.012" v="122" actId="20577"/>
          <ac:spMkLst>
            <pc:docMk/>
            <pc:sldMk cId="2061914729" sldId="317"/>
            <ac:spMk id="5" creationId="{9F14CA33-906E-4418-A050-C8BA3F3F3913}"/>
          </ac:spMkLst>
        </pc:spChg>
        <pc:spChg chg="del mod topLvl">
          <ac:chgData name="Judson Santiago" userId="ebb108da2f256286" providerId="LiveId" clId="{17CAC211-E4CE-43F0-99B1-E91E703A7D5C}" dt="2021-04-20T05:44:58.475" v="1252" actId="478"/>
          <ac:spMkLst>
            <pc:docMk/>
            <pc:sldMk cId="2061914729" sldId="317"/>
            <ac:spMk id="9" creationId="{6EF4A147-D9EF-4A04-AA9A-7194C3332C9C}"/>
          </ac:spMkLst>
        </pc:spChg>
        <pc:spChg chg="del mod topLvl">
          <ac:chgData name="Judson Santiago" userId="ebb108da2f256286" providerId="LiveId" clId="{17CAC211-E4CE-43F0-99B1-E91E703A7D5C}" dt="2021-04-20T05:45:00.291" v="1253" actId="478"/>
          <ac:spMkLst>
            <pc:docMk/>
            <pc:sldMk cId="2061914729" sldId="317"/>
            <ac:spMk id="10" creationId="{FAA027A7-DD01-49CD-9111-572BB679663B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1" creationId="{9A5BAD85-6646-4A7A-B982-72790EE35ED9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2" creationId="{AC7A7F1F-A9B9-44D5-8DE4-FC3210FD9EFB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3" creationId="{7D7423DC-1F55-4FF7-B85E-7F5681530EB9}"/>
          </ac:spMkLst>
        </pc:spChg>
        <pc:spChg chg="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4" creationId="{6978CF44-AFD3-4870-9812-B61E67E10713}"/>
          </ac:spMkLst>
        </pc:spChg>
        <pc:spChg chg="mod topLvl">
          <ac:chgData name="Judson Santiago" userId="ebb108da2f256286" providerId="LiveId" clId="{17CAC211-E4CE-43F0-99B1-E91E703A7D5C}" dt="2021-04-20T05:52:52.489" v="1337" actId="20577"/>
          <ac:spMkLst>
            <pc:docMk/>
            <pc:sldMk cId="2061914729" sldId="317"/>
            <ac:spMk id="15" creationId="{0559ECB0-336B-4323-9501-5CC41B9FE7B4}"/>
          </ac:spMkLst>
        </pc:spChg>
        <pc:spChg chg="del mod topLvl">
          <ac:chgData name="Judson Santiago" userId="ebb108da2f256286" providerId="LiveId" clId="{17CAC211-E4CE-43F0-99B1-E91E703A7D5C}" dt="2021-04-20T05:45:38.971" v="1262" actId="478"/>
          <ac:spMkLst>
            <pc:docMk/>
            <pc:sldMk cId="2061914729" sldId="317"/>
            <ac:spMk id="16" creationId="{C3F20C82-53BC-4493-A1B7-557B5D5324AA}"/>
          </ac:spMkLst>
        </pc:spChg>
        <pc:spChg chg="del mod topLvl">
          <ac:chgData name="Judson Santiago" userId="ebb108da2f256286" providerId="LiveId" clId="{17CAC211-E4CE-43F0-99B1-E91E703A7D5C}" dt="2021-04-20T05:45:40.212" v="1263" actId="478"/>
          <ac:spMkLst>
            <pc:docMk/>
            <pc:sldMk cId="2061914729" sldId="317"/>
            <ac:spMk id="17" creationId="{7C80ABAA-6394-4D30-9A84-BCC19D6310E9}"/>
          </ac:spMkLst>
        </pc:spChg>
        <pc:spChg chg="mod topLvl">
          <ac:chgData name="Judson Santiago" userId="ebb108da2f256286" providerId="LiveId" clId="{17CAC211-E4CE-43F0-99B1-E91E703A7D5C}" dt="2021-04-20T05:54:51.481" v="1361" actId="1036"/>
          <ac:spMkLst>
            <pc:docMk/>
            <pc:sldMk cId="2061914729" sldId="317"/>
            <ac:spMk id="18" creationId="{26067AAE-24E4-4F1D-8AD1-F5B82457695C}"/>
          </ac:spMkLst>
        </pc:spChg>
        <pc:spChg chg="add del 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19" creationId="{CE84B505-2EEF-4AFB-8E64-FA75221F19F9}"/>
          </ac:spMkLst>
        </pc:spChg>
        <pc:spChg chg="add del 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20" creationId="{ACFCF7A0-0F0A-4FE4-A09A-49E0764FF8EF}"/>
          </ac:spMkLst>
        </pc:spChg>
        <pc:spChg chg="add del mod topLvl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21" creationId="{8CE66050-BD79-4ED5-81DD-B63EC379E4C1}"/>
          </ac:spMkLst>
        </pc:spChg>
        <pc:spChg chg="del mod topLvl">
          <ac:chgData name="Judson Santiago" userId="ebb108da2f256286" providerId="LiveId" clId="{17CAC211-E4CE-43F0-99B1-E91E703A7D5C}" dt="2021-04-20T05:45:01.858" v="1254" actId="478"/>
          <ac:spMkLst>
            <pc:docMk/>
            <pc:sldMk cId="2061914729" sldId="317"/>
            <ac:spMk id="22" creationId="{D431902D-BF03-41EA-8CE9-709774757798}"/>
          </ac:spMkLst>
        </pc:spChg>
        <pc:spChg chg="del mod topLvl">
          <ac:chgData name="Judson Santiago" userId="ebb108da2f256286" providerId="LiveId" clId="{17CAC211-E4CE-43F0-99B1-E91E703A7D5C}" dt="2021-04-20T05:45:04.115" v="1255" actId="478"/>
          <ac:spMkLst>
            <pc:docMk/>
            <pc:sldMk cId="2061914729" sldId="317"/>
            <ac:spMk id="23" creationId="{610E876B-5A10-4AEB-A946-4677EF6FA732}"/>
          </ac:spMkLst>
        </pc:spChg>
        <pc:spChg chg="mod topLvl">
          <ac:chgData name="Judson Santiago" userId="ebb108da2f256286" providerId="LiveId" clId="{17CAC211-E4CE-43F0-99B1-E91E703A7D5C}" dt="2021-04-20T05:52:49.729" v="1335" actId="20577"/>
          <ac:spMkLst>
            <pc:docMk/>
            <pc:sldMk cId="2061914729" sldId="317"/>
            <ac:spMk id="24" creationId="{191EE071-32D6-480F-9630-9CC403BCB07D}"/>
          </ac:spMkLst>
        </pc:spChg>
        <pc:spChg chg="mod topLvl">
          <ac:chgData name="Judson Santiago" userId="ebb108da2f256286" providerId="LiveId" clId="{17CAC211-E4CE-43F0-99B1-E91E703A7D5C}" dt="2021-04-20T05:53:13.457" v="1341" actId="20577"/>
          <ac:spMkLst>
            <pc:docMk/>
            <pc:sldMk cId="2061914729" sldId="317"/>
            <ac:spMk id="25" creationId="{BDF4DF6B-A3C7-461A-B1B9-E3344CA40F6B}"/>
          </ac:spMkLst>
        </pc:spChg>
        <pc:spChg chg="mod topLvl">
          <ac:chgData name="Judson Santiago" userId="ebb108da2f256286" providerId="LiveId" clId="{17CAC211-E4CE-43F0-99B1-E91E703A7D5C}" dt="2021-04-20T05:53:22.801" v="1345" actId="20577"/>
          <ac:spMkLst>
            <pc:docMk/>
            <pc:sldMk cId="2061914729" sldId="317"/>
            <ac:spMk id="26" creationId="{37FAA2A0-3BF7-46B7-9FB4-588B7FC103AE}"/>
          </ac:spMkLst>
        </pc:spChg>
        <pc:spChg chg="mod topLvl">
          <ac:chgData name="Judson Santiago" userId="ebb108da2f256286" providerId="LiveId" clId="{17CAC211-E4CE-43F0-99B1-E91E703A7D5C}" dt="2021-04-20T05:54:22.825" v="1351" actId="6549"/>
          <ac:spMkLst>
            <pc:docMk/>
            <pc:sldMk cId="2061914729" sldId="317"/>
            <ac:spMk id="27" creationId="{89B568A7-6867-4944-A8DC-3E850593C4F6}"/>
          </ac:spMkLst>
        </pc:spChg>
        <pc:spChg chg="mod topLvl">
          <ac:chgData name="Judson Santiago" userId="ebb108da2f256286" providerId="LiveId" clId="{17CAC211-E4CE-43F0-99B1-E91E703A7D5C}" dt="2021-04-20T05:54:36.777" v="1357" actId="20577"/>
          <ac:spMkLst>
            <pc:docMk/>
            <pc:sldMk cId="2061914729" sldId="317"/>
            <ac:spMk id="28" creationId="{6A75D6EF-6C19-466A-8CDF-325A20C9FD4A}"/>
          </ac:spMkLst>
        </pc:spChg>
        <pc:spChg chg="mod topLvl">
          <ac:chgData name="Judson Santiago" userId="ebb108da2f256286" providerId="LiveId" clId="{17CAC211-E4CE-43F0-99B1-E91E703A7D5C}" dt="2021-04-20T05:50:32.145" v="1328" actId="1076"/>
          <ac:spMkLst>
            <pc:docMk/>
            <pc:sldMk cId="2061914729" sldId="317"/>
            <ac:spMk id="29" creationId="{D50B945E-1D1C-45CF-883C-3A128C1B85E6}"/>
          </ac:spMkLst>
        </pc:spChg>
        <pc:spChg chg="add mod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36" creationId="{D76099DC-F923-49EB-9924-A5851DFD8F7C}"/>
          </ac:spMkLst>
        </pc:spChg>
        <pc:spChg chg="add mod">
          <ac:chgData name="Judson Santiago" userId="ebb108da2f256286" providerId="LiveId" clId="{17CAC211-E4CE-43F0-99B1-E91E703A7D5C}" dt="2021-04-20T05:50:08.570" v="1319" actId="164"/>
          <ac:spMkLst>
            <pc:docMk/>
            <pc:sldMk cId="2061914729" sldId="317"/>
            <ac:spMk id="37" creationId="{E946E6DE-2559-426E-B086-FED16EB884B6}"/>
          </ac:spMkLst>
        </pc:spChg>
        <pc:grpChg chg="add del mod">
          <ac:chgData name="Judson Santiago" userId="ebb108da2f256286" providerId="LiveId" clId="{17CAC211-E4CE-43F0-99B1-E91E703A7D5C}" dt="2021-04-20T05:44:54.723" v="1251" actId="165"/>
          <ac:grpSpMkLst>
            <pc:docMk/>
            <pc:sldMk cId="2061914729" sldId="317"/>
            <ac:grpSpMk id="7" creationId="{4B49A445-D572-4682-A44B-EA50AFD7AA53}"/>
          </ac:grpSpMkLst>
        </pc:grpChg>
        <pc:grpChg chg="add mod">
          <ac:chgData name="Judson Santiago" userId="ebb108da2f256286" providerId="LiveId" clId="{17CAC211-E4CE-43F0-99B1-E91E703A7D5C}" dt="2021-04-20T05:50:08.570" v="1319" actId="164"/>
          <ac:grpSpMkLst>
            <pc:docMk/>
            <pc:sldMk cId="2061914729" sldId="317"/>
            <ac:grpSpMk id="41" creationId="{F3C268F8-E547-4950-9CFD-47E6DEB68979}"/>
          </ac:grpSpMkLst>
        </pc:grpChg>
        <pc:cxnChg chg="add del mod">
          <ac:chgData name="Judson Santiago" userId="ebb108da2f256286" providerId="LiveId" clId="{17CAC211-E4CE-43F0-99B1-E91E703A7D5C}" dt="2021-04-20T05:44:27.502" v="1248"/>
          <ac:cxnSpMkLst>
            <pc:docMk/>
            <pc:sldMk cId="2061914729" sldId="317"/>
            <ac:cxnSpMk id="6" creationId="{038D5735-33AC-4697-88CC-0992A128C95E}"/>
          </ac:cxnSpMkLst>
        </pc:cxnChg>
        <pc:cxnChg chg="mod topLvl">
          <ac:chgData name="Judson Santiago" userId="ebb108da2f256286" providerId="LiveId" clId="{17CAC211-E4CE-43F0-99B1-E91E703A7D5C}" dt="2021-04-20T05:50:40.868" v="1330" actId="14100"/>
          <ac:cxnSpMkLst>
            <pc:docMk/>
            <pc:sldMk cId="2061914729" sldId="317"/>
            <ac:cxnSpMk id="8" creationId="{A857C573-5A71-4FE0-B294-6EDA832EAE98}"/>
          </ac:cxnSpMkLst>
        </pc:cxnChg>
      </pc:sldChg>
      <pc:sldChg chg="delSp modSp mod">
        <pc:chgData name="Judson Santiago" userId="ebb108da2f256286" providerId="LiveId" clId="{17CAC211-E4CE-43F0-99B1-E91E703A7D5C}" dt="2021-04-20T06:06:23.903" v="1395" actId="6549"/>
        <pc:sldMkLst>
          <pc:docMk/>
          <pc:sldMk cId="1004817612" sldId="319"/>
        </pc:sldMkLst>
        <pc:spChg chg="mod">
          <ac:chgData name="Judson Santiago" userId="ebb108da2f256286" providerId="LiveId" clId="{17CAC211-E4CE-43F0-99B1-E91E703A7D5C}" dt="2021-04-20T06:04:10.100" v="1383" actId="404"/>
          <ac:spMkLst>
            <pc:docMk/>
            <pc:sldMk cId="1004817612" sldId="319"/>
            <ac:spMk id="5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6:04:47.237" v="1386" actId="478"/>
          <ac:spMkLst>
            <pc:docMk/>
            <pc:sldMk cId="1004817612" sldId="319"/>
            <ac:spMk id="20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6:04:47.237" v="1386" actId="478"/>
          <ac:spMkLst>
            <pc:docMk/>
            <pc:sldMk cId="1004817612" sldId="319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6:23.903" v="1395" actId="6549"/>
          <ac:spMkLst>
            <pc:docMk/>
            <pc:sldMk cId="1004817612" sldId="319"/>
            <ac:spMk id="34" creationId="{00000000-0000-0000-0000-000000000000}"/>
          </ac:spMkLst>
        </pc:spChg>
        <pc:grpChg chg="mod">
          <ac:chgData name="Judson Santiago" userId="ebb108da2f256286" providerId="LiveId" clId="{17CAC211-E4CE-43F0-99B1-E91E703A7D5C}" dt="2021-04-20T06:04:59.809" v="1387" actId="1076"/>
          <ac:grpSpMkLst>
            <pc:docMk/>
            <pc:sldMk cId="1004817612" sldId="319"/>
            <ac:grpSpMk id="35" creationId="{00000000-0000-0000-0000-000000000000}"/>
          </ac:grpSpMkLst>
        </pc:grpChg>
      </pc:sldChg>
      <pc:sldChg chg="addSp delSp modSp mod">
        <pc:chgData name="Judson Santiago" userId="ebb108da2f256286" providerId="LiveId" clId="{17CAC211-E4CE-43F0-99B1-E91E703A7D5C}" dt="2021-04-20T06:25:54.560" v="1637" actId="20577"/>
        <pc:sldMkLst>
          <pc:docMk/>
          <pc:sldMk cId="4214389195" sldId="321"/>
        </pc:sldMkLst>
        <pc:spChg chg="add mod">
          <ac:chgData name="Judson Santiago" userId="ebb108da2f256286" providerId="LiveId" clId="{17CAC211-E4CE-43F0-99B1-E91E703A7D5C}" dt="2021-04-17T01:22:38.427" v="138" actId="20577"/>
          <ac:spMkLst>
            <pc:docMk/>
            <pc:sldMk cId="4214389195" sldId="321"/>
            <ac:spMk id="4" creationId="{D7CA75D0-2DBE-413D-BB71-FE1A88B15CE4}"/>
          </ac:spMkLst>
        </pc:spChg>
        <pc:spChg chg="mod">
          <ac:chgData name="Judson Santiago" userId="ebb108da2f256286" providerId="LiveId" clId="{17CAC211-E4CE-43F0-99B1-E91E703A7D5C}" dt="2021-04-20T06:16:36.400" v="1521" actId="21"/>
          <ac:spMkLst>
            <pc:docMk/>
            <pc:sldMk cId="4214389195" sldId="321"/>
            <ac:spMk id="6" creationId="{00000000-0000-0000-0000-000000000000}"/>
          </ac:spMkLst>
        </pc:spChg>
        <pc:spChg chg="add del mod topLvl">
          <ac:chgData name="Judson Santiago" userId="ebb108da2f256286" providerId="LiveId" clId="{17CAC211-E4CE-43F0-99B1-E91E703A7D5C}" dt="2021-04-20T06:18:48.852" v="1530" actId="20577"/>
          <ac:spMkLst>
            <pc:docMk/>
            <pc:sldMk cId="4214389195" sldId="321"/>
            <ac:spMk id="7" creationId="{212C696D-6148-4877-8FE9-DD915B55C6A8}"/>
          </ac:spMkLst>
        </pc:spChg>
        <pc:spChg chg="add del mod topLvl">
          <ac:chgData name="Judson Santiago" userId="ebb108da2f256286" providerId="LiveId" clId="{17CAC211-E4CE-43F0-99B1-E91E703A7D5C}" dt="2021-04-20T06:18:51.693" v="1531" actId="20577"/>
          <ac:spMkLst>
            <pc:docMk/>
            <pc:sldMk cId="4214389195" sldId="321"/>
            <ac:spMk id="8" creationId="{C29B2CB9-51DA-41DC-8F9D-69DBD6F3C76B}"/>
          </ac:spMkLst>
        </pc:spChg>
        <pc:spChg chg="add del mod topLvl">
          <ac:chgData name="Judson Santiago" userId="ebb108da2f256286" providerId="LiveId" clId="{17CAC211-E4CE-43F0-99B1-E91E703A7D5C}" dt="2021-04-20T06:18:54.997" v="1532" actId="20577"/>
          <ac:spMkLst>
            <pc:docMk/>
            <pc:sldMk cId="4214389195" sldId="321"/>
            <ac:spMk id="9" creationId="{5C9E44C9-A5BB-4184-BD88-9DBE7A8DA95F}"/>
          </ac:spMkLst>
        </pc:spChg>
        <pc:spChg chg="add del mod topLvl">
          <ac:chgData name="Judson Santiago" userId="ebb108da2f256286" providerId="LiveId" clId="{17CAC211-E4CE-43F0-99B1-E91E703A7D5C}" dt="2021-04-20T06:18:58.277" v="1533" actId="20577"/>
          <ac:spMkLst>
            <pc:docMk/>
            <pc:sldMk cId="4214389195" sldId="321"/>
            <ac:spMk id="10" creationId="{403FA647-90EE-4BBE-8264-3878649D3F4E}"/>
          </ac:spMkLst>
        </pc:spChg>
        <pc:spChg chg="mod topLvl">
          <ac:chgData name="Judson Santiago" userId="ebb108da2f256286" providerId="LiveId" clId="{17CAC211-E4CE-43F0-99B1-E91E703A7D5C}" dt="2021-04-20T06:19:02.266" v="1534" actId="20577"/>
          <ac:spMkLst>
            <pc:docMk/>
            <pc:sldMk cId="4214389195" sldId="321"/>
            <ac:spMk id="11" creationId="{0B8C430A-C25A-4E0A-8D30-058551A55983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12" creationId="{71F852C1-3269-4781-8E74-8B176179A720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13" creationId="{8EA03CBD-1069-4FE2-BB5B-2103FDA65BAC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14" creationId="{D7D76B3C-5511-4EF0-8B54-E806F80D0322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15" creationId="{5E289969-4D43-45B5-B7AA-CFEA1B5F14BE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16" creationId="{EB174529-2638-4CA5-B6ED-E3D95420A162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17" creationId="{2E4F205A-40B8-4975-99D6-F938B13F2910}"/>
          </ac:spMkLst>
        </pc:spChg>
        <pc:spChg chg="mod topLvl">
          <ac:chgData name="Judson Santiago" userId="ebb108da2f256286" providerId="LiveId" clId="{17CAC211-E4CE-43F0-99B1-E91E703A7D5C}" dt="2021-04-20T06:19:06.609" v="1535" actId="20577"/>
          <ac:spMkLst>
            <pc:docMk/>
            <pc:sldMk cId="4214389195" sldId="321"/>
            <ac:spMk id="18" creationId="{3C6E94AB-095D-467E-976E-2C421EEC6FD5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19" creationId="{21FB6E04-479B-4943-8B48-43FBE3DAAD77}"/>
          </ac:spMkLst>
        </pc:spChg>
        <pc:spChg chg="mod topLvl">
          <ac:chgData name="Judson Santiago" userId="ebb108da2f256286" providerId="LiveId" clId="{17CAC211-E4CE-43F0-99B1-E91E703A7D5C}" dt="2021-04-20T06:19:10.157" v="1536" actId="20577"/>
          <ac:spMkLst>
            <pc:docMk/>
            <pc:sldMk cId="4214389195" sldId="321"/>
            <ac:spMk id="20" creationId="{5D2D2B88-9E2D-4199-95CF-E98CA3E6203F}"/>
          </ac:spMkLst>
        </pc:spChg>
        <pc:spChg chg="mod topLvl">
          <ac:chgData name="Judson Santiago" userId="ebb108da2f256286" providerId="LiveId" clId="{17CAC211-E4CE-43F0-99B1-E91E703A7D5C}" dt="2021-04-20T06:19:21.393" v="1538" actId="20577"/>
          <ac:spMkLst>
            <pc:docMk/>
            <pc:sldMk cId="4214389195" sldId="321"/>
            <ac:spMk id="21" creationId="{78912A00-8399-40DC-BEDC-292A6D8BA005}"/>
          </ac:spMkLst>
        </pc:spChg>
        <pc:spChg chg="add del mod topLvl">
          <ac:chgData name="Judson Santiago" userId="ebb108da2f256286" providerId="LiveId" clId="{17CAC211-E4CE-43F0-99B1-E91E703A7D5C}" dt="2021-04-20T06:22:02.292" v="1580" actId="1076"/>
          <ac:spMkLst>
            <pc:docMk/>
            <pc:sldMk cId="4214389195" sldId="321"/>
            <ac:spMk id="22" creationId="{2BD82197-4B93-4249-9978-265F9B8D38DD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23" creationId="{E370C665-85C1-4B22-963F-06C3D2D916C0}"/>
          </ac:spMkLst>
        </pc:spChg>
        <pc:spChg chg="add del mod topLvl">
          <ac:chgData name="Judson Santiago" userId="ebb108da2f256286" providerId="LiveId" clId="{17CAC211-E4CE-43F0-99B1-E91E703A7D5C}" dt="2021-04-20T06:18:45.851" v="1529" actId="20577"/>
          <ac:spMkLst>
            <pc:docMk/>
            <pc:sldMk cId="4214389195" sldId="321"/>
            <ac:spMk id="24" creationId="{80244A26-EF9E-4D34-A089-C81506DED555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25" creationId="{288658A6-634F-4EFF-B141-56D890B5FA6F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26" creationId="{F4085BBB-806A-4480-8C7D-0E1BF5CE6B38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27" creationId="{8032EEC0-4642-46A9-9EA6-1BACCA75B966}"/>
          </ac:spMkLst>
        </pc:spChg>
        <pc:spChg chg="mod topLvl">
          <ac:chgData name="Judson Santiago" userId="ebb108da2f256286" providerId="LiveId" clId="{17CAC211-E4CE-43F0-99B1-E91E703A7D5C}" dt="2021-04-20T06:19:26.201" v="1540" actId="20577"/>
          <ac:spMkLst>
            <pc:docMk/>
            <pc:sldMk cId="4214389195" sldId="321"/>
            <ac:spMk id="29" creationId="{D2B18011-AB7A-4B8C-8545-F90931FDAD7D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30" creationId="{714ABFF6-B0A2-4D17-BE11-02D839870560}"/>
          </ac:spMkLst>
        </pc:spChg>
        <pc:spChg chg="mod topLvl">
          <ac:chgData name="Judson Santiago" userId="ebb108da2f256286" providerId="LiveId" clId="{17CAC211-E4CE-43F0-99B1-E91E703A7D5C}" dt="2021-04-20T06:19:29.785" v="1542" actId="20577"/>
          <ac:spMkLst>
            <pc:docMk/>
            <pc:sldMk cId="4214389195" sldId="321"/>
            <ac:spMk id="31" creationId="{0891BC6C-C143-4E02-83D6-667E917EE052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32" creationId="{5FF06227-A1CB-4A58-8737-10AB24B4E183}"/>
          </ac:spMkLst>
        </pc:spChg>
        <pc:spChg chg="mod topLvl">
          <ac:chgData name="Judson Santiago" userId="ebb108da2f256286" providerId="LiveId" clId="{17CAC211-E4CE-43F0-99B1-E91E703A7D5C}" dt="2021-04-20T06:19:34.369" v="1544" actId="20577"/>
          <ac:spMkLst>
            <pc:docMk/>
            <pc:sldMk cId="4214389195" sldId="321"/>
            <ac:spMk id="33" creationId="{1916C91A-2823-4362-AEA9-F5E4929EB79F}"/>
          </ac:spMkLst>
        </pc:spChg>
        <pc:spChg chg="mod topLvl">
          <ac:chgData name="Judson Santiago" userId="ebb108da2f256286" providerId="LiveId" clId="{17CAC211-E4CE-43F0-99B1-E91E703A7D5C}" dt="2021-04-20T06:20:11.231" v="1552" actId="12788"/>
          <ac:spMkLst>
            <pc:docMk/>
            <pc:sldMk cId="4214389195" sldId="321"/>
            <ac:spMk id="34" creationId="{C4413114-0C7E-4980-8F18-0633093959C3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35" creationId="{BB0DCF14-E970-44F8-AECE-BFF79D47C810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36" creationId="{E574ECE7-5174-4144-9C46-1DB060A13D9E}"/>
          </ac:spMkLst>
        </pc:spChg>
        <pc:spChg chg="del mod topLvl">
          <ac:chgData name="Judson Santiago" userId="ebb108da2f256286" providerId="LiveId" clId="{17CAC211-E4CE-43F0-99B1-E91E703A7D5C}" dt="2021-04-20T06:19:39.025" v="1545" actId="478"/>
          <ac:spMkLst>
            <pc:docMk/>
            <pc:sldMk cId="4214389195" sldId="321"/>
            <ac:spMk id="37" creationId="{E06F5F53-AA69-4CBE-9ADD-BEDDB193E743}"/>
          </ac:spMkLst>
        </pc:spChg>
        <pc:spChg chg="del mod topLvl">
          <ac:chgData name="Judson Santiago" userId="ebb108da2f256286" providerId="LiveId" clId="{17CAC211-E4CE-43F0-99B1-E91E703A7D5C}" dt="2021-04-20T06:19:39.025" v="1545" actId="478"/>
          <ac:spMkLst>
            <pc:docMk/>
            <pc:sldMk cId="4214389195" sldId="321"/>
            <ac:spMk id="38" creationId="{3F4FAA87-DED5-499D-ABD5-C044CA49DE44}"/>
          </ac:spMkLst>
        </pc:spChg>
        <pc:spChg chg="mod topLvl">
          <ac:chgData name="Judson Santiago" userId="ebb108da2f256286" providerId="LiveId" clId="{17CAC211-E4CE-43F0-99B1-E91E703A7D5C}" dt="2021-04-20T06:25:54.560" v="1637" actId="20577"/>
          <ac:spMkLst>
            <pc:docMk/>
            <pc:sldMk cId="4214389195" sldId="321"/>
            <ac:spMk id="39" creationId="{69E9D940-EAA4-4A88-9285-A42E6622ADE6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40" creationId="{B6CF2B47-364B-4B49-B778-8E89EC0F58C6}"/>
          </ac:spMkLst>
        </pc:spChg>
        <pc:spChg chg="mod topLvl">
          <ac:chgData name="Judson Santiago" userId="ebb108da2f256286" providerId="LiveId" clId="{17CAC211-E4CE-43F0-99B1-E91E703A7D5C}" dt="2021-04-20T06:20:47.821" v="1560" actId="207"/>
          <ac:spMkLst>
            <pc:docMk/>
            <pc:sldMk cId="4214389195" sldId="321"/>
            <ac:spMk id="41" creationId="{6ED912CB-937A-4DB1-9121-CF2B5A14C0DF}"/>
          </ac:spMkLst>
        </pc:spChg>
        <pc:spChg chg="mod topLvl">
          <ac:chgData name="Judson Santiago" userId="ebb108da2f256286" providerId="LiveId" clId="{17CAC211-E4CE-43F0-99B1-E91E703A7D5C}" dt="2021-04-20T06:20:42.169" v="1559"/>
          <ac:spMkLst>
            <pc:docMk/>
            <pc:sldMk cId="4214389195" sldId="321"/>
            <ac:spMk id="42" creationId="{FC039247-53E4-4041-986F-AA8A014247E8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43" creationId="{68B74DDD-ED24-4381-AF3F-EFC42D955EF3}"/>
          </ac:spMkLst>
        </pc:spChg>
        <pc:spChg chg="mod topLvl">
          <ac:chgData name="Judson Santiago" userId="ebb108da2f256286" providerId="LiveId" clId="{17CAC211-E4CE-43F0-99B1-E91E703A7D5C}" dt="2021-04-20T06:18:37.585" v="1527" actId="165"/>
          <ac:spMkLst>
            <pc:docMk/>
            <pc:sldMk cId="4214389195" sldId="321"/>
            <ac:spMk id="44" creationId="{6B8DA679-65E3-482A-BCE6-7721E67EA526}"/>
          </ac:spMkLst>
        </pc:spChg>
        <pc:spChg chg="mod topLvl">
          <ac:chgData name="Judson Santiago" userId="ebb108da2f256286" providerId="LiveId" clId="{17CAC211-E4CE-43F0-99B1-E91E703A7D5C}" dt="2021-04-20T06:21:08.782" v="1566" actId="1076"/>
          <ac:spMkLst>
            <pc:docMk/>
            <pc:sldMk cId="4214389195" sldId="321"/>
            <ac:spMk id="45" creationId="{71292EF6-4C73-4F5E-9509-54CB01B3CEE6}"/>
          </ac:spMkLst>
        </pc:spChg>
        <pc:spChg chg="add mod">
          <ac:chgData name="Judson Santiago" userId="ebb108da2f256286" providerId="LiveId" clId="{17CAC211-E4CE-43F0-99B1-E91E703A7D5C}" dt="2021-04-20T06:20:19.555" v="1557" actId="1035"/>
          <ac:spMkLst>
            <pc:docMk/>
            <pc:sldMk cId="4214389195" sldId="321"/>
            <ac:spMk id="46" creationId="{81D43500-C0DD-47FA-95A5-77430243E749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48" creationId="{02571DD5-9F8B-436A-BB43-7B56D12208B5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49" creationId="{E805E73B-C25A-4E1E-B66B-1141C98E8426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52" creationId="{4F851F12-6855-45D2-AC30-E4A7A58D869E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53" creationId="{95714B81-9B0C-47C7-A850-422B6492AF6E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54" creationId="{CBE02D54-B44D-46A9-9D3F-45CF1C93602D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55" creationId="{169E777A-FA48-4295-AAEC-E8085F9EDAA7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56" creationId="{99BFF248-D5D4-411A-B1A3-3FB2D82116AA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57" creationId="{EBF0B579-751E-4B51-8BBD-9AEFF7C5DC3D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58" creationId="{68A8F86E-4D17-4921-93F9-D98A5F6E6FAC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59" creationId="{C56BEB40-F6DF-4FA5-909C-0DD555990017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0" creationId="{3B5525D4-4866-4F51-B26F-051BA4B1CD1E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1" creationId="{A97D5DE4-1D43-445A-951A-C22CF94B74CA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2" creationId="{61CF9B4A-8D62-4C01-86BA-7088F34254A7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3" creationId="{7315B344-AA6D-43D1-B265-5009BA99FA7E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4" creationId="{B59DB727-665C-44B9-BB01-BD9290C4A8A4}"/>
          </ac:spMkLst>
        </pc:spChg>
        <pc:spChg chg="add del mod">
          <ac:chgData name="Judson Santiago" userId="ebb108da2f256286" providerId="LiveId" clId="{17CAC211-E4CE-43F0-99B1-E91E703A7D5C}" dt="2021-04-20T06:24:23.224" v="1616" actId="478"/>
          <ac:spMkLst>
            <pc:docMk/>
            <pc:sldMk cId="4214389195" sldId="321"/>
            <ac:spMk id="65" creationId="{7D1BD53F-9F7B-4C2C-AC3A-D7C46CAAA669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68" creationId="{9323D65C-49D7-42FF-B0EB-09B1E8BE61AE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69" creationId="{6D1FF3E0-0867-49D7-9410-A9FA1261C6DB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70" creationId="{A0998153-B1AD-4088-A00A-A5DEA8122033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71" creationId="{9C53A9AF-88E5-4DEE-8EB6-80CDF66F4B8F}"/>
          </ac:spMkLst>
        </pc:spChg>
        <pc:spChg chg="add mod">
          <ac:chgData name="Judson Santiago" userId="ebb108da2f256286" providerId="LiveId" clId="{17CAC211-E4CE-43F0-99B1-E91E703A7D5C}" dt="2021-04-20T06:25:30.929" v="1633" actId="12788"/>
          <ac:spMkLst>
            <pc:docMk/>
            <pc:sldMk cId="4214389195" sldId="321"/>
            <ac:spMk id="72" creationId="{B8388FF4-A69C-4688-A5F2-51D53D46E21C}"/>
          </ac:spMkLst>
        </pc:spChg>
        <pc:grpChg chg="add del mod">
          <ac:chgData name="Judson Santiago" userId="ebb108da2f256286" providerId="LiveId" clId="{17CAC211-E4CE-43F0-99B1-E91E703A7D5C}" dt="2021-04-20T06:18:37.585" v="1527" actId="165"/>
          <ac:grpSpMkLst>
            <pc:docMk/>
            <pc:sldMk cId="4214389195" sldId="321"/>
            <ac:grpSpMk id="5" creationId="{181FC0DC-8799-4D57-954B-41037B1B915D}"/>
          </ac:grpSpMkLst>
        </pc:grpChg>
        <pc:cxnChg chg="mod topLvl">
          <ac:chgData name="Judson Santiago" userId="ebb108da2f256286" providerId="LiveId" clId="{17CAC211-E4CE-43F0-99B1-E91E703A7D5C}" dt="2021-04-20T06:25:40.064" v="1635" actId="14100"/>
          <ac:cxnSpMkLst>
            <pc:docMk/>
            <pc:sldMk cId="4214389195" sldId="321"/>
            <ac:cxnSpMk id="28" creationId="{3B1B32B0-662A-472F-B5E5-79457F60274C}"/>
          </ac:cxnSpMkLst>
        </pc:cxnChg>
      </pc:sldChg>
      <pc:sldChg chg="addSp modSp mod modNotesTx">
        <pc:chgData name="Judson Santiago" userId="ebb108da2f256286" providerId="LiveId" clId="{17CAC211-E4CE-43F0-99B1-E91E703A7D5C}" dt="2021-04-20T06:13:17.231" v="1513" actId="313"/>
        <pc:sldMkLst>
          <pc:docMk/>
          <pc:sldMk cId="401817499" sldId="323"/>
        </pc:sldMkLst>
        <pc:spChg chg="mod">
          <ac:chgData name="Judson Santiago" userId="ebb108da2f256286" providerId="LiveId" clId="{17CAC211-E4CE-43F0-99B1-E91E703A7D5C}" dt="2021-04-20T06:12:12.911" v="1403" actId="20577"/>
          <ac:spMkLst>
            <pc:docMk/>
            <pc:sldMk cId="401817499" sldId="323"/>
            <ac:spMk id="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1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2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2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2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2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2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2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2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3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3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4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5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6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7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8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49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50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51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52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5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6:07:38.352" v="1401" actId="164"/>
          <ac:spMkLst>
            <pc:docMk/>
            <pc:sldMk cId="401817499" sldId="323"/>
            <ac:spMk id="54" creationId="{00000000-0000-0000-0000-000000000000}"/>
          </ac:spMkLst>
        </pc:spChg>
        <pc:grpChg chg="add mod">
          <ac:chgData name="Judson Santiago" userId="ebb108da2f256286" providerId="LiveId" clId="{17CAC211-E4CE-43F0-99B1-E91E703A7D5C}" dt="2021-04-20T06:07:46.557" v="1402" actId="1076"/>
          <ac:grpSpMkLst>
            <pc:docMk/>
            <pc:sldMk cId="401817499" sldId="323"/>
            <ac:grpSpMk id="4" creationId="{16DC3996-32D5-49F9-B0A8-6397781D1249}"/>
          </ac:grpSpMkLst>
        </pc:grpChg>
        <pc:cxnChg chg="mod">
          <ac:chgData name="Judson Santiago" userId="ebb108da2f256286" providerId="LiveId" clId="{17CAC211-E4CE-43F0-99B1-E91E703A7D5C}" dt="2021-04-20T06:07:38.352" v="1401" actId="164"/>
          <ac:cxnSpMkLst>
            <pc:docMk/>
            <pc:sldMk cId="401817499" sldId="323"/>
            <ac:cxnSpMk id="28" creationId="{00000000-0000-0000-0000-000000000000}"/>
          </ac:cxnSpMkLst>
        </pc:cxnChg>
      </pc:sldChg>
      <pc:sldChg chg="addSp delSp modSp add mod">
        <pc:chgData name="Judson Santiago" userId="ebb108da2f256286" providerId="LiveId" clId="{17CAC211-E4CE-43F0-99B1-E91E703A7D5C}" dt="2021-04-20T05:14:32.504" v="938" actId="113"/>
        <pc:sldMkLst>
          <pc:docMk/>
          <pc:sldMk cId="1505948792" sldId="325"/>
        </pc:sldMkLst>
        <pc:spChg chg="mod">
          <ac:chgData name="Judson Santiago" userId="ebb108da2f256286" providerId="LiveId" clId="{17CAC211-E4CE-43F0-99B1-E91E703A7D5C}" dt="2021-04-20T05:10:51.781" v="908" actId="6549"/>
          <ac:spMkLst>
            <pc:docMk/>
            <pc:sldMk cId="1505948792" sldId="325"/>
            <ac:spMk id="3" creationId="{00000000-0000-0000-0000-000000000000}"/>
          </ac:spMkLst>
        </pc:spChg>
        <pc:spChg chg="mod">
          <ac:chgData name="Judson Santiago" userId="ebb108da2f256286" providerId="LiveId" clId="{17CAC211-E4CE-43F0-99B1-E91E703A7D5C}" dt="2021-04-20T05:11:25.154" v="913" actId="1076"/>
          <ac:spMkLst>
            <pc:docMk/>
            <pc:sldMk cId="1505948792" sldId="325"/>
            <ac:spMk id="4" creationId="{00000000-0000-0000-0000-000000000000}"/>
          </ac:spMkLst>
        </pc:spChg>
        <pc:spChg chg="del">
          <ac:chgData name="Judson Santiago" userId="ebb108da2f256286" providerId="LiveId" clId="{17CAC211-E4CE-43F0-99B1-E91E703A7D5C}" dt="2021-04-20T05:10:54.573" v="909" actId="478"/>
          <ac:spMkLst>
            <pc:docMk/>
            <pc:sldMk cId="1505948792" sldId="325"/>
            <ac:spMk id="5" creationId="{00000000-0000-0000-0000-000000000000}"/>
          </ac:spMkLst>
        </pc:spChg>
        <pc:spChg chg="add 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6" creationId="{9CA01037-4BE6-4F63-9359-AEB9F0DA667B}"/>
          </ac:spMkLst>
        </pc:spChg>
        <pc:spChg chg="add 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7" creationId="{639ABAA5-2E00-4798-82C7-E5477AE02889}"/>
          </ac:spMkLst>
        </pc:spChg>
        <pc:spChg chg="mod">
          <ac:chgData name="Judson Santiago" userId="ebb108da2f256286" providerId="LiveId" clId="{17CAC211-E4CE-43F0-99B1-E91E703A7D5C}" dt="2021-04-20T05:14:32.504" v="938" actId="113"/>
          <ac:spMkLst>
            <pc:docMk/>
            <pc:sldMk cId="1505948792" sldId="325"/>
            <ac:spMk id="9" creationId="{7AFD250E-AE0F-46CC-AE76-B1E265451A42}"/>
          </ac:spMkLst>
        </pc:spChg>
        <pc:spChg chg="mod">
          <ac:chgData name="Judson Santiago" userId="ebb108da2f256286" providerId="LiveId" clId="{17CAC211-E4CE-43F0-99B1-E91E703A7D5C}" dt="2021-04-20T05:14:30" v="937" actId="113"/>
          <ac:spMkLst>
            <pc:docMk/>
            <pc:sldMk cId="1505948792" sldId="325"/>
            <ac:spMk id="10" creationId="{28A34147-3377-4507-A63C-F23A0D41EA25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1" creationId="{E8E0EB99-ACDA-4C43-AE03-77FFC58BDBD4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2" creationId="{06E44144-3080-4F03-9511-C7EC262223F5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3" creationId="{3BD8A120-1655-475A-8A8C-7E3C6257FC9D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4" creationId="{4CB6C7E1-A168-4BAA-8AC7-BECC85B737F0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5" creationId="{2B415B06-C4A2-48CC-971E-7FE112E9D80E}"/>
          </ac:spMkLst>
        </pc:spChg>
        <pc:spChg chg="mod">
          <ac:chgData name="Judson Santiago" userId="ebb108da2f256286" providerId="LiveId" clId="{17CAC211-E4CE-43F0-99B1-E91E703A7D5C}" dt="2021-04-20T05:13:49.874" v="928"/>
          <ac:spMkLst>
            <pc:docMk/>
            <pc:sldMk cId="1505948792" sldId="325"/>
            <ac:spMk id="16" creationId="{3B9B33A6-4B15-49D5-8E65-8E74E81BC7A8}"/>
          </ac:spMkLst>
        </pc:spChg>
        <pc:grpChg chg="add mod">
          <ac:chgData name="Judson Santiago" userId="ebb108da2f256286" providerId="LiveId" clId="{17CAC211-E4CE-43F0-99B1-E91E703A7D5C}" dt="2021-04-20T05:13:49.874" v="928"/>
          <ac:grpSpMkLst>
            <pc:docMk/>
            <pc:sldMk cId="1505948792" sldId="325"/>
            <ac:grpSpMk id="8" creationId="{82ED4525-1CCF-4A31-B09B-38BBBFB47BBD}"/>
          </ac:grpSpMkLst>
        </pc:grpChg>
        <pc:cxnChg chg="add mod">
          <ac:chgData name="Judson Santiago" userId="ebb108da2f256286" providerId="LiveId" clId="{17CAC211-E4CE-43F0-99B1-E91E703A7D5C}" dt="2021-04-20T05:13:49.874" v="928"/>
          <ac:cxnSpMkLst>
            <pc:docMk/>
            <pc:sldMk cId="1505948792" sldId="325"/>
            <ac:cxnSpMk id="17" creationId="{6C435174-AA1F-448C-A335-6288117AE67E}"/>
          </ac:cxnSpMkLst>
        </pc:cxnChg>
      </pc:sldChg>
      <pc:sldMasterChg chg="setBg modSldLayout">
        <pc:chgData name="Judson Santiago" userId="ebb108da2f256286" providerId="LiveId" clId="{17CAC211-E4CE-43F0-99B1-E91E703A7D5C}" dt="2021-04-17T00:45:22.681" v="4" actId="167"/>
        <pc:sldMasterMkLst>
          <pc:docMk/>
          <pc:sldMasterMk cId="0" sldId="2147483660"/>
        </pc:sldMasterMkLst>
        <pc:sldLayoutChg chg="addSp modSp mod">
          <pc:chgData name="Judson Santiago" userId="ebb108da2f256286" providerId="LiveId" clId="{17CAC211-E4CE-43F0-99B1-E91E703A7D5C}" dt="2021-04-17T00:45:22.681" v="4" actId="167"/>
          <pc:sldLayoutMkLst>
            <pc:docMk/>
            <pc:sldMasterMk cId="0" sldId="2147483660"/>
            <pc:sldLayoutMk cId="0" sldId="2147483661"/>
          </pc:sldLayoutMkLst>
          <pc:picChg chg="add mod ord">
            <ac:chgData name="Judson Santiago" userId="ebb108da2f256286" providerId="LiveId" clId="{17CAC211-E4CE-43F0-99B1-E91E703A7D5C}" dt="2021-04-17T00:45:22.681" v="4" actId="167"/>
            <ac:picMkLst>
              <pc:docMk/>
              <pc:sldMasterMk cId="0" sldId="2147483660"/>
              <pc:sldLayoutMk cId="0" sldId="2147483661"/>
              <ac:picMk id="13" creationId="{78DBE3E1-95C8-4C04-8241-18BD4EB7B18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3F8F-D885-4C24-9BD2-F2EC042D1C43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1ED6-6D14-48A8-97BD-7BF3D7B910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0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operador de endereço &amp;. O ponteiro como um apontador de memória. O operador de indireção *. Variáveis versus Ponteiros. Atribuição de valores e cuidados com ponteiros. Usando ponteiros com registros, vetores, strings e funções. Exercícios.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760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Definir o tipo de dado </a:t>
            </a:r>
            <a:r>
              <a:rPr lang="pt-BR"/>
              <a:t>apontado também permite </a:t>
            </a:r>
            <a:r>
              <a:rPr lang="pt-BR" dirty="0"/>
              <a:t>fazer operações</a:t>
            </a:r>
            <a:r>
              <a:rPr lang="pt-BR" baseline="0" dirty="0"/>
              <a:t> aritméticas com ponteiros.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26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ainda não sabemos alocar memória, vamos usar uma variável comum.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6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30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†</a:t>
            </a:r>
            <a:r>
              <a:rPr lang="pt-BR" dirty="0"/>
              <a:t> Em</a:t>
            </a:r>
            <a:r>
              <a:rPr lang="pt-BR" baseline="0" dirty="0"/>
              <a:t> plataformas de 32 bits. O ponteiro tem 8 bytes em plataformas de 64 bits.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978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Alternativa ao operador -&gt;:</a:t>
            </a:r>
            <a:r>
              <a:rPr lang="pt-BR" baseline="0" dirty="0"/>
              <a:t> </a:t>
            </a:r>
            <a:r>
              <a:rPr lang="pt-BR" dirty="0"/>
              <a:t>(*</a:t>
            </a:r>
            <a:r>
              <a:rPr lang="pt-BR" dirty="0" err="1"/>
              <a:t>ptr</a:t>
            </a:r>
            <a:r>
              <a:rPr lang="pt-BR" dirty="0"/>
              <a:t>) é do</a:t>
            </a:r>
            <a:r>
              <a:rPr lang="pt-BR" baseline="0" dirty="0"/>
              <a:t> tipo jogador, portanto pode ser usado assim (*</a:t>
            </a:r>
            <a:r>
              <a:rPr lang="pt-BR" baseline="0" dirty="0" err="1"/>
              <a:t>ptr</a:t>
            </a:r>
            <a:r>
              <a:rPr lang="pt-BR" baseline="0" dirty="0"/>
              <a:t>).nome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20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 de registros sendo usado com vetores.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8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constante tem um tipo: 10 é </a:t>
            </a:r>
            <a:r>
              <a:rPr lang="pt-BR" dirty="0" err="1"/>
              <a:t>int</a:t>
            </a:r>
            <a:r>
              <a:rPr lang="pt-BR" dirty="0"/>
              <a:t>, 2.5 é </a:t>
            </a:r>
            <a:r>
              <a:rPr lang="pt-BR" dirty="0" err="1"/>
              <a:t>double</a:t>
            </a:r>
            <a:r>
              <a:rPr lang="pt-BR" dirty="0"/>
              <a:t>, ‘T’ </a:t>
            </a:r>
            <a:r>
              <a:rPr lang="pt-BR"/>
              <a:t>é char, “</a:t>
            </a:r>
            <a:r>
              <a:rPr lang="pt-BR" dirty="0"/>
              <a:t>tchau” é char*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788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primeiro cout mostra “tigre”</a:t>
            </a:r>
            <a:br>
              <a:rPr lang="pt-BR" dirty="0"/>
            </a:br>
            <a:r>
              <a:rPr lang="pt-BR" dirty="0"/>
              <a:t>segundo cout mostra “Tigre”</a:t>
            </a:r>
            <a:br>
              <a:rPr lang="pt-BR" dirty="0"/>
            </a:br>
            <a:r>
              <a:rPr lang="pt-BR" dirty="0"/>
              <a:t>terceiro cout mostra “</a:t>
            </a:r>
            <a:r>
              <a:rPr lang="pt-BR" dirty="0" err="1"/>
              <a:t>gre</a:t>
            </a:r>
            <a:r>
              <a:rPr lang="pt-BR" dirty="0"/>
              <a:t>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86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07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Testar</a:t>
            </a:r>
            <a:r>
              <a:rPr lang="pt-BR" sz="1200" baseline="0" dirty="0">
                <a:solidFill>
                  <a:schemeClr val="bg1"/>
                </a:solidFill>
              </a:rPr>
              <a:t> modificação de novato dentro de exibir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572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 função que precisar</a:t>
            </a:r>
            <a:r>
              <a:rPr lang="pt-BR" baseline="0" dirty="0"/>
              <a:t> receber uma imagem, criará uma cópia de um grande volume de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26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um jogo é muito comum precisar carregar imagens dentro de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12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Muitos problemas computacionais só são resolvidos eficientemente</a:t>
            </a:r>
            <a:r>
              <a:rPr lang="pt-BR" baseline="0" dirty="0"/>
              <a:t> através destas organizações mais complexas dos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86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Para entender ponteiros e</a:t>
            </a:r>
            <a:r>
              <a:rPr lang="pt-BR" baseline="0" noProof="0" dirty="0"/>
              <a:t> preciso primeiro relembrar como variáveis são armazenadas na memória.</a:t>
            </a:r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4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usar esta estratégia é preciso primeiro conhecer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68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345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ponteiro é uma variável como outra qualquer.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32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asterisco</a:t>
            </a:r>
            <a:r>
              <a:rPr lang="pt-BR" baseline="0" dirty="0"/>
              <a:t> é usado tanto para declarar um ponteiro quanto como operador de indireção, quanto como operador de multiplicação. A diferença é feita pelo contexto.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84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Rede de tecnologia iluminada em uma tela de fundo escura">
            <a:extLst>
              <a:ext uri="{FF2B5EF4-FFF2-40B4-BE49-F238E27FC236}">
                <a16:creationId xmlns:a16="http://schemas.microsoft.com/office/drawing/2014/main" id="{78DBE3E1-95C8-4C04-8241-18BD4EB7B1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</a:blip>
          <a:srcRect t="22329"/>
          <a:stretch/>
        </p:blipFill>
        <p:spPr>
          <a:xfrm flipH="1" flipV="1">
            <a:off x="487680" y="0"/>
            <a:ext cx="11704320" cy="6858000"/>
          </a:xfrm>
          <a:prstGeom prst="rect">
            <a:avLst/>
          </a:prstGeom>
        </p:spPr>
      </p:pic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0000">
              <a:schemeClr val="bg1">
                <a:shade val="90000"/>
                <a:satMod val="375000"/>
              </a:schemeClr>
            </a:gs>
            <a:gs pos="100000">
              <a:srgbClr val="28415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BD877F-BE43-4CF9-826F-16523B397976}" type="datetimeFigureOut">
              <a:rPr lang="pt-BR" smtClean="0"/>
              <a:pPr/>
              <a:t>20/04/2021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Ponteiros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12DDB9-BB1D-435C-8C5B-3AEE65356C0F}"/>
              </a:ext>
            </a:extLst>
          </p:cNvPr>
          <p:cNvGrpSpPr/>
          <p:nvPr/>
        </p:nvGrpSpPr>
        <p:grpSpPr>
          <a:xfrm>
            <a:off x="9698141" y="4390001"/>
            <a:ext cx="646331" cy="1333180"/>
            <a:chOff x="9543919" y="4688108"/>
            <a:chExt cx="646331" cy="1333180"/>
          </a:xfrm>
        </p:grpSpPr>
        <p:sp>
          <p:nvSpPr>
            <p:cNvPr id="14" name="CaixaDeTexto 13"/>
            <p:cNvSpPr txBox="1"/>
            <p:nvPr/>
          </p:nvSpPr>
          <p:spPr>
            <a:xfrm>
              <a:off x="9543919" y="4688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9543919" y="49024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9543919" y="51167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9543919" y="53310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543919" y="55453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543919" y="5759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tempo de vida</a:t>
            </a:r>
            <a:r>
              <a:rPr lang="pt-BR" dirty="0"/>
              <a:t> de uma variável está atrelado ao seu escopo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75520" y="2636912"/>
            <a:ext cx="61318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Inicializa()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en-US" sz="1600" dirty="0">
                <a:latin typeface="+mj-lt"/>
              </a:rPr>
              <a:t> explosion;</a:t>
            </a:r>
          </a:p>
          <a:p>
            <a:r>
              <a:rPr lang="en-US" sz="1600" dirty="0">
                <a:latin typeface="+mj-lt"/>
              </a:rPr>
              <a:t>    explosion = </a:t>
            </a:r>
            <a:r>
              <a:rPr lang="en-US" sz="1600" dirty="0" err="1">
                <a:latin typeface="+mj-lt"/>
              </a:rPr>
              <a:t>CarregarImagem</a:t>
            </a:r>
            <a:r>
              <a:rPr lang="en-US" sz="1600" dirty="0">
                <a:latin typeface="+mj-lt"/>
              </a:rPr>
              <a:t>(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"BigExplosion.bmp"</a:t>
            </a:r>
            <a:r>
              <a:rPr lang="en-US" sz="1600" dirty="0">
                <a:latin typeface="+mj-lt"/>
              </a:rPr>
              <a:t>);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A6F8057-196F-4165-9EE4-144122A38A27}"/>
              </a:ext>
            </a:extLst>
          </p:cNvPr>
          <p:cNvGrpSpPr/>
          <p:nvPr/>
        </p:nvGrpSpPr>
        <p:grpSpPr>
          <a:xfrm>
            <a:off x="8626569" y="4390001"/>
            <a:ext cx="1071570" cy="1285884"/>
            <a:chOff x="8472347" y="4688108"/>
            <a:chExt cx="1071570" cy="1285884"/>
          </a:xfrm>
        </p:grpSpPr>
        <p:sp>
          <p:nvSpPr>
            <p:cNvPr id="5" name="Retângulo 4"/>
            <p:cNvSpPr/>
            <p:nvPr/>
          </p:nvSpPr>
          <p:spPr>
            <a:xfrm>
              <a:off x="8472347" y="468810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472347" y="490242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472347" y="511673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472347" y="533105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472347" y="554536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472347" y="575967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</p:grpSp>
      <p:sp>
        <p:nvSpPr>
          <p:cNvPr id="20" name="Retângulo 19"/>
          <p:cNvSpPr/>
          <p:nvPr/>
        </p:nvSpPr>
        <p:spPr>
          <a:xfrm>
            <a:off x="3951109" y="4390001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953127" y="5448132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7D9121B-444B-4115-A357-E42E5FE24E59}"/>
              </a:ext>
            </a:extLst>
          </p:cNvPr>
          <p:cNvGrpSpPr/>
          <p:nvPr/>
        </p:nvGrpSpPr>
        <p:grpSpPr>
          <a:xfrm>
            <a:off x="5022681" y="4390001"/>
            <a:ext cx="646331" cy="1333180"/>
            <a:chOff x="5498282" y="4688108"/>
            <a:chExt cx="646331" cy="1333180"/>
          </a:xfrm>
        </p:grpSpPr>
        <p:sp>
          <p:nvSpPr>
            <p:cNvPr id="28" name="CaixaDeTexto 27"/>
            <p:cNvSpPr txBox="1"/>
            <p:nvPr/>
          </p:nvSpPr>
          <p:spPr>
            <a:xfrm>
              <a:off x="5498282" y="46881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498282" y="49024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498282" y="51167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498282" y="533105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98282" y="55453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498282" y="5759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sp>
        <p:nvSpPr>
          <p:cNvPr id="39" name="CaixaDeTexto 38"/>
          <p:cNvSpPr txBox="1"/>
          <p:nvPr/>
        </p:nvSpPr>
        <p:spPr>
          <a:xfrm>
            <a:off x="1775520" y="4568475"/>
            <a:ext cx="1845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 durante</a:t>
            </a:r>
            <a:br>
              <a:rPr lang="pt-BR" dirty="0"/>
            </a:br>
            <a:r>
              <a:rPr lang="pt-BR" dirty="0"/>
              <a:t>a execução de </a:t>
            </a:r>
            <a:br>
              <a:rPr lang="pt-BR" dirty="0"/>
            </a:br>
            <a:r>
              <a:rPr lang="pt-BR" dirty="0"/>
              <a:t>Inicializa()</a:t>
            </a:r>
          </a:p>
        </p:txBody>
      </p:sp>
      <p:sp>
        <p:nvSpPr>
          <p:cNvPr id="40" name="Chave direita 39"/>
          <p:cNvSpPr/>
          <p:nvPr/>
        </p:nvSpPr>
        <p:spPr>
          <a:xfrm flipH="1">
            <a:off x="3714566" y="4597624"/>
            <a:ext cx="142876" cy="8505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6443607" y="4568475"/>
            <a:ext cx="1770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Memória depois </a:t>
            </a:r>
            <a:br>
              <a:rPr lang="pt-BR" dirty="0"/>
            </a:br>
            <a:r>
              <a:rPr lang="pt-BR" dirty="0"/>
              <a:t>da execução de </a:t>
            </a:r>
            <a:br>
              <a:rPr lang="pt-BR" dirty="0"/>
            </a:br>
            <a:r>
              <a:rPr lang="pt-BR" dirty="0"/>
              <a:t>Inicializa()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3951109" y="501950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951109" y="523381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2" name="Retângulo 41"/>
          <p:cNvSpPr/>
          <p:nvPr/>
        </p:nvSpPr>
        <p:spPr>
          <a:xfrm>
            <a:off x="3951110" y="4597624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3951109" y="480519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44" name="Chave direita 43"/>
          <p:cNvSpPr/>
          <p:nvPr/>
        </p:nvSpPr>
        <p:spPr>
          <a:xfrm flipH="1">
            <a:off x="8255177" y="4611063"/>
            <a:ext cx="142876" cy="8505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F639B64-F8CA-430B-A4BF-3FC20A232792}"/>
              </a:ext>
            </a:extLst>
          </p:cNvPr>
          <p:cNvSpPr txBox="1"/>
          <p:nvPr/>
        </p:nvSpPr>
        <p:spPr>
          <a:xfrm>
            <a:off x="5816113" y="6144459"/>
            <a:ext cx="2111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Memória Liberada</a:t>
            </a:r>
          </a:p>
        </p:txBody>
      </p:sp>
      <p:sp>
        <p:nvSpPr>
          <p:cNvPr id="24" name="Seta: em Forma de U 23">
            <a:extLst>
              <a:ext uri="{FF2B5EF4-FFF2-40B4-BE49-F238E27FC236}">
                <a16:creationId xmlns:a16="http://schemas.microsoft.com/office/drawing/2014/main" id="{1A2E6D1C-E2F2-46F5-A5A2-6BD4313A8799}"/>
              </a:ext>
            </a:extLst>
          </p:cNvPr>
          <p:cNvSpPr/>
          <p:nvPr/>
        </p:nvSpPr>
        <p:spPr>
          <a:xfrm flipV="1">
            <a:off x="4439816" y="5661126"/>
            <a:ext cx="4864490" cy="455314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7604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8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813792"/>
          </a:xfrm>
        </p:spPr>
        <p:txBody>
          <a:bodyPr>
            <a:normAutofit/>
          </a:bodyPr>
          <a:lstStyle/>
          <a:p>
            <a:r>
              <a:rPr lang="pt-BR" dirty="0"/>
              <a:t>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alocar memória </a:t>
            </a:r>
            <a:r>
              <a:rPr lang="pt-BR" dirty="0"/>
              <a:t>que continua "viva" </a:t>
            </a:r>
            <a:br>
              <a:rPr lang="pt-BR" dirty="0"/>
            </a:br>
            <a:r>
              <a:rPr lang="pt-BR" dirty="0"/>
              <a:t>após a execução de uma função?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Solução: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 </a:t>
            </a:r>
            <a:r>
              <a:rPr lang="pt-BR" dirty="0"/>
              <a:t>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2913183"/>
            <a:ext cx="669285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600" dirty="0">
                <a:latin typeface="+mj-lt"/>
              </a:rPr>
              <a:t>Inicializa()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 </a:t>
            </a:r>
            <a:r>
              <a:rPr lang="pt-BR" sz="1600" dirty="0">
                <a:latin typeface="+mj-lt"/>
              </a:rPr>
              <a:t>explosion;</a:t>
            </a:r>
          </a:p>
          <a:p>
            <a:r>
              <a:rPr lang="pt-BR" sz="1600" dirty="0">
                <a:latin typeface="+mj-lt"/>
              </a:rPr>
              <a:t>   explosion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"BigExplosion.bmp"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}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600" dirty="0">
                <a:latin typeface="+mj-lt"/>
              </a:rPr>
              <a:t>Desenha()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</a:t>
            </a:r>
            <a:r>
              <a:rPr lang="pt-BR" sz="1600" dirty="0" err="1">
                <a:latin typeface="+mj-lt"/>
              </a:rPr>
              <a:t>DesenharImagem</a:t>
            </a:r>
            <a:r>
              <a:rPr lang="pt-BR" sz="1600" dirty="0">
                <a:latin typeface="+mj-lt"/>
              </a:rPr>
              <a:t>(explosion);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como usar explosion aqui?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8114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são usados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organizar dados na memória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para a solução mais eficiente de problemas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141855" y="5502240"/>
            <a:ext cx="2873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Lista Duplamente Encadeada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193801D3-5A8C-4FCF-923E-40E7BBE45C7B}"/>
              </a:ext>
            </a:extLst>
          </p:cNvPr>
          <p:cNvGrpSpPr/>
          <p:nvPr/>
        </p:nvGrpSpPr>
        <p:grpSpPr>
          <a:xfrm>
            <a:off x="1919536" y="3429000"/>
            <a:ext cx="3286148" cy="357191"/>
            <a:chOff x="1480864" y="3946905"/>
            <a:chExt cx="3286148" cy="357191"/>
          </a:xfrm>
        </p:grpSpPr>
        <p:sp>
          <p:nvSpPr>
            <p:cNvPr id="26" name="Retângulo: Cantos Arredondados 25"/>
            <p:cNvSpPr/>
            <p:nvPr/>
          </p:nvSpPr>
          <p:spPr>
            <a:xfrm>
              <a:off x="148086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38</a:t>
              </a:r>
            </a:p>
          </p:txBody>
        </p:sp>
        <p:sp>
          <p:nvSpPr>
            <p:cNvPr id="27" name="Retângulo: Cantos Arredondados 26"/>
            <p:cNvSpPr/>
            <p:nvPr/>
          </p:nvSpPr>
          <p:spPr>
            <a:xfrm>
              <a:off x="219524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28" name="Retângulo: Cantos Arredondados 27"/>
            <p:cNvSpPr/>
            <p:nvPr/>
          </p:nvSpPr>
          <p:spPr>
            <a:xfrm>
              <a:off x="290962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29" name="Retângulo: Cantos Arredondados 28"/>
            <p:cNvSpPr/>
            <p:nvPr/>
          </p:nvSpPr>
          <p:spPr>
            <a:xfrm>
              <a:off x="362400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30" name="Retângulo: Cantos Arredondados 29"/>
            <p:cNvSpPr/>
            <p:nvPr/>
          </p:nvSpPr>
          <p:spPr>
            <a:xfrm>
              <a:off x="4338384" y="394690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31" name="Conector de seta reta 30"/>
            <p:cNvCxnSpPr/>
            <p:nvPr/>
          </p:nvCxnSpPr>
          <p:spPr>
            <a:xfrm>
              <a:off x="190949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/>
            <p:nvPr/>
          </p:nvCxnSpPr>
          <p:spPr>
            <a:xfrm>
              <a:off x="262387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/>
            <p:nvPr/>
          </p:nvCxnSpPr>
          <p:spPr>
            <a:xfrm>
              <a:off x="333825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/>
            <p:nvPr/>
          </p:nvCxnSpPr>
          <p:spPr>
            <a:xfrm>
              <a:off x="4052632" y="4125500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angulado 35"/>
            <p:cNvCxnSpPr/>
            <p:nvPr/>
          </p:nvCxnSpPr>
          <p:spPr>
            <a:xfrm flipH="1">
              <a:off x="1695178" y="4125501"/>
              <a:ext cx="3071834" cy="178595"/>
            </a:xfrm>
            <a:prstGeom prst="bentConnector4">
              <a:avLst>
                <a:gd name="adj1" fmla="val -7442"/>
                <a:gd name="adj2" fmla="val 22799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/>
          <p:cNvSpPr txBox="1"/>
          <p:nvPr/>
        </p:nvSpPr>
        <p:spPr>
          <a:xfrm>
            <a:off x="2637159" y="4151488"/>
            <a:ext cx="1882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Lista Circular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1E29184B-ED47-40E7-B7E5-5FF1F6BAAB0A}"/>
              </a:ext>
            </a:extLst>
          </p:cNvPr>
          <p:cNvGrpSpPr/>
          <p:nvPr/>
        </p:nvGrpSpPr>
        <p:grpSpPr>
          <a:xfrm>
            <a:off x="1910012" y="4999293"/>
            <a:ext cx="3286148" cy="357190"/>
            <a:chOff x="1471340" y="5517198"/>
            <a:chExt cx="3286148" cy="357190"/>
          </a:xfrm>
        </p:grpSpPr>
        <p:sp>
          <p:nvSpPr>
            <p:cNvPr id="4" name="Retângulo: Cantos Arredondados 3"/>
            <p:cNvSpPr/>
            <p:nvPr/>
          </p:nvSpPr>
          <p:spPr>
            <a:xfrm>
              <a:off x="147134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38</a:t>
              </a:r>
            </a:p>
          </p:txBody>
        </p:sp>
        <p:sp>
          <p:nvSpPr>
            <p:cNvPr id="5" name="Retângulo: Cantos Arredondados 4"/>
            <p:cNvSpPr/>
            <p:nvPr/>
          </p:nvSpPr>
          <p:spPr>
            <a:xfrm>
              <a:off x="218572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6" name="Retângulo: Cantos Arredondados 5"/>
            <p:cNvSpPr/>
            <p:nvPr/>
          </p:nvSpPr>
          <p:spPr>
            <a:xfrm>
              <a:off x="290010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7" name="Retângulo: Cantos Arredondados 6"/>
            <p:cNvSpPr/>
            <p:nvPr/>
          </p:nvSpPr>
          <p:spPr>
            <a:xfrm>
              <a:off x="361448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8" name="Retângulo: Cantos Arredondados 7"/>
            <p:cNvSpPr/>
            <p:nvPr/>
          </p:nvSpPr>
          <p:spPr>
            <a:xfrm>
              <a:off x="4328860" y="551719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11" name="Conector de seta reta 10"/>
            <p:cNvCxnSpPr/>
            <p:nvPr/>
          </p:nvCxnSpPr>
          <p:spPr>
            <a:xfrm>
              <a:off x="189996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>
              <a:off x="261434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>
              <a:off x="332872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043108" y="5597389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/>
            <p:nvPr/>
          </p:nvCxnSpPr>
          <p:spPr>
            <a:xfrm>
              <a:off x="187944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/>
            <p:cNvCxnSpPr/>
            <p:nvPr/>
          </p:nvCxnSpPr>
          <p:spPr>
            <a:xfrm>
              <a:off x="259382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/>
            <p:cNvCxnSpPr/>
            <p:nvPr/>
          </p:nvCxnSpPr>
          <p:spPr>
            <a:xfrm>
              <a:off x="330820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/>
            <p:cNvCxnSpPr/>
            <p:nvPr/>
          </p:nvCxnSpPr>
          <p:spPr>
            <a:xfrm>
              <a:off x="4022588" y="5811825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aixaDeTexto 14"/>
          <p:cNvSpPr txBox="1"/>
          <p:nvPr/>
        </p:nvSpPr>
        <p:spPr>
          <a:xfrm>
            <a:off x="6419841" y="5502240"/>
            <a:ext cx="1142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Árvore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F57FED-C2D9-4574-A0D7-CDCC3F57428C}"/>
              </a:ext>
            </a:extLst>
          </p:cNvPr>
          <p:cNvGrpSpPr/>
          <p:nvPr/>
        </p:nvGrpSpPr>
        <p:grpSpPr>
          <a:xfrm>
            <a:off x="5857176" y="3260581"/>
            <a:ext cx="2192493" cy="2019074"/>
            <a:chOff x="5961104" y="3506307"/>
            <a:chExt cx="2192493" cy="2019074"/>
          </a:xfrm>
        </p:grpSpPr>
        <p:sp>
          <p:nvSpPr>
            <p:cNvPr id="16" name="Retângulo: Cantos Arredondados 15"/>
            <p:cNvSpPr/>
            <p:nvPr/>
          </p:nvSpPr>
          <p:spPr>
            <a:xfrm>
              <a:off x="5961104" y="5168191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38</a:t>
              </a:r>
            </a:p>
          </p:txBody>
        </p:sp>
        <p:sp>
          <p:nvSpPr>
            <p:cNvPr id="17" name="Retângulo: Cantos Arredondados 16"/>
            <p:cNvSpPr/>
            <p:nvPr/>
          </p:nvSpPr>
          <p:spPr>
            <a:xfrm>
              <a:off x="6318294" y="430409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18" name="Retângulo: Cantos Arredondados 17"/>
            <p:cNvSpPr/>
            <p:nvPr/>
          </p:nvSpPr>
          <p:spPr>
            <a:xfrm>
              <a:off x="6829190" y="3506307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19" name="Retângulo: Cantos Arredondados 18"/>
            <p:cNvSpPr/>
            <p:nvPr/>
          </p:nvSpPr>
          <p:spPr>
            <a:xfrm>
              <a:off x="7320136" y="4304095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20" name="Retângulo: Cantos Arredondados 19"/>
            <p:cNvSpPr/>
            <p:nvPr/>
          </p:nvSpPr>
          <p:spPr>
            <a:xfrm>
              <a:off x="6675484" y="5168191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21" name="Conector de seta reta 20"/>
            <p:cNvCxnSpPr/>
            <p:nvPr/>
          </p:nvCxnSpPr>
          <p:spPr>
            <a:xfrm flipH="1">
              <a:off x="6175418" y="4661285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H="1">
              <a:off x="6532608" y="3863497"/>
              <a:ext cx="510896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7043504" y="3863497"/>
              <a:ext cx="490946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>
              <a:off x="6532608" y="4661285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: Cantos Arredondados 41"/>
            <p:cNvSpPr/>
            <p:nvPr/>
          </p:nvSpPr>
          <p:spPr>
            <a:xfrm>
              <a:off x="7724969" y="5168191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99</a:t>
              </a:r>
            </a:p>
          </p:txBody>
        </p:sp>
        <p:cxnSp>
          <p:nvCxnSpPr>
            <p:cNvPr id="43" name="Conector de seta reta 42"/>
            <p:cNvCxnSpPr/>
            <p:nvPr/>
          </p:nvCxnSpPr>
          <p:spPr>
            <a:xfrm>
              <a:off x="7582093" y="4661285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4B98BDB-7C91-418F-9534-239D8877B228}"/>
              </a:ext>
            </a:extLst>
          </p:cNvPr>
          <p:cNvSpPr txBox="1"/>
          <p:nvPr/>
        </p:nvSpPr>
        <p:spPr>
          <a:xfrm>
            <a:off x="8898824" y="5502240"/>
            <a:ext cx="962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Grafo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A21B4A-5DF4-44B5-B3DB-91B215EBD330}"/>
              </a:ext>
            </a:extLst>
          </p:cNvPr>
          <p:cNvGrpSpPr/>
          <p:nvPr/>
        </p:nvGrpSpPr>
        <p:grpSpPr>
          <a:xfrm>
            <a:off x="8448915" y="3260581"/>
            <a:ext cx="2262221" cy="2019074"/>
            <a:chOff x="9534520" y="3429000"/>
            <a:chExt cx="2262221" cy="2019074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24688192-B1B2-4F41-9D0A-362883E41A28}"/>
                </a:ext>
              </a:extLst>
            </p:cNvPr>
            <p:cNvSpPr/>
            <p:nvPr/>
          </p:nvSpPr>
          <p:spPr>
            <a:xfrm>
              <a:off x="9534520" y="422678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54</a:t>
              </a:r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87BF0FD1-1796-4DA6-84A1-9B5A0E47326F}"/>
                </a:ext>
              </a:extLst>
            </p:cNvPr>
            <p:cNvSpPr/>
            <p:nvPr/>
          </p:nvSpPr>
          <p:spPr>
            <a:xfrm>
              <a:off x="10248900" y="3429000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88</a:t>
              </a: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7C56E873-35B0-4B77-9B64-6E6B4F2404DA}"/>
                </a:ext>
              </a:extLst>
            </p:cNvPr>
            <p:cNvSpPr/>
            <p:nvPr/>
          </p:nvSpPr>
          <p:spPr>
            <a:xfrm>
              <a:off x="10963280" y="4226788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90</a:t>
              </a:r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0FC85243-00AE-4FFC-B44B-C294987A55E6}"/>
                </a:ext>
              </a:extLst>
            </p:cNvPr>
            <p:cNvSpPr/>
            <p:nvPr/>
          </p:nvSpPr>
          <p:spPr>
            <a:xfrm>
              <a:off x="9891710" y="5090884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69</a:t>
              </a:r>
            </a:p>
          </p:txBody>
        </p:sp>
        <p:cxnSp>
          <p:nvCxnSpPr>
            <p:cNvPr id="50" name="Conector de seta reta 20">
              <a:extLst>
                <a:ext uri="{FF2B5EF4-FFF2-40B4-BE49-F238E27FC236}">
                  <a16:creationId xmlns:a16="http://schemas.microsoft.com/office/drawing/2014/main" id="{50E667F4-5589-4B99-877C-38E381F7E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6024" y="4583978"/>
              <a:ext cx="107157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21">
              <a:extLst>
                <a:ext uri="{FF2B5EF4-FFF2-40B4-BE49-F238E27FC236}">
                  <a16:creationId xmlns:a16="http://schemas.microsoft.com/office/drawing/2014/main" id="{5DAF2EE7-353E-48C4-9B7F-EEE48D830EEA}"/>
                </a:ext>
              </a:extLst>
            </p:cNvPr>
            <p:cNvCxnSpPr/>
            <p:nvPr/>
          </p:nvCxnSpPr>
          <p:spPr>
            <a:xfrm flipH="1">
              <a:off x="9748834" y="3786190"/>
              <a:ext cx="714380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22">
              <a:extLst>
                <a:ext uri="{FF2B5EF4-FFF2-40B4-BE49-F238E27FC236}">
                  <a16:creationId xmlns:a16="http://schemas.microsoft.com/office/drawing/2014/main" id="{EDFE9105-B17D-4065-9B70-BBE4A41CD6A3}"/>
                </a:ext>
              </a:extLst>
            </p:cNvPr>
            <p:cNvCxnSpPr/>
            <p:nvPr/>
          </p:nvCxnSpPr>
          <p:spPr>
            <a:xfrm>
              <a:off x="10463214" y="3786190"/>
              <a:ext cx="714380" cy="4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23">
              <a:extLst>
                <a:ext uri="{FF2B5EF4-FFF2-40B4-BE49-F238E27FC236}">
                  <a16:creationId xmlns:a16="http://schemas.microsoft.com/office/drawing/2014/main" id="{18812D79-E3E5-4CB2-BF6D-E78F9A280E5F}"/>
                </a:ext>
              </a:extLst>
            </p:cNvPr>
            <p:cNvCxnSpPr/>
            <p:nvPr/>
          </p:nvCxnSpPr>
          <p:spPr>
            <a:xfrm>
              <a:off x="9748834" y="4583978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634E647E-64D6-4C89-B933-6AB430FF6E0C}"/>
                </a:ext>
              </a:extLst>
            </p:cNvPr>
            <p:cNvSpPr/>
            <p:nvPr/>
          </p:nvSpPr>
          <p:spPr>
            <a:xfrm>
              <a:off x="11368113" y="5090884"/>
              <a:ext cx="428628" cy="35719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99</a:t>
              </a:r>
            </a:p>
          </p:txBody>
        </p:sp>
        <p:cxnSp>
          <p:nvCxnSpPr>
            <p:cNvPr id="55" name="Conector de seta reta 42">
              <a:extLst>
                <a:ext uri="{FF2B5EF4-FFF2-40B4-BE49-F238E27FC236}">
                  <a16:creationId xmlns:a16="http://schemas.microsoft.com/office/drawing/2014/main" id="{34E2EC13-CF00-4C75-B468-E80D506A9ADE}"/>
                </a:ext>
              </a:extLst>
            </p:cNvPr>
            <p:cNvCxnSpPr/>
            <p:nvPr/>
          </p:nvCxnSpPr>
          <p:spPr>
            <a:xfrm>
              <a:off x="11225237" y="4583978"/>
              <a:ext cx="357190" cy="5069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23">
              <a:extLst>
                <a:ext uri="{FF2B5EF4-FFF2-40B4-BE49-F238E27FC236}">
                  <a16:creationId xmlns:a16="http://schemas.microsoft.com/office/drawing/2014/main" id="{5F644FA3-F258-4100-8AAA-60BA7A7C1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0338" y="5269479"/>
              <a:ext cx="10477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20">
              <a:extLst>
                <a:ext uri="{FF2B5EF4-FFF2-40B4-BE49-F238E27FC236}">
                  <a16:creationId xmlns:a16="http://schemas.microsoft.com/office/drawing/2014/main" id="{B3F5ECFC-70E1-4DEC-8798-6587C4BC4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6024" y="3786190"/>
              <a:ext cx="357190" cy="1304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724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armazenar dados </a:t>
            </a:r>
            <a:r>
              <a:rPr lang="pt-BR" dirty="0"/>
              <a:t>um programa gerencia:</a:t>
            </a:r>
          </a:p>
          <a:p>
            <a:pPr lvl="1"/>
            <a:r>
              <a:rPr lang="pt-BR" dirty="0"/>
              <a:t>Onde a informação está armazenada</a:t>
            </a:r>
          </a:p>
          <a:p>
            <a:pPr lvl="1"/>
            <a:r>
              <a:rPr lang="pt-BR" dirty="0"/>
              <a:t>Que tipo de informação é armazenada </a:t>
            </a:r>
          </a:p>
          <a:p>
            <a:pPr lvl="1"/>
            <a:r>
              <a:rPr lang="pt-BR" dirty="0"/>
              <a:t>O valor que é mantido lá</a:t>
            </a:r>
          </a:p>
          <a:p>
            <a:pPr lvl="1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18C63A7-5DFE-431B-8331-3871A4FA00EC}"/>
              </a:ext>
            </a:extLst>
          </p:cNvPr>
          <p:cNvGrpSpPr/>
          <p:nvPr/>
        </p:nvGrpSpPr>
        <p:grpSpPr>
          <a:xfrm>
            <a:off x="1991544" y="4149080"/>
            <a:ext cx="4889954" cy="1917926"/>
            <a:chOff x="3370370" y="3934177"/>
            <a:chExt cx="4889954" cy="1917926"/>
          </a:xfrm>
        </p:grpSpPr>
        <p:sp>
          <p:nvSpPr>
            <p:cNvPr id="5" name="Retângulo 4"/>
            <p:cNvSpPr/>
            <p:nvPr/>
          </p:nvSpPr>
          <p:spPr>
            <a:xfrm>
              <a:off x="4853498" y="4307140"/>
              <a:ext cx="1209028" cy="294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853498" y="4601565"/>
              <a:ext cx="1209028" cy="29442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4853498" y="4895991"/>
              <a:ext cx="1209028" cy="29442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853498" y="5190417"/>
              <a:ext cx="1209028" cy="294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4853498" y="5484842"/>
              <a:ext cx="1209028" cy="29442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7032104" y="4809666"/>
              <a:ext cx="1228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Endereços </a:t>
              </a:r>
            </a:p>
          </p:txBody>
        </p:sp>
        <p:sp>
          <p:nvSpPr>
            <p:cNvPr id="22" name="Chave direita 21"/>
            <p:cNvSpPr/>
            <p:nvPr/>
          </p:nvSpPr>
          <p:spPr>
            <a:xfrm>
              <a:off x="6791769" y="4254255"/>
              <a:ext cx="134681" cy="152501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370370" y="45849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  <a:p>
              <a:pPr algn="ctr"/>
              <a:r>
                <a:rPr lang="pt-BR" dirty="0">
                  <a:latin typeface="+mj-lt"/>
                </a:rPr>
                <a:t>(short)</a:t>
              </a:r>
            </a:p>
          </p:txBody>
        </p:sp>
        <p:sp>
          <p:nvSpPr>
            <p:cNvPr id="25" name="Chave direita 24"/>
            <p:cNvSpPr/>
            <p:nvPr/>
          </p:nvSpPr>
          <p:spPr>
            <a:xfrm flipH="1">
              <a:off x="4531091" y="4613656"/>
              <a:ext cx="161204" cy="58885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6062528" y="4329186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062528" y="4620065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062528" y="4910944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062528" y="5201823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6062528" y="5492702"/>
              <a:ext cx="729241" cy="3594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419B6F4-C70E-4D99-BCA4-97D4A9C03339}"/>
                </a:ext>
              </a:extLst>
            </p:cNvPr>
            <p:cNvSpPr txBox="1"/>
            <p:nvPr/>
          </p:nvSpPr>
          <p:spPr>
            <a:xfrm>
              <a:off x="4917952" y="3934177"/>
              <a:ext cx="10801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/>
                <a:t>Memória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uma variável </a:t>
            </a:r>
            <a:r>
              <a:rPr lang="pt-BR" dirty="0"/>
              <a:t>em um programa realiza os passos necessários para o armazenamento de dados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2842239" y="3068960"/>
            <a:ext cx="59683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sz="2000" dirty="0">
                <a:latin typeface="+mj-lt"/>
              </a:rPr>
              <a:t> total;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latin typeface="+mj-lt"/>
              </a:rPr>
              <a:t>total = 3126;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5ED2276-4869-43BA-A43B-A676E881FAC8}"/>
              </a:ext>
            </a:extLst>
          </p:cNvPr>
          <p:cNvGrpSpPr/>
          <p:nvPr/>
        </p:nvGrpSpPr>
        <p:grpSpPr>
          <a:xfrm>
            <a:off x="6439218" y="4832124"/>
            <a:ext cx="3814108" cy="1333180"/>
            <a:chOff x="6439218" y="4832124"/>
            <a:chExt cx="3814108" cy="1333180"/>
          </a:xfrm>
        </p:grpSpPr>
        <p:sp>
          <p:nvSpPr>
            <p:cNvPr id="28" name="Retângulo 27"/>
            <p:cNvSpPr/>
            <p:nvPr/>
          </p:nvSpPr>
          <p:spPr>
            <a:xfrm>
              <a:off x="7510787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7510787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7510787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7510787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7510787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7510787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4" name="Chave direita 43"/>
            <p:cNvSpPr/>
            <p:nvPr/>
          </p:nvSpPr>
          <p:spPr>
            <a:xfrm flipH="1">
              <a:off x="7225036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439218" y="504643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9110318" y="49858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582359" y="48321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8582359" y="50464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8582359" y="5260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8582359" y="54750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8582359" y="56893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8582359" y="59036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E3FB55F-8C0D-4C09-BD8A-2CB4450D9839}"/>
              </a:ext>
            </a:extLst>
          </p:cNvPr>
          <p:cNvGrpSpPr/>
          <p:nvPr/>
        </p:nvGrpSpPr>
        <p:grpSpPr>
          <a:xfrm>
            <a:off x="2279576" y="4832124"/>
            <a:ext cx="3890898" cy="1333180"/>
            <a:chOff x="2279576" y="4832124"/>
            <a:chExt cx="3890898" cy="1333180"/>
          </a:xfrm>
        </p:grpSpPr>
        <p:sp>
          <p:nvSpPr>
            <p:cNvPr id="27" name="Retângulo 26"/>
            <p:cNvSpPr/>
            <p:nvPr/>
          </p:nvSpPr>
          <p:spPr>
            <a:xfrm>
              <a:off x="3438821" y="483212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438821" y="504643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3438821" y="526075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438821" y="547506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38821" y="5689380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438821" y="590369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9" name="Chave direita 48"/>
            <p:cNvSpPr/>
            <p:nvPr/>
          </p:nvSpPr>
          <p:spPr>
            <a:xfrm flipH="1">
              <a:off x="3153070" y="5055239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5027466" y="498588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4510393" y="48321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4510393" y="50464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510393" y="5260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4510393" y="54750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510393" y="56893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510393" y="59036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2279576" y="5046438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short</a:t>
              </a:r>
            </a:p>
          </p:txBody>
        </p:sp>
      </p:grpSp>
      <p:sp>
        <p:nvSpPr>
          <p:cNvPr id="59" name="Retângulo 58"/>
          <p:cNvSpPr/>
          <p:nvPr/>
        </p:nvSpPr>
        <p:spPr>
          <a:xfrm>
            <a:off x="3295947" y="4189182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+mj-lt"/>
              </a:rPr>
              <a:t>Declaração</a:t>
            </a:r>
          </a:p>
        </p:txBody>
      </p:sp>
      <p:sp>
        <p:nvSpPr>
          <p:cNvPr id="60" name="Retângulo 59"/>
          <p:cNvSpPr/>
          <p:nvPr/>
        </p:nvSpPr>
        <p:spPr>
          <a:xfrm>
            <a:off x="7367913" y="4165040"/>
            <a:ext cx="1451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latin typeface="+mj-lt"/>
              </a:rPr>
              <a:t>Atribuição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nome de variável </a:t>
            </a:r>
            <a:r>
              <a:rPr lang="pt-BR" dirty="0"/>
              <a:t>está associado a um endereço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endereço &amp; </a:t>
            </a:r>
            <a:r>
              <a:rPr lang="pt-BR" dirty="0"/>
              <a:t>obtém a sua localização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63552" y="2988098"/>
            <a:ext cx="43636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total;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</a:t>
            </a:r>
          </a:p>
          <a:p>
            <a:r>
              <a:rPr lang="pt-BR" dirty="0">
                <a:latin typeface="+mj-lt"/>
              </a:rPr>
              <a:t>total = 3126;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cout &lt;&lt; total;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valor</a:t>
            </a:r>
          </a:p>
          <a:p>
            <a:r>
              <a:rPr lang="pt-BR" dirty="0">
                <a:latin typeface="+mj-lt"/>
              </a:rPr>
              <a:t>cout &lt;&lt; &amp;total;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localização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FCFDE33-BF26-4AB8-9E0B-763279F6EC7A}"/>
              </a:ext>
            </a:extLst>
          </p:cNvPr>
          <p:cNvGrpSpPr/>
          <p:nvPr/>
        </p:nvGrpSpPr>
        <p:grpSpPr>
          <a:xfrm>
            <a:off x="2063552" y="4822522"/>
            <a:ext cx="3993356" cy="1121036"/>
            <a:chOff x="6516710" y="4877173"/>
            <a:chExt cx="3710866" cy="67584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EAEA907-30DB-4BDB-90B9-5D0A6A289EDA}"/>
                </a:ext>
              </a:extLst>
            </p:cNvPr>
            <p:cNvSpPr/>
            <p:nvPr/>
          </p:nvSpPr>
          <p:spPr>
            <a:xfrm>
              <a:off x="7510787" y="4879443"/>
              <a:ext cx="1071570" cy="1669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4BD3C6F-E2AF-4A8D-BAE2-67354FABC803}"/>
                </a:ext>
              </a:extLst>
            </p:cNvPr>
            <p:cNvSpPr/>
            <p:nvPr/>
          </p:nvSpPr>
          <p:spPr>
            <a:xfrm>
              <a:off x="7510786" y="5047712"/>
              <a:ext cx="1071570" cy="16699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00001100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A4E448A-ADD3-4F77-A9FC-77F53BB2CE09}"/>
                </a:ext>
              </a:extLst>
            </p:cNvPr>
            <p:cNvSpPr/>
            <p:nvPr/>
          </p:nvSpPr>
          <p:spPr>
            <a:xfrm>
              <a:off x="7510786" y="5216753"/>
              <a:ext cx="1071570" cy="16699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</a:rPr>
                <a:t>00110110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A0BBF46-6400-4924-916D-42D5C9F1ED2F}"/>
                </a:ext>
              </a:extLst>
            </p:cNvPr>
            <p:cNvSpPr/>
            <p:nvPr/>
          </p:nvSpPr>
          <p:spPr>
            <a:xfrm>
              <a:off x="7510133" y="5386018"/>
              <a:ext cx="1071570" cy="16699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13" name="Chave direita 43">
              <a:extLst>
                <a:ext uri="{FF2B5EF4-FFF2-40B4-BE49-F238E27FC236}">
                  <a16:creationId xmlns:a16="http://schemas.microsoft.com/office/drawing/2014/main" id="{F1E4D0C2-DB46-4A37-850D-8D4069A4035D}"/>
                </a:ext>
              </a:extLst>
            </p:cNvPr>
            <p:cNvSpPr/>
            <p:nvPr/>
          </p:nvSpPr>
          <p:spPr>
            <a:xfrm flipH="1">
              <a:off x="7277887" y="5055239"/>
              <a:ext cx="90025" cy="32707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6CFE69D-70BC-45A7-837A-E91537E5122F}"/>
                </a:ext>
              </a:extLst>
            </p:cNvPr>
            <p:cNvSpPr txBox="1"/>
            <p:nvPr/>
          </p:nvSpPr>
          <p:spPr>
            <a:xfrm>
              <a:off x="6516710" y="5106963"/>
              <a:ext cx="785818" cy="222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3126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EB8DB83-004A-41BD-A696-473BF3588A9E}"/>
                </a:ext>
              </a:extLst>
            </p:cNvPr>
            <p:cNvSpPr txBox="1"/>
            <p:nvPr/>
          </p:nvSpPr>
          <p:spPr>
            <a:xfrm>
              <a:off x="9084568" y="5013075"/>
              <a:ext cx="1143008" cy="222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+mj-lt"/>
                </a:rPr>
                <a:t>= total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07A404D-B485-41BB-B23A-CC2B76031D62}"/>
                </a:ext>
              </a:extLst>
            </p:cNvPr>
            <p:cNvSpPr txBox="1"/>
            <p:nvPr/>
          </p:nvSpPr>
          <p:spPr>
            <a:xfrm>
              <a:off x="8582359" y="4877173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BF0BE44-49D4-4009-AF91-5C9025641C6F}"/>
                </a:ext>
              </a:extLst>
            </p:cNvPr>
            <p:cNvSpPr txBox="1"/>
            <p:nvPr/>
          </p:nvSpPr>
          <p:spPr>
            <a:xfrm>
              <a:off x="8582359" y="5046052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7EB5699-DCAF-410A-B726-D1A4A95AE7FE}"/>
                </a:ext>
              </a:extLst>
            </p:cNvPr>
            <p:cNvSpPr txBox="1"/>
            <p:nvPr/>
          </p:nvSpPr>
          <p:spPr>
            <a:xfrm>
              <a:off x="8582359" y="5215314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BDBFBDC-E52D-4B25-961F-9770C73A4602}"/>
                </a:ext>
              </a:extLst>
            </p:cNvPr>
            <p:cNvSpPr txBox="1"/>
            <p:nvPr/>
          </p:nvSpPr>
          <p:spPr>
            <a:xfrm>
              <a:off x="8582359" y="5377225"/>
              <a:ext cx="645298" cy="16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772816"/>
            <a:ext cx="10238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std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main()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copos = 6;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cafe</a:t>
            </a:r>
            <a:r>
              <a:rPr lang="pt-BR" dirty="0">
                <a:latin typeface="+mj-lt"/>
              </a:rPr>
              <a:t> = 4.5;</a:t>
            </a:r>
          </a:p>
          <a:p>
            <a:r>
              <a:rPr lang="pt-BR" dirty="0">
                <a:latin typeface="+mj-lt"/>
              </a:rPr>
              <a:t>	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de copos = "</a:t>
            </a:r>
            <a:r>
              <a:rPr lang="pt-BR" dirty="0">
                <a:latin typeface="+mj-lt"/>
              </a:rPr>
              <a:t> &lt;&lt; copos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copos = "</a:t>
            </a:r>
            <a:r>
              <a:rPr lang="pt-BR" dirty="0">
                <a:latin typeface="+mj-lt"/>
              </a:rPr>
              <a:t> &lt;&lt; &amp;copos &lt;&lt; endl;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de cafe = "</a:t>
            </a:r>
            <a:r>
              <a:rPr lang="pt-BR" dirty="0">
                <a:latin typeface="+mj-lt"/>
              </a:rPr>
              <a:t> &lt;&lt; cafe &lt;&lt; endl;</a:t>
            </a:r>
          </a:p>
          <a:p>
            <a:r>
              <a:rPr lang="pt-BR" dirty="0">
                <a:latin typeface="+mj-lt"/>
              </a:rPr>
              <a:t>	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cafe = "</a:t>
            </a:r>
            <a:r>
              <a:rPr lang="pt-BR" dirty="0">
                <a:latin typeface="+mj-lt"/>
              </a:rPr>
              <a:t> &lt;&lt; &amp;cafe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395F3C7-4F6F-4494-BB87-963961241AE5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Endereço.cpp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Endereços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mudam </a:t>
            </a:r>
            <a:r>
              <a:rPr lang="pt-BR" dirty="0"/>
              <a:t>mas os valores são os mesmos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99A3CB10-70FF-4CCD-A831-67AB65E9C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82507"/>
              </p:ext>
            </p:extLst>
          </p:nvPr>
        </p:nvGraphicFramePr>
        <p:xfrm>
          <a:off x="1847528" y="2649220"/>
          <a:ext cx="907300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495186504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087864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Execução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pt-B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Execução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0" lang="pt-BR" b="0" kern="1200" dirty="0">
                        <a:solidFill>
                          <a:schemeClr val="lt1"/>
                        </a:solidFill>
                        <a:latin typeface="+mj-lt"/>
                      </a:endParaRP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0027FCF8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4.5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0027FCE8</a:t>
                      </a:r>
                    </a:p>
                    <a:p>
                      <a:endParaRPr kumimoji="0" lang="pt-BR" b="0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pt-BR" b="0" kern="1200" dirty="0">
                        <a:solidFill>
                          <a:schemeClr val="lt1"/>
                        </a:solidFill>
                        <a:latin typeface="+mj-lt"/>
                      </a:endParaRP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copos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0021F8FC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Valor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4.5</a:t>
                      </a:r>
                    </a:p>
                    <a:p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Endereço de </a:t>
                      </a:r>
                      <a:r>
                        <a:rPr kumimoji="0" lang="pt-BR" b="0" kern="1200" dirty="0" err="1">
                          <a:solidFill>
                            <a:schemeClr val="lt1"/>
                          </a:solidFill>
                          <a:latin typeface="+mj-lt"/>
                        </a:rPr>
                        <a:t>cafe</a:t>
                      </a:r>
                      <a:r>
                        <a:rPr kumimoji="0" lang="pt-BR" b="0" kern="1200" dirty="0">
                          <a:solidFill>
                            <a:schemeClr val="lt1"/>
                          </a:solidFill>
                          <a:latin typeface="+mj-lt"/>
                        </a:rPr>
                        <a:t> = </a:t>
                      </a:r>
                      <a:r>
                        <a:rPr kumimoji="0" lang="pt-BR" b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0021F8EC</a:t>
                      </a:r>
                      <a:endParaRPr kumimoji="0" lang="pt-BR" b="0" kern="12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9088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Dinâmica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outra estratégia </a:t>
            </a:r>
            <a:r>
              <a:rPr lang="pt-BR" dirty="0"/>
              <a:t>para armazenar dados: </a:t>
            </a:r>
          </a:p>
          <a:p>
            <a:pPr lvl="1"/>
            <a:r>
              <a:rPr lang="pt-BR" dirty="0"/>
              <a:t>Alocar memória manualmente</a:t>
            </a:r>
          </a:p>
          <a:p>
            <a:pPr lvl="1"/>
            <a:r>
              <a:rPr lang="pt-BR" dirty="0"/>
              <a:t>Guardar o endereço dessa memória em um ponteiro</a:t>
            </a:r>
          </a:p>
          <a:p>
            <a:pPr lvl="1"/>
            <a:r>
              <a:rPr lang="pt-BR" dirty="0"/>
              <a:t>Usar o ponteiro para acessar e modificar os dados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74C9F00-971E-447B-9DFB-931143ABB65B}"/>
              </a:ext>
            </a:extLst>
          </p:cNvPr>
          <p:cNvGrpSpPr/>
          <p:nvPr/>
        </p:nvGrpSpPr>
        <p:grpSpPr>
          <a:xfrm>
            <a:off x="2806735" y="4293099"/>
            <a:ext cx="5089464" cy="1782812"/>
            <a:chOff x="3406426" y="4656556"/>
            <a:chExt cx="4273750" cy="1285884"/>
          </a:xfrm>
        </p:grpSpPr>
        <p:sp>
          <p:nvSpPr>
            <p:cNvPr id="4" name="Retângulo 3"/>
            <p:cNvSpPr/>
            <p:nvPr/>
          </p:nvSpPr>
          <p:spPr>
            <a:xfrm>
              <a:off x="5159896" y="465655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159896" y="487087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59896" y="508518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159896" y="5299498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59896" y="551381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159896" y="572812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0" name="Chave direita 9"/>
            <p:cNvSpPr/>
            <p:nvPr/>
          </p:nvSpPr>
          <p:spPr>
            <a:xfrm flipH="1">
              <a:off x="4874145" y="4879671"/>
              <a:ext cx="142876" cy="42862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0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406426" y="4838698"/>
              <a:ext cx="1658465" cy="510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Memória alocada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669486" y="5637587"/>
              <a:ext cx="1010690" cy="288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latin typeface="+mj-lt"/>
                </a:rPr>
                <a:t>= </a:t>
              </a:r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231468" y="465655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231468" y="4870870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0xCB21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6231468" y="5085184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0xCB22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231468" y="5299498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0xCB23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231468" y="5513812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0xCB24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231468" y="5728126"/>
              <a:ext cx="583123" cy="19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</a:rPr>
                <a:t>0xCB25</a:t>
              </a:r>
            </a:p>
          </p:txBody>
        </p:sp>
        <p:cxnSp>
          <p:nvCxnSpPr>
            <p:cNvPr id="22" name="Conector angulado 21"/>
            <p:cNvCxnSpPr>
              <a:stCxn id="12" idx="3"/>
              <a:endCxn id="14" idx="3"/>
            </p:cNvCxnSpPr>
            <p:nvPr/>
          </p:nvCxnSpPr>
          <p:spPr>
            <a:xfrm flipH="1" flipV="1">
              <a:off x="6814591" y="4970765"/>
              <a:ext cx="865585" cy="811116"/>
            </a:xfrm>
            <a:prstGeom prst="bentConnector3">
              <a:avLst>
                <a:gd name="adj1" fmla="val -221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é um tipo especial que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Cada variável tem um endereço, incluindo</a:t>
            </a:r>
            <a:r>
              <a:rPr lang="pt-BR" baseline="0" dirty="0"/>
              <a:t> o ponteiro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6134877" y="2708920"/>
            <a:ext cx="3217166" cy="235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num = 120;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* ptr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+mj-l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A065A09-9EA9-44D4-A739-F6819D091EDF}"/>
              </a:ext>
            </a:extLst>
          </p:cNvPr>
          <p:cNvGrpSpPr/>
          <p:nvPr/>
        </p:nvGrpSpPr>
        <p:grpSpPr>
          <a:xfrm>
            <a:off x="1919536" y="2852936"/>
            <a:ext cx="3395470" cy="2304173"/>
            <a:chOff x="2783632" y="3970010"/>
            <a:chExt cx="2627501" cy="1749566"/>
          </a:xfrm>
        </p:grpSpPr>
        <p:sp>
          <p:nvSpPr>
            <p:cNvPr id="25" name="Retângulo 24"/>
            <p:cNvSpPr/>
            <p:nvPr/>
          </p:nvSpPr>
          <p:spPr>
            <a:xfrm>
              <a:off x="2783632" y="457656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2.6</a:t>
              </a:r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2783632" y="486232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0x27FCF8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2783632" y="429081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120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783632" y="400506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'G'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831597" y="3970010"/>
              <a:ext cx="36121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ch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831597" y="4255762"/>
              <a:ext cx="47037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num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31597" y="4827265"/>
              <a:ext cx="470377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831597" y="4541513"/>
              <a:ext cx="579536" cy="303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mult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3998079" y="4031091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0x27FCF8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998079" y="4316843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998079" y="4888348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0x27FCFD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998079" y="4602595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0x27FD01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2783632" y="514807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998079" y="5174100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0x27FD05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2783632" y="543382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998079" y="5459852"/>
              <a:ext cx="758160" cy="233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variáveis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constantes</a:t>
            </a:r>
            <a:r>
              <a:rPr lang="pt-BR" dirty="0"/>
              <a:t> armazenam informações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Elas ocupam espaço na memória</a:t>
            </a:r>
          </a:p>
          <a:p>
            <a:pPr lvl="1"/>
            <a:r>
              <a:rPr lang="pt-BR" dirty="0"/>
              <a:t>Possuem um tipo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básicos </a:t>
            </a:r>
            <a:r>
              <a:rPr lang="pt-BR" dirty="0"/>
              <a:t>armazenam valores: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marL="68580" indent="0">
              <a:buNone/>
            </a:pPr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148E26F-2347-4009-917E-1E5A24944452}"/>
              </a:ext>
            </a:extLst>
          </p:cNvPr>
          <p:cNvGrpSpPr/>
          <p:nvPr/>
        </p:nvGrpSpPr>
        <p:grpSpPr>
          <a:xfrm>
            <a:off x="2414739" y="4149080"/>
            <a:ext cx="5553470" cy="1754326"/>
            <a:chOff x="2918795" y="4437112"/>
            <a:chExt cx="5553470" cy="1754326"/>
          </a:xfrm>
        </p:grpSpPr>
        <p:sp>
          <p:nvSpPr>
            <p:cNvPr id="4" name="CaixaDeTexto 3"/>
            <p:cNvSpPr txBox="1"/>
            <p:nvPr/>
          </p:nvSpPr>
          <p:spPr>
            <a:xfrm>
              <a:off x="5121668" y="4437112"/>
              <a:ext cx="335059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char</a:t>
              </a:r>
              <a:r>
                <a:rPr lang="pt-BR" dirty="0">
                  <a:latin typeface="+mj-lt"/>
                </a:rPr>
                <a:t>   </a:t>
              </a:r>
              <a:r>
                <a:rPr lang="pt-BR" dirty="0" err="1">
                  <a:latin typeface="+mj-lt"/>
                </a:rPr>
                <a:t>ch</a:t>
              </a:r>
              <a:r>
                <a:rPr lang="pt-BR" dirty="0">
                  <a:latin typeface="+mj-lt"/>
                </a:rPr>
                <a:t>   = </a:t>
              </a:r>
              <a:r>
                <a:rPr lang="pt-B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'W'</a:t>
              </a:r>
              <a:r>
                <a:rPr lang="pt-BR" dirty="0">
                  <a:latin typeface="+mj-lt"/>
                </a:rPr>
                <a:t>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short</a:t>
              </a:r>
              <a:r>
                <a:rPr lang="pt-BR" dirty="0">
                  <a:latin typeface="+mj-lt"/>
                </a:rPr>
                <a:t>  sol  = 25;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dirty="0">
                  <a:latin typeface="+mj-lt"/>
                </a:rPr>
                <a:t>    num  = 45820;</a:t>
              </a:r>
            </a:p>
            <a:p>
              <a:endParaRPr lang="pt-BR" dirty="0">
                <a:latin typeface="+mj-lt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float</a:t>
              </a:r>
              <a:r>
                <a:rPr lang="pt-BR" dirty="0">
                  <a:latin typeface="+mj-lt"/>
                </a:rPr>
                <a:t>  taxa = 0.25f;</a:t>
              </a: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double</a:t>
              </a:r>
              <a:r>
                <a:rPr lang="pt-BR" dirty="0">
                  <a:latin typeface="+mj-lt"/>
                </a:rPr>
                <a:t> peso = 1.729156E5;</a:t>
              </a:r>
            </a:p>
          </p:txBody>
        </p:sp>
        <p:sp>
          <p:nvSpPr>
            <p:cNvPr id="5" name="Left Brace 4"/>
            <p:cNvSpPr/>
            <p:nvPr/>
          </p:nvSpPr>
          <p:spPr>
            <a:xfrm>
              <a:off x="4871864" y="4437113"/>
              <a:ext cx="144016" cy="87716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4871864" y="5568446"/>
              <a:ext cx="144016" cy="50405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7566" y="4691027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Inteiros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18795" y="5635808"/>
              <a:ext cx="1803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Ponto-flutuantes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declaração de um ponteiro </a:t>
            </a:r>
            <a:r>
              <a:rPr lang="pt-BR" dirty="0"/>
              <a:t>segue o seguinte padrão: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67808" y="3927356"/>
            <a:ext cx="3528392" cy="6429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800" dirty="0">
                <a:latin typeface="+mj-lt"/>
              </a:rPr>
              <a:t> * </a:t>
            </a:r>
            <a:r>
              <a:rPr lang="pt-BR" sz="2800" dirty="0" err="1">
                <a:latin typeface="+mj-lt"/>
              </a:rPr>
              <a:t>ptr</a:t>
            </a:r>
            <a:r>
              <a:rPr lang="pt-BR" sz="2800" dirty="0">
                <a:latin typeface="+mj-lt"/>
              </a:rPr>
              <a:t>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02309" y="3170056"/>
            <a:ext cx="3312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 tipo do elemento apontado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562157" y="3170056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Nome do ponteiro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95776" y="4964252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Operador de indireção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5914330" y="4721069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5400000">
            <a:off x="5160811" y="378368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5400000">
            <a:off x="6533644" y="3783686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395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contém um endereço de memória, </a:t>
            </a:r>
            <a:br>
              <a:rPr lang="pt-BR" dirty="0"/>
            </a:br>
            <a:r>
              <a:rPr lang="pt-BR" dirty="0"/>
              <a:t>diz-se que 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aponta para aquela posição de memória</a:t>
            </a:r>
            <a:r>
              <a:rPr lang="pt-BR" dirty="0"/>
              <a:t>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D39F75-A8DD-4E47-9679-E40D2D60D7E3}"/>
              </a:ext>
            </a:extLst>
          </p:cNvPr>
          <p:cNvSpPr txBox="1"/>
          <p:nvPr/>
        </p:nvSpPr>
        <p:spPr>
          <a:xfrm>
            <a:off x="6910846" y="3482199"/>
            <a:ext cx="3217166" cy="188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num = 120;</a:t>
            </a:r>
          </a:p>
          <a:p>
            <a:pPr>
              <a:lnSpc>
                <a:spcPct val="150000"/>
              </a:lnSpc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* ptr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6B4085A-2F77-4E05-B824-2803B2690B17}"/>
              </a:ext>
            </a:extLst>
          </p:cNvPr>
          <p:cNvSpPr/>
          <p:nvPr/>
        </p:nvSpPr>
        <p:spPr>
          <a:xfrm>
            <a:off x="2279576" y="4443941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2.6</a:t>
            </a:r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33A5A79-9E84-4823-969B-4C9DA97BCBCF}"/>
              </a:ext>
            </a:extLst>
          </p:cNvPr>
          <p:cNvSpPr/>
          <p:nvPr/>
        </p:nvSpPr>
        <p:spPr>
          <a:xfrm>
            <a:off x="2279576" y="4820276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0x27FCF8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03EA87C-3B7E-4091-9778-39C61AED6A3B}"/>
              </a:ext>
            </a:extLst>
          </p:cNvPr>
          <p:cNvSpPr/>
          <p:nvPr/>
        </p:nvSpPr>
        <p:spPr>
          <a:xfrm>
            <a:off x="2279576" y="4067607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120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DEDA158D-C6E3-4719-BE2E-AF49FB72343F}"/>
              </a:ext>
            </a:extLst>
          </p:cNvPr>
          <p:cNvSpPr/>
          <p:nvPr/>
        </p:nvSpPr>
        <p:spPr>
          <a:xfrm>
            <a:off x="2279576" y="3691272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'G'</a:t>
            </a:r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FC85F7C-6D2F-4020-820B-41B78EBA474C}"/>
              </a:ext>
            </a:extLst>
          </p:cNvPr>
          <p:cNvSpPr txBox="1"/>
          <p:nvPr/>
        </p:nvSpPr>
        <p:spPr>
          <a:xfrm>
            <a:off x="4926123" y="364510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ch</a:t>
            </a:r>
            <a:endParaRPr lang="pt-BR" sz="2000" dirty="0">
              <a:latin typeface="+mj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B637866-DB00-4102-B045-3C3EB25ED131}"/>
              </a:ext>
            </a:extLst>
          </p:cNvPr>
          <p:cNvSpPr txBox="1"/>
          <p:nvPr/>
        </p:nvSpPr>
        <p:spPr>
          <a:xfrm>
            <a:off x="4926123" y="40214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num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4449B22-57D0-47D8-BECB-5DE2D497BC16}"/>
              </a:ext>
            </a:extLst>
          </p:cNvPr>
          <p:cNvSpPr txBox="1"/>
          <p:nvPr/>
        </p:nvSpPr>
        <p:spPr>
          <a:xfrm>
            <a:off x="4926123" y="47741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ptr</a:t>
            </a:r>
            <a:endParaRPr lang="pt-BR" sz="2000" dirty="0">
              <a:latin typeface="+mj-lt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889C6E4-57D4-4F8E-879D-B8E09FF5F790}"/>
              </a:ext>
            </a:extLst>
          </p:cNvPr>
          <p:cNvSpPr txBox="1"/>
          <p:nvPr/>
        </p:nvSpPr>
        <p:spPr>
          <a:xfrm>
            <a:off x="4926123" y="43977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+mj-lt"/>
              </a:rPr>
              <a:t>mult</a:t>
            </a:r>
            <a:endParaRPr lang="pt-BR" sz="2000" dirty="0">
              <a:latin typeface="+mj-lt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36CF80E-19B0-4C3D-9509-F7DC311790EA}"/>
              </a:ext>
            </a:extLst>
          </p:cNvPr>
          <p:cNvSpPr txBox="1"/>
          <p:nvPr/>
        </p:nvSpPr>
        <p:spPr>
          <a:xfrm>
            <a:off x="3848983" y="3725549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0x27FCF8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22D4EC5-B557-483B-942A-9F84A9A70FB1}"/>
              </a:ext>
            </a:extLst>
          </p:cNvPr>
          <p:cNvSpPr txBox="1"/>
          <p:nvPr/>
        </p:nvSpPr>
        <p:spPr>
          <a:xfrm>
            <a:off x="3848983" y="4101884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2E6423-F4C1-4B1B-9A26-06502B10694C}"/>
              </a:ext>
            </a:extLst>
          </p:cNvPr>
          <p:cNvSpPr txBox="1"/>
          <p:nvPr/>
        </p:nvSpPr>
        <p:spPr>
          <a:xfrm>
            <a:off x="3848983" y="4854554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0x27FCFD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6ECEDD1-7D98-4D04-8D65-8A6BEC6ADF2E}"/>
              </a:ext>
            </a:extLst>
          </p:cNvPr>
          <p:cNvSpPr txBox="1"/>
          <p:nvPr/>
        </p:nvSpPr>
        <p:spPr>
          <a:xfrm>
            <a:off x="3848983" y="4478218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0x27FD01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0407A35-7480-4094-91BB-B8C35CACAC34}"/>
              </a:ext>
            </a:extLst>
          </p:cNvPr>
          <p:cNvSpPr/>
          <p:nvPr/>
        </p:nvSpPr>
        <p:spPr>
          <a:xfrm>
            <a:off x="2279576" y="5196610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3399F8A-7EDF-4AD8-909B-6F0715AF0733}"/>
              </a:ext>
            </a:extLst>
          </p:cNvPr>
          <p:cNvSpPr txBox="1"/>
          <p:nvPr/>
        </p:nvSpPr>
        <p:spPr>
          <a:xfrm>
            <a:off x="3848983" y="5230889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0x27FD05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2A696441-68AC-4941-82B2-C2F1CED4BAD6}"/>
              </a:ext>
            </a:extLst>
          </p:cNvPr>
          <p:cNvSpPr/>
          <p:nvPr/>
        </p:nvSpPr>
        <p:spPr>
          <a:xfrm>
            <a:off x="2279576" y="5572945"/>
            <a:ext cx="1384770" cy="3763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400" b="1" dirty="0">
              <a:latin typeface="+mj-lt"/>
              <a:cs typeface="Arial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85BB187-94C0-40BD-AE16-19AD95854B8F}"/>
              </a:ext>
            </a:extLst>
          </p:cNvPr>
          <p:cNvSpPr txBox="1"/>
          <p:nvPr/>
        </p:nvSpPr>
        <p:spPr>
          <a:xfrm>
            <a:off x="3848983" y="5607223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0x27FD09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DCA955F6-E0CF-4DC2-BED9-98D06EB19F7E}"/>
              </a:ext>
            </a:extLst>
          </p:cNvPr>
          <p:cNvCxnSpPr>
            <a:stCxn id="37" idx="3"/>
            <a:endCxn id="29" idx="1"/>
          </p:cNvCxnSpPr>
          <p:nvPr/>
        </p:nvCxnSpPr>
        <p:spPr>
          <a:xfrm flipH="1" flipV="1">
            <a:off x="2279576" y="3879439"/>
            <a:ext cx="3254406" cy="1094724"/>
          </a:xfrm>
          <a:prstGeom prst="bentConnector5">
            <a:avLst>
              <a:gd name="adj1" fmla="val -12528"/>
              <a:gd name="adj2" fmla="val 160765"/>
              <a:gd name="adj3" fmla="val 1122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</a:t>
            </a:r>
            <a:r>
              <a:rPr lang="pt-BR" dirty="0"/>
              <a:t>armazena um endereço 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indireção * 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pt-BR" dirty="0"/>
              <a:t>acessa o conteúdo apontado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31504" y="4221088"/>
            <a:ext cx="709681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do ponteiro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sz="2000" dirty="0">
                <a:latin typeface="+mj-lt"/>
              </a:rPr>
              <a:t>*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 = &amp;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;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endereço armazenado no ponteiro</a:t>
            </a:r>
          </a:p>
          <a:p>
            <a:r>
              <a:rPr lang="pt-BR" sz="2000" dirty="0">
                <a:latin typeface="+mj-lt"/>
              </a:rPr>
              <a:t>cout &lt;&lt; *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conteúdo apontado</a:t>
            </a:r>
          </a:p>
        </p:txBody>
      </p:sp>
      <p:cxnSp>
        <p:nvCxnSpPr>
          <p:cNvPr id="6" name="Forma 41"/>
          <p:cNvCxnSpPr>
            <a:stCxn id="13" idx="3"/>
            <a:endCxn id="10" idx="1"/>
          </p:cNvCxnSpPr>
          <p:nvPr/>
        </p:nvCxnSpPr>
        <p:spPr>
          <a:xfrm flipH="1" flipV="1">
            <a:off x="7846422" y="3139258"/>
            <a:ext cx="2721962" cy="827608"/>
          </a:xfrm>
          <a:prstGeom prst="bentConnector5">
            <a:avLst>
              <a:gd name="adj1" fmla="val -10476"/>
              <a:gd name="adj2" fmla="val 157317"/>
              <a:gd name="adj3" fmla="val 11740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B6C7B76-8D5B-46F4-8A90-FBDF52B219A7}"/>
              </a:ext>
            </a:extLst>
          </p:cNvPr>
          <p:cNvGrpSpPr/>
          <p:nvPr/>
        </p:nvGrpSpPr>
        <p:grpSpPr>
          <a:xfrm>
            <a:off x="7846422" y="2924944"/>
            <a:ext cx="2848599" cy="1785950"/>
            <a:chOff x="7846422" y="2924944"/>
            <a:chExt cx="2848599" cy="1785950"/>
          </a:xfrm>
        </p:grpSpPr>
        <p:sp>
          <p:nvSpPr>
            <p:cNvPr id="7" name="Retângulo 6"/>
            <p:cNvSpPr/>
            <p:nvPr/>
          </p:nvSpPr>
          <p:spPr>
            <a:xfrm>
              <a:off x="7846422" y="356788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2.6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7846422" y="385363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0x27FCF8</a:t>
              </a:r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7846422" y="328213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120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7846422" y="299638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'G'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0003806" y="292494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ch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003807" y="321069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num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003806" y="37822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ptr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0003806" y="34964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j-lt"/>
                </a:rPr>
                <a:t>mult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9060869" y="299638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9060869" y="328213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9060869" y="385363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060869" y="356788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7846422" y="413939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9060869" y="413939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7846422" y="442514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9060869" y="442514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19200" y="1595046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6;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 ponteiro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&amp;total;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endereço de total</a:t>
            </a:r>
          </a:p>
          <a:p>
            <a:r>
              <a:rPr lang="pt-BR" sz="1600" dirty="0">
                <a:latin typeface="+mj-lt"/>
              </a:rPr>
              <a:t>	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de total  = "</a:t>
            </a:r>
            <a:r>
              <a:rPr lang="pt-BR" sz="1600" dirty="0">
                <a:latin typeface="+mj-lt"/>
              </a:rPr>
              <a:t> &lt;&lt; total &lt;&lt; endl;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apontado 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"Endereço de total  = "</a:t>
            </a:r>
            <a:r>
              <a:rPr lang="pt-BR" sz="1600" dirty="0">
                <a:latin typeface="+mj-lt"/>
              </a:rPr>
              <a:t> &lt;&lt; &amp;total &lt;&lt; endl;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"Conteúdo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=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+ 1;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valor</a:t>
            </a: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total vale = " </a:t>
            </a:r>
            <a:r>
              <a:rPr lang="pt-BR" sz="1600" dirty="0">
                <a:latin typeface="+mj-lt"/>
              </a:rPr>
              <a:t>&lt;&lt; total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C8044-CDF0-4893-AC73-C99B0D05D728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Apontador.cpp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09F584-148B-4498-A99B-260524853FB1}"/>
              </a:ext>
            </a:extLst>
          </p:cNvPr>
          <p:cNvSpPr txBox="1"/>
          <p:nvPr/>
        </p:nvSpPr>
        <p:spPr>
          <a:xfrm>
            <a:off x="9865990" y="305357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total</a:t>
            </a:r>
            <a:endParaRPr lang="pt-BR" sz="1600" dirty="0">
              <a:latin typeface="+mj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D25CA13-8E2B-401D-9638-BD76E1DC9823}"/>
              </a:ext>
            </a:extLst>
          </p:cNvPr>
          <p:cNvSpPr txBox="1"/>
          <p:nvPr/>
        </p:nvSpPr>
        <p:spPr>
          <a:xfrm>
            <a:off x="9871007" y="333932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ptr</a:t>
            </a:r>
            <a:endParaRPr lang="pt-BR" sz="1600" dirty="0">
              <a:latin typeface="+mj-lt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91C2C7A-F49C-4247-81CF-72C24F4AA071}"/>
              </a:ext>
            </a:extLst>
          </p:cNvPr>
          <p:cNvGrpSpPr/>
          <p:nvPr/>
        </p:nvGrpSpPr>
        <p:grpSpPr>
          <a:xfrm>
            <a:off x="7968208" y="3068960"/>
            <a:ext cx="1881713" cy="1143008"/>
            <a:chOff x="7968208" y="3068960"/>
            <a:chExt cx="1881713" cy="1143008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35C34EE-AD79-4CDE-857F-9F29D3DC15C6}"/>
                </a:ext>
              </a:extLst>
            </p:cNvPr>
            <p:cNvSpPr/>
            <p:nvPr/>
          </p:nvSpPr>
          <p:spPr>
            <a:xfrm>
              <a:off x="7968208" y="3068960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0D62EDA-5E89-44F2-AA99-AF672CF640BC}"/>
                </a:ext>
              </a:extLst>
            </p:cNvPr>
            <p:cNvSpPr/>
            <p:nvPr/>
          </p:nvSpPr>
          <p:spPr>
            <a:xfrm>
              <a:off x="7968208" y="3354712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396C0BC-ECFE-4FB3-BC4E-83B7ABE80BA1}"/>
                </a:ext>
              </a:extLst>
            </p:cNvPr>
            <p:cNvSpPr/>
            <p:nvPr/>
          </p:nvSpPr>
          <p:spPr>
            <a:xfrm>
              <a:off x="7968208" y="3640464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088634B-4DF8-4796-A78A-2FA0BF8C11C2}"/>
                </a:ext>
              </a:extLst>
            </p:cNvPr>
            <p:cNvSpPr/>
            <p:nvPr/>
          </p:nvSpPr>
          <p:spPr>
            <a:xfrm>
              <a:off x="7968208" y="3926216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ACA11D1-DA3F-4399-9CDC-1A5C831EFC02}"/>
                </a:ext>
              </a:extLst>
            </p:cNvPr>
            <p:cNvSpPr txBox="1"/>
            <p:nvPr/>
          </p:nvSpPr>
          <p:spPr>
            <a:xfrm>
              <a:off x="9067523" y="3068961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6C2B833-B7D3-4C3D-9711-58727A87DBE2}"/>
                </a:ext>
              </a:extLst>
            </p:cNvPr>
            <p:cNvSpPr txBox="1"/>
            <p:nvPr/>
          </p:nvSpPr>
          <p:spPr>
            <a:xfrm>
              <a:off x="9067523" y="3354713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C5AD3FC-701C-4B69-95CD-27CA27ECE035}"/>
                </a:ext>
              </a:extLst>
            </p:cNvPr>
            <p:cNvSpPr txBox="1"/>
            <p:nvPr/>
          </p:nvSpPr>
          <p:spPr>
            <a:xfrm>
              <a:off x="9067523" y="3926217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40998F6-5DF5-4510-A74F-915AC94B1C9D}"/>
                </a:ext>
              </a:extLst>
            </p:cNvPr>
            <p:cNvSpPr txBox="1"/>
            <p:nvPr/>
          </p:nvSpPr>
          <p:spPr>
            <a:xfrm>
              <a:off x="9067523" y="3640465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3" name="Forma 41">
            <a:extLst>
              <a:ext uri="{FF2B5EF4-FFF2-40B4-BE49-F238E27FC236}">
                <a16:creationId xmlns:a16="http://schemas.microsoft.com/office/drawing/2014/main" id="{B9F0674E-ECC9-4959-8AF2-FE860110AB6E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H="1" flipV="1">
            <a:off x="7968208" y="3211836"/>
            <a:ext cx="2385623" cy="281376"/>
          </a:xfrm>
          <a:prstGeom prst="bentConnector5">
            <a:avLst>
              <a:gd name="adj1" fmla="val -9582"/>
              <a:gd name="adj2" fmla="val 232021"/>
              <a:gd name="adj3" fmla="val 10958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2FDBA080-C2A8-4512-989F-9959367C3424}"/>
              </a:ext>
            </a:extLst>
          </p:cNvPr>
          <p:cNvSpPr/>
          <p:nvPr/>
        </p:nvSpPr>
        <p:spPr>
          <a:xfrm>
            <a:off x="7969249" y="3068780"/>
            <a:ext cx="969983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6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C201C23-73E9-4553-B3DC-AD5BE94A32CD}"/>
              </a:ext>
            </a:extLst>
          </p:cNvPr>
          <p:cNvSpPr/>
          <p:nvPr/>
        </p:nvSpPr>
        <p:spPr>
          <a:xfrm>
            <a:off x="7972183" y="3354311"/>
            <a:ext cx="969983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0x27FCF8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386B6109-F1E7-427C-A49B-398AF1170CBB}"/>
              </a:ext>
            </a:extLst>
          </p:cNvPr>
          <p:cNvSpPr/>
          <p:nvPr/>
        </p:nvSpPr>
        <p:spPr>
          <a:xfrm>
            <a:off x="7970752" y="3066772"/>
            <a:ext cx="969983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7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0" grpId="0" animBg="1"/>
      <p:bldP spid="9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alteração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ptr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mudou o valor da variável apontada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249289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Conteúdo de total  = 6</a:t>
            </a:r>
          </a:p>
          <a:p>
            <a:r>
              <a:rPr lang="pt-BR" dirty="0">
                <a:latin typeface="+mj-lt"/>
              </a:rPr>
              <a:t>Conteúdo apontado  = 6</a:t>
            </a:r>
          </a:p>
          <a:p>
            <a:r>
              <a:rPr lang="pt-BR" dirty="0">
                <a:latin typeface="+mj-lt"/>
              </a:rPr>
              <a:t>Endereço de total  = 0034FBBC</a:t>
            </a:r>
          </a:p>
          <a:p>
            <a:r>
              <a:rPr lang="pt-BR" dirty="0">
                <a:latin typeface="+mj-lt"/>
              </a:rPr>
              <a:t>Conteúdo de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   = 0034FBBC</a:t>
            </a:r>
          </a:p>
          <a:p>
            <a:r>
              <a:rPr lang="pt-BR" dirty="0">
                <a:latin typeface="+mj-lt"/>
              </a:rPr>
              <a:t>Agora total vale = 7</a:t>
            </a:r>
          </a:p>
        </p:txBody>
      </p:sp>
      <p:sp>
        <p:nvSpPr>
          <p:cNvPr id="6" name="Retângulo 5"/>
          <p:cNvSpPr/>
          <p:nvPr/>
        </p:nvSpPr>
        <p:spPr>
          <a:xfrm>
            <a:off x="1703512" y="5157192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+ 1;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altera valor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total vale = " </a:t>
            </a:r>
            <a:r>
              <a:rPr lang="pt-BR" dirty="0">
                <a:latin typeface="+mj-lt"/>
              </a:rPr>
              <a:t>&lt;&lt; total &lt;&lt; </a:t>
            </a:r>
            <a:r>
              <a:rPr lang="pt-BR" dirty="0" err="1">
                <a:latin typeface="+mj-lt"/>
              </a:rPr>
              <a:t>endl</a:t>
            </a:r>
            <a:r>
              <a:rPr lang="pt-BR" dirty="0">
                <a:latin typeface="+mj-lt"/>
              </a:rPr>
              <a:t>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</a:t>
            </a:r>
            <a:r>
              <a:rPr lang="pt-BR" i="1" dirty="0"/>
              <a:t>versus</a:t>
            </a:r>
            <a:r>
              <a:rPr lang="pt-BR" dirty="0"/>
              <a:t>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uma variável comum: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</a:t>
            </a:r>
            <a:r>
              <a:rPr lang="pt-BR" dirty="0"/>
              <a:t> é um elemento que possui um nome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do valor é um elemento derivado (&amp;)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91544" y="3378914"/>
            <a:ext cx="6786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total = 6;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variável total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total;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total se refere ao valor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&amp;total;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&amp;total se refere ao endereço</a:t>
            </a:r>
            <a:endParaRPr lang="pt-BR" sz="16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534E46-0D73-4EFF-8572-662AC252E5B7}"/>
              </a:ext>
            </a:extLst>
          </p:cNvPr>
          <p:cNvSpPr txBox="1"/>
          <p:nvPr/>
        </p:nvSpPr>
        <p:spPr>
          <a:xfrm>
            <a:off x="4246822" y="469033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total</a:t>
            </a:r>
            <a:endParaRPr lang="pt-BR" sz="1600" dirty="0">
              <a:latin typeface="+mj-lt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F5FFB9D-CE81-48CF-9D2A-E5F2C97463D6}"/>
              </a:ext>
            </a:extLst>
          </p:cNvPr>
          <p:cNvGrpSpPr/>
          <p:nvPr/>
        </p:nvGrpSpPr>
        <p:grpSpPr>
          <a:xfrm>
            <a:off x="2349040" y="4705725"/>
            <a:ext cx="1881713" cy="1143008"/>
            <a:chOff x="7968208" y="3068960"/>
            <a:chExt cx="1881713" cy="114300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1537FF2-A1A3-40B7-8CC9-54D257D76685}"/>
                </a:ext>
              </a:extLst>
            </p:cNvPr>
            <p:cNvSpPr/>
            <p:nvPr/>
          </p:nvSpPr>
          <p:spPr>
            <a:xfrm>
              <a:off x="7968208" y="3068960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6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35DBF61-7301-4EC1-85F4-3CFF6F1ED95F}"/>
                </a:ext>
              </a:extLst>
            </p:cNvPr>
            <p:cNvSpPr/>
            <p:nvPr/>
          </p:nvSpPr>
          <p:spPr>
            <a:xfrm>
              <a:off x="7968208" y="3354712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2AB2F23-940A-402E-A535-248D76CA8247}"/>
                </a:ext>
              </a:extLst>
            </p:cNvPr>
            <p:cNvSpPr/>
            <p:nvPr/>
          </p:nvSpPr>
          <p:spPr>
            <a:xfrm>
              <a:off x="7968208" y="3640464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1002698-F808-41A2-B2F2-FEDED99D51F0}"/>
                </a:ext>
              </a:extLst>
            </p:cNvPr>
            <p:cNvSpPr/>
            <p:nvPr/>
          </p:nvSpPr>
          <p:spPr>
            <a:xfrm>
              <a:off x="7968208" y="3926216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73B359E-DB8A-4914-8086-2C43468383FD}"/>
                </a:ext>
              </a:extLst>
            </p:cNvPr>
            <p:cNvSpPr txBox="1"/>
            <p:nvPr/>
          </p:nvSpPr>
          <p:spPr>
            <a:xfrm>
              <a:off x="9067523" y="3068961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5A8056F-6B88-4890-85E5-A6FDF35E039F}"/>
                </a:ext>
              </a:extLst>
            </p:cNvPr>
            <p:cNvSpPr txBox="1"/>
            <p:nvPr/>
          </p:nvSpPr>
          <p:spPr>
            <a:xfrm>
              <a:off x="9067523" y="3354713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869A7F4-DD50-4CEB-B203-3527AA81974C}"/>
                </a:ext>
              </a:extLst>
            </p:cNvPr>
            <p:cNvSpPr txBox="1"/>
            <p:nvPr/>
          </p:nvSpPr>
          <p:spPr>
            <a:xfrm>
              <a:off x="9067523" y="3926217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F80D6C9-EC14-4143-BC5A-358CA10751D4}"/>
                </a:ext>
              </a:extLst>
            </p:cNvPr>
            <p:cNvSpPr txBox="1"/>
            <p:nvPr/>
          </p:nvSpPr>
          <p:spPr>
            <a:xfrm>
              <a:off x="9067523" y="3640465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</a:t>
            </a:r>
            <a:r>
              <a:rPr lang="pt-BR" i="1" dirty="0"/>
              <a:t>versus</a:t>
            </a:r>
            <a:r>
              <a:rPr lang="pt-BR" dirty="0"/>
              <a:t> Ponteiro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usar um ponteiro: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localização</a:t>
            </a:r>
            <a:r>
              <a:rPr lang="pt-BR" dirty="0"/>
              <a:t> é um elemento que possui um nome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</a:t>
            </a:r>
            <a:r>
              <a:rPr lang="pt-BR" dirty="0"/>
              <a:t> é um elemento derivado (*)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91544" y="3356992"/>
            <a:ext cx="6286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&amp;total;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ponteiro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 refere ao endereço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se refere ao valor</a:t>
            </a:r>
            <a:endParaRPr lang="pt-BR" sz="160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A01037-4BE6-4F63-9359-AEB9F0DA667B}"/>
              </a:ext>
            </a:extLst>
          </p:cNvPr>
          <p:cNvSpPr txBox="1"/>
          <p:nvPr/>
        </p:nvSpPr>
        <p:spPr>
          <a:xfrm>
            <a:off x="4246822" y="469033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total</a:t>
            </a:r>
            <a:endParaRPr lang="pt-BR" sz="16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9ABAA5-2E00-4798-82C7-E5477AE02889}"/>
              </a:ext>
            </a:extLst>
          </p:cNvPr>
          <p:cNvSpPr txBox="1"/>
          <p:nvPr/>
        </p:nvSpPr>
        <p:spPr>
          <a:xfrm>
            <a:off x="4251839" y="49760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</a:rPr>
              <a:t>ptr</a:t>
            </a:r>
            <a:endParaRPr lang="pt-BR" sz="1600" dirty="0">
              <a:latin typeface="+mj-lt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2ED4525-1CCF-4A31-B09B-38BBBFB47BBD}"/>
              </a:ext>
            </a:extLst>
          </p:cNvPr>
          <p:cNvGrpSpPr/>
          <p:nvPr/>
        </p:nvGrpSpPr>
        <p:grpSpPr>
          <a:xfrm>
            <a:off x="2349040" y="4705725"/>
            <a:ext cx="1881713" cy="1143008"/>
            <a:chOff x="7968208" y="3068960"/>
            <a:chExt cx="1881713" cy="1143008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AFD250E-AE0F-46CC-AE76-B1E265451A42}"/>
                </a:ext>
              </a:extLst>
            </p:cNvPr>
            <p:cNvSpPr/>
            <p:nvPr/>
          </p:nvSpPr>
          <p:spPr>
            <a:xfrm>
              <a:off x="7968208" y="3068960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6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8A34147-3377-4507-A63C-F23A0D41EA25}"/>
                </a:ext>
              </a:extLst>
            </p:cNvPr>
            <p:cNvSpPr/>
            <p:nvPr/>
          </p:nvSpPr>
          <p:spPr>
            <a:xfrm>
              <a:off x="7968208" y="3354712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  <a:cs typeface="Arial" pitchFamily="34" charset="0"/>
                </a:rPr>
                <a:t>0x27FCF8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8E0EB99-ACDA-4C43-AE03-77FFC58BDBD4}"/>
                </a:ext>
              </a:extLst>
            </p:cNvPr>
            <p:cNvSpPr/>
            <p:nvPr/>
          </p:nvSpPr>
          <p:spPr>
            <a:xfrm>
              <a:off x="7968208" y="3640464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6E44144-3080-4F03-9511-C7EC262223F5}"/>
                </a:ext>
              </a:extLst>
            </p:cNvPr>
            <p:cNvSpPr/>
            <p:nvPr/>
          </p:nvSpPr>
          <p:spPr>
            <a:xfrm>
              <a:off x="7968208" y="3926216"/>
              <a:ext cx="969983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BD8A120-1655-475A-8A8C-7E3C6257FC9D}"/>
                </a:ext>
              </a:extLst>
            </p:cNvPr>
            <p:cNvSpPr txBox="1"/>
            <p:nvPr/>
          </p:nvSpPr>
          <p:spPr>
            <a:xfrm>
              <a:off x="9067523" y="3068961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CB6C7E1-A168-4BAA-8AC7-BECC85B737F0}"/>
                </a:ext>
              </a:extLst>
            </p:cNvPr>
            <p:cNvSpPr txBox="1"/>
            <p:nvPr/>
          </p:nvSpPr>
          <p:spPr>
            <a:xfrm>
              <a:off x="9067523" y="3354713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B415B06-C4A2-48CC-971E-7FE112E9D80E}"/>
                </a:ext>
              </a:extLst>
            </p:cNvPr>
            <p:cNvSpPr txBox="1"/>
            <p:nvPr/>
          </p:nvSpPr>
          <p:spPr>
            <a:xfrm>
              <a:off x="9067523" y="3926217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B9B33A6-4B15-49D5-8E65-8E74E81BC7A8}"/>
                </a:ext>
              </a:extLst>
            </p:cNvPr>
            <p:cNvSpPr txBox="1"/>
            <p:nvPr/>
          </p:nvSpPr>
          <p:spPr>
            <a:xfrm>
              <a:off x="9067523" y="3640465"/>
              <a:ext cx="782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17" name="Forma 41">
            <a:extLst>
              <a:ext uri="{FF2B5EF4-FFF2-40B4-BE49-F238E27FC236}">
                <a16:creationId xmlns:a16="http://schemas.microsoft.com/office/drawing/2014/main" id="{6C435174-AA1F-448C-A335-6288117AE67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H="1" flipV="1">
            <a:off x="2349040" y="4848601"/>
            <a:ext cx="2385623" cy="281376"/>
          </a:xfrm>
          <a:prstGeom prst="bentConnector5">
            <a:avLst>
              <a:gd name="adj1" fmla="val -9582"/>
              <a:gd name="adj2" fmla="val 232021"/>
              <a:gd name="adj3" fmla="val 10958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48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não se declara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da </a:t>
            </a:r>
            <a:br>
              <a:rPr lang="pt-BR" dirty="0"/>
            </a:br>
            <a:r>
              <a:rPr lang="pt-BR" dirty="0"/>
              <a:t>mesma forma que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int, char ou float</a:t>
            </a:r>
            <a:r>
              <a:rPr lang="pt-BR" dirty="0"/>
              <a:t>?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suficiente </a:t>
            </a:r>
            <a:r>
              <a:rPr lang="pt-BR" dirty="0"/>
              <a:t>dizer que uma variável é um ponteiro, é preciso também especificar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para que tipo de dado ele aponta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703512" y="2955194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num = 120;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f = 2.1;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703512" y="5375368"/>
            <a:ext cx="350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 * </a:t>
            </a:r>
            <a:r>
              <a:rPr lang="pt-BR" sz="1600" dirty="0" err="1">
                <a:latin typeface="+mj-lt"/>
              </a:rPr>
              <a:t>pc</a:t>
            </a:r>
            <a:r>
              <a:rPr lang="pt-BR" sz="1600" dirty="0">
                <a:latin typeface="+mj-lt"/>
              </a:rPr>
              <a:t> = &amp;ch;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  * 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 = &amp;num;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* pf = &amp;f;</a:t>
            </a:r>
          </a:p>
          <a:p>
            <a:endParaRPr lang="pt-BR" sz="1600" dirty="0">
              <a:latin typeface="+mj-lt"/>
            </a:endParaRPr>
          </a:p>
        </p:txBody>
      </p:sp>
      <p:cxnSp>
        <p:nvCxnSpPr>
          <p:cNvPr id="20" name="Conector reto 19"/>
          <p:cNvCxnSpPr/>
          <p:nvPr/>
        </p:nvCxnSpPr>
        <p:spPr>
          <a:xfrm>
            <a:off x="4918222" y="2857496"/>
            <a:ext cx="571504" cy="428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rot="10800000" flipV="1">
            <a:off x="4918222" y="2857496"/>
            <a:ext cx="571504" cy="4286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694170" y="2924416"/>
            <a:ext cx="35509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pointer</a:t>
            </a:r>
            <a:r>
              <a:rPr lang="pt-BR" sz="1600" dirty="0">
                <a:latin typeface="+mj-lt"/>
              </a:rPr>
              <a:t> p = 0x27FCF8;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cout não sabe o tipo de *p</a:t>
            </a:r>
          </a:p>
          <a:p>
            <a:r>
              <a:rPr lang="pt-BR" sz="1600" dirty="0">
                <a:latin typeface="+mj-lt"/>
              </a:rPr>
              <a:t>cout &lt;&lt; *p;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Na declaração,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uso de espaços</a:t>
            </a:r>
            <a:r>
              <a:rPr lang="pt-BR" dirty="0"/>
              <a:t> ao redor do * é opcional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Porém, cuidado com declarações múltiplas</a:t>
            </a:r>
          </a:p>
          <a:p>
            <a:pPr lvl="1"/>
            <a:r>
              <a:rPr lang="pt-BR" dirty="0"/>
              <a:t>Elas adotam o primeiro estilo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59575" y="2420888"/>
            <a:ext cx="79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enfatiza que 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int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enfatiza que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é um endereço de um int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estilo neutro</a:t>
            </a:r>
          </a:p>
          <a:p>
            <a:endParaRPr lang="pt-BR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991544" y="4653136"/>
            <a:ext cx="6858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p1 é um ponteiro para int, p2 é um int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p1, p2;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p1 e p2 são ponteiros para int 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*p1, *p2;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896A3DF6-F2D6-4301-9905-F0A3E4AB7B80}"/>
              </a:ext>
            </a:extLst>
          </p:cNvPr>
          <p:cNvSpPr/>
          <p:nvPr/>
        </p:nvSpPr>
        <p:spPr>
          <a:xfrm>
            <a:off x="6810380" y="5236039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76B6C69-85E1-4076-8FE6-CB87358DD63C}"/>
              </a:ext>
            </a:extLst>
          </p:cNvPr>
          <p:cNvSpPr/>
          <p:nvPr/>
        </p:nvSpPr>
        <p:spPr>
          <a:xfrm>
            <a:off x="6810380" y="4664535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declarar um ponteiro o computador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aloca automaticamente memória </a:t>
            </a:r>
            <a:r>
              <a:rPr lang="pt-BR" dirty="0"/>
              <a:t>para guardar o valor apontado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23592" y="3235776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504;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596066" y="3163767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val;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dirty="0">
                <a:latin typeface="+mj-lt"/>
              </a:rPr>
              <a:t> * ptr = &amp;val;</a:t>
            </a:r>
          </a:p>
          <a:p>
            <a:r>
              <a:rPr lang="pt-BR" dirty="0">
                <a:latin typeface="+mj-lt"/>
              </a:rPr>
              <a:t>*ptr = 504;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4EDAF19-6046-4AB2-9F5F-AE415D0BEB3E}"/>
              </a:ext>
            </a:extLst>
          </p:cNvPr>
          <p:cNvGrpSpPr/>
          <p:nvPr/>
        </p:nvGrpSpPr>
        <p:grpSpPr>
          <a:xfrm>
            <a:off x="2566468" y="4170313"/>
            <a:ext cx="2855240" cy="1922983"/>
            <a:chOff x="2566468" y="4363538"/>
            <a:chExt cx="2855240" cy="1922983"/>
          </a:xfrm>
        </p:grpSpPr>
        <p:sp>
          <p:nvSpPr>
            <p:cNvPr id="5" name="Retângulo 4"/>
            <p:cNvSpPr/>
            <p:nvPr/>
          </p:nvSpPr>
          <p:spPr>
            <a:xfrm>
              <a:off x="2566468" y="571501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566468" y="542926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566468" y="514351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566468" y="485776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565788" y="537959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ptr</a:t>
              </a:r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566468" y="600076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21" name="Forma 20"/>
            <p:cNvCxnSpPr>
              <a:stCxn id="11" idx="3"/>
            </p:cNvCxnSpPr>
            <p:nvPr/>
          </p:nvCxnSpPr>
          <p:spPr>
            <a:xfrm flipV="1">
              <a:off x="5029376" y="4797208"/>
              <a:ext cx="249456" cy="76705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135956" y="4363538"/>
              <a:ext cx="285752" cy="350350"/>
              <a:chOff x="2143108" y="4214818"/>
              <a:chExt cx="571504" cy="428628"/>
            </a:xfrm>
          </p:grpSpPr>
          <p:cxnSp>
            <p:nvCxnSpPr>
              <p:cNvPr id="44" name="Conector reto 43"/>
              <p:cNvCxnSpPr/>
              <p:nvPr/>
            </p:nvCxnSpPr>
            <p:spPr>
              <a:xfrm>
                <a:off x="2143108" y="4214818"/>
                <a:ext cx="571504" cy="4286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rot="10800000" flipV="1">
                <a:off x="2143108" y="4214818"/>
                <a:ext cx="571504" cy="42862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ixaDeTexto 38"/>
            <p:cNvSpPr txBox="1"/>
            <p:nvPr/>
          </p:nvSpPr>
          <p:spPr>
            <a:xfrm>
              <a:off x="3709477" y="486651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3709477" y="515226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3709477" y="5723770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0x27FCFD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3709477" y="543801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3709477" y="600952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6810380" y="5521791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810380" y="5232063"/>
            <a:ext cx="1071570" cy="28575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  <a:cs typeface="Arial" pitchFamily="34" charset="0"/>
              </a:rPr>
              <a:t>0x27FCF8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6810380" y="4950287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810380" y="4660559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504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809700" y="518637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6810380" y="5807543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cxnSp>
        <p:nvCxnSpPr>
          <p:cNvPr id="36" name="Forma 35"/>
          <p:cNvCxnSpPr>
            <a:stCxn id="27" idx="3"/>
            <a:endCxn id="26" idx="1"/>
          </p:cNvCxnSpPr>
          <p:nvPr/>
        </p:nvCxnSpPr>
        <p:spPr>
          <a:xfrm flipH="1" flipV="1">
            <a:off x="6810380" y="4803435"/>
            <a:ext cx="2462908" cy="567604"/>
          </a:xfrm>
          <a:prstGeom prst="bentConnector5">
            <a:avLst>
              <a:gd name="adj1" fmla="val -9282"/>
              <a:gd name="adj2" fmla="val 173454"/>
              <a:gd name="adj3" fmla="val 10928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8831472" y="460398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val</a:t>
            </a:r>
            <a:endParaRPr lang="pt-BR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7953389" y="467328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0x27FCF8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7953389" y="4959041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0x27FCF9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7953389" y="5530545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0x27FCFD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7953389" y="5244793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7953389" y="581629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Porém, com os tipos básicos não é possível </a:t>
            </a:r>
            <a:br>
              <a:rPr lang="pt-BR" dirty="0"/>
            </a:br>
            <a:r>
              <a:rPr lang="pt-BR" dirty="0"/>
              <a:t>armazenar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conjunto de informações</a:t>
            </a:r>
            <a:endParaRPr lang="pt-BR" dirty="0"/>
          </a:p>
          <a:p>
            <a:pPr lvl="1"/>
            <a:r>
              <a:rPr lang="pt-BR" dirty="0"/>
              <a:t>Como armazenar o peso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vetores: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37715" y="3356992"/>
            <a:ext cx="2337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p1  = 80.2;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  = 70.6;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p3  = 65.5;</a:t>
            </a:r>
          </a:p>
          <a:p>
            <a:r>
              <a:rPr lang="pt-BR" dirty="0">
                <a:latin typeface="+mj-lt"/>
              </a:rPr>
              <a:t>...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p21 = 85.8;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p22 = 91.0;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680920" y="3714183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22 variáveis diferentes não é a melhor solução.</a:t>
            </a:r>
          </a:p>
        </p:txBody>
      </p:sp>
      <p:cxnSp>
        <p:nvCxnSpPr>
          <p:cNvPr id="7" name="Conector reto 6"/>
          <p:cNvCxnSpPr/>
          <p:nvPr/>
        </p:nvCxnSpPr>
        <p:spPr>
          <a:xfrm>
            <a:off x="2246899" y="3428430"/>
            <a:ext cx="1947915" cy="1571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H="1">
            <a:off x="2246899" y="3428430"/>
            <a:ext cx="1947915" cy="15716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ixaDeTexto 3"/>
          <p:cNvSpPr txBox="1"/>
          <p:nvPr/>
        </p:nvSpPr>
        <p:spPr>
          <a:xfrm>
            <a:off x="2110589" y="580526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peso[22];</a:t>
            </a:r>
          </a:p>
        </p:txBody>
      </p:sp>
    </p:spTree>
    <p:extLst>
      <p:ext uri="{BB962C8B-B14F-4D97-AF65-F5344CB8AC3E}">
        <p14:creationId xmlns:p14="http://schemas.microsoft.com/office/powerpoint/2010/main" val="2432666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ponteiros guardam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</a:t>
            </a:r>
            <a:r>
              <a:rPr lang="pt-BR" dirty="0"/>
              <a:t>são valores inteiros mas não têm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endereço é um inteiro de </a:t>
            </a:r>
            <a:r>
              <a:rPr lang="pt-BR" dirty="0">
                <a:latin typeface="+mj-lt"/>
              </a:rPr>
              <a:t>4</a:t>
            </a:r>
            <a:r>
              <a:rPr lang="pt-BR" dirty="0"/>
              <a:t> bytes (ou 8 bytes) </a:t>
            </a:r>
            <a:r>
              <a:rPr lang="pt-BR" baseline="30000" dirty="0"/>
              <a:t>†</a:t>
            </a:r>
            <a:endParaRPr lang="pt-BR" baseline="30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>
              <a:spcAft>
                <a:spcPts val="2400"/>
              </a:spcAft>
            </a:pPr>
            <a:r>
              <a:rPr lang="pt-BR" dirty="0"/>
              <a:t>O tipo </a:t>
            </a:r>
            <a:r>
              <a:rPr lang="pt-BR" dirty="0" err="1"/>
              <a:t>int</a:t>
            </a:r>
            <a:r>
              <a:rPr lang="pt-BR" dirty="0"/>
              <a:t> é um inteiro que pode ter 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 bytes (antigo MS-DOS)</a:t>
            </a:r>
          </a:p>
          <a:p>
            <a:pPr lvl="1"/>
            <a:endParaRPr lang="pt-BR" dirty="0"/>
          </a:p>
          <a:p>
            <a:r>
              <a:rPr lang="pt-BR" dirty="0"/>
              <a:t>É possível converter um inteiro para um endereço </a:t>
            </a:r>
            <a:br>
              <a:rPr lang="pt-BR" dirty="0"/>
            </a:br>
            <a:r>
              <a:rPr lang="pt-BR" dirty="0"/>
              <a:t>usando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991544" y="3884894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  = 0xB800;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inválido, mistura de tipos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631504" y="5651956"/>
            <a:ext cx="721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* p  =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*) 0xB800;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Atribuição de Valores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type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cast</a:t>
            </a:r>
            <a:r>
              <a:rPr lang="pt-BR" dirty="0"/>
              <a:t> converte para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</a:t>
            </a:r>
            <a:r>
              <a:rPr lang="pt-BR" dirty="0"/>
              <a:t> e </a:t>
            </a:r>
            <a:br>
              <a:rPr lang="pt-BR" dirty="0"/>
            </a:br>
            <a:r>
              <a:rPr lang="pt-BR" dirty="0"/>
              <a:t>indica também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do valor </a:t>
            </a:r>
            <a:r>
              <a:rPr lang="pt-BR" dirty="0"/>
              <a:t>apontado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r>
              <a:rPr lang="pt-BR" dirty="0"/>
              <a:t>Ao usar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&amp;</a:t>
            </a:r>
            <a:r>
              <a:rPr lang="pt-BR" dirty="0"/>
              <a:t>, o tipo do endereço </a:t>
            </a:r>
            <a:br>
              <a:rPr lang="pt-BR" dirty="0"/>
            </a:br>
            <a:r>
              <a:rPr lang="pt-BR" dirty="0"/>
              <a:t>já é fornecido pelo tipo da variável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684276" y="3035033"/>
            <a:ext cx="943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p =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*) 0xB800;   </a:t>
            </a:r>
            <a:r>
              <a:rPr lang="pt-BR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</a:rPr>
              <a:t>// endereço de um char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83166" y="5013176"/>
            <a:ext cx="8948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ch 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p = &amp;ch;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tipo = endereço de char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ponteiro pode apontar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criados pelo programador</a:t>
            </a:r>
            <a:r>
              <a:rPr lang="pt-BR" dirty="0"/>
              <a:t> (registros, uniões e enumerações)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52921" y="3204204"/>
            <a:ext cx="34902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  <a:p>
            <a:r>
              <a:rPr lang="pt-BR" dirty="0">
                <a:latin typeface="+mj-lt"/>
              </a:rPr>
              <a:t> 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pele;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&amp;pele;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0B04D95-B57C-4B0C-809C-EE773D121D7A}"/>
              </a:ext>
            </a:extLst>
          </p:cNvPr>
          <p:cNvGrpSpPr/>
          <p:nvPr/>
        </p:nvGrpSpPr>
        <p:grpSpPr>
          <a:xfrm>
            <a:off x="5663952" y="3573016"/>
            <a:ext cx="3311562" cy="2655348"/>
            <a:chOff x="5733336" y="3714752"/>
            <a:chExt cx="3311562" cy="2655348"/>
          </a:xfrm>
        </p:grpSpPr>
        <p:cxnSp>
          <p:nvCxnSpPr>
            <p:cNvPr id="22" name="Forma 35"/>
            <p:cNvCxnSpPr>
              <a:stCxn id="37" idx="1"/>
              <a:endCxn id="43" idx="3"/>
            </p:cNvCxnSpPr>
            <p:nvPr/>
          </p:nvCxnSpPr>
          <p:spPr>
            <a:xfrm rot="10800000" flipH="1">
              <a:off x="6528048" y="4417063"/>
              <a:ext cx="2516849" cy="1155079"/>
            </a:xfrm>
            <a:prstGeom prst="bentConnector5">
              <a:avLst>
                <a:gd name="adj1" fmla="val -36509"/>
                <a:gd name="adj2" fmla="val 192500"/>
                <a:gd name="adj3" fmla="val 109083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tângulo 30"/>
            <p:cNvSpPr/>
            <p:nvPr/>
          </p:nvSpPr>
          <p:spPr>
            <a:xfrm>
              <a:off x="6528048" y="37147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528048" y="400050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528048" y="428625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528048" y="457200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6528048" y="485776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528048" y="514351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528048" y="542926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0xCB23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40" name="Chave direita 39"/>
            <p:cNvSpPr/>
            <p:nvPr/>
          </p:nvSpPr>
          <p:spPr>
            <a:xfrm rot="5400000">
              <a:off x="6992395" y="5393545"/>
              <a:ext cx="142876" cy="10715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540291" y="6000768"/>
              <a:ext cx="1047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Memória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8196589" y="4232395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pele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956545" y="4286256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nome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733336" y="4572008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salario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5973374" y="4857760"/>
              <a:ext cx="4924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gols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7677983" y="37147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677983" y="400050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677983" y="428625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7677983" y="45720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7677983" y="485776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677983" y="514351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7677983" y="542926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8168837" y="537540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</a:t>
              </a:r>
              <a:r>
                <a:rPr lang="pt-BR" dirty="0" err="1"/>
                <a:t>ptr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042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Registros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campos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</a:t>
            </a:r>
            <a:r>
              <a:rPr lang="pt-BR" dirty="0"/>
              <a:t> são acessados com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 (.)</a:t>
            </a:r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campos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para registro</a:t>
            </a:r>
            <a:r>
              <a:rPr lang="pt-BR" dirty="0"/>
              <a:t> usam 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 (-&gt;)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4725144"/>
            <a:ext cx="66431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&amp;pele; 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-&gt;nome;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-&gt;salario;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-&gt;gols;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gols do jogador</a:t>
            </a:r>
          </a:p>
        </p:txBody>
      </p:sp>
      <p:sp>
        <p:nvSpPr>
          <p:cNvPr id="5" name="Retângulo 3"/>
          <p:cNvSpPr/>
          <p:nvPr/>
        </p:nvSpPr>
        <p:spPr>
          <a:xfrm>
            <a:off x="1703512" y="2492896"/>
            <a:ext cx="67698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pele;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pele.nome</a:t>
            </a:r>
            <a:r>
              <a:rPr lang="pt-BR" dirty="0">
                <a:latin typeface="+mj-lt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pele.salario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jogador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pele.gols</a:t>
            </a:r>
            <a:r>
              <a:rPr lang="pt-BR" dirty="0">
                <a:latin typeface="+mj-lt"/>
              </a:rPr>
              <a:t>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número de gols do jogador</a:t>
            </a:r>
          </a:p>
        </p:txBody>
      </p:sp>
    </p:spTree>
    <p:extLst>
      <p:ext uri="{BB962C8B-B14F-4D97-AF65-F5344CB8AC3E}">
        <p14:creationId xmlns:p14="http://schemas.microsoft.com/office/powerpoint/2010/main" val="3673007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05084"/>
            <a:ext cx="10363200" cy="914400"/>
          </a:xfrm>
        </p:spPr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71612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time[22];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estrela = &amp;time[0];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nome, salario e gols de dois jogadores: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time[0].nome; cin &gt;&gt; time[0].salario; cin &gt;&gt; time[0].gols;</a:t>
            </a:r>
          </a:p>
          <a:p>
            <a:r>
              <a:rPr lang="pt-BR" sz="1600" dirty="0">
                <a:latin typeface="+mj-lt"/>
              </a:rPr>
              <a:t>     cin &gt;&gt; time[1].nome; cin &gt;&gt; time[1].salario; cin &gt;&gt; time[1].gols;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jogador estrela do time é "</a:t>
            </a:r>
            <a:r>
              <a:rPr lang="pt-BR" sz="1600" dirty="0">
                <a:latin typeface="+mj-lt"/>
              </a:rPr>
              <a:t> &lt;&lt; estrela-&gt;nome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14CA33-906E-4418-A050-C8BA3F3F3913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// Estrela.cpp</a:t>
            </a:r>
          </a:p>
        </p:txBody>
      </p:sp>
      <p:cxnSp>
        <p:nvCxnSpPr>
          <p:cNvPr id="8" name="Forma 35">
            <a:extLst>
              <a:ext uri="{FF2B5EF4-FFF2-40B4-BE49-F238E27FC236}">
                <a16:creationId xmlns:a16="http://schemas.microsoft.com/office/drawing/2014/main" id="{A857C573-5A71-4FE0-B294-6EDA832EAE98}"/>
              </a:ext>
            </a:extLst>
          </p:cNvPr>
          <p:cNvCxnSpPr>
            <a:cxnSpLocks/>
            <a:stCxn id="29" idx="3"/>
            <a:endCxn id="19" idx="1"/>
          </p:cNvCxnSpPr>
          <p:nvPr/>
        </p:nvCxnSpPr>
        <p:spPr>
          <a:xfrm flipH="1" flipV="1">
            <a:off x="5841504" y="2623701"/>
            <a:ext cx="3068576" cy="1425933"/>
          </a:xfrm>
          <a:prstGeom prst="bentConnector5">
            <a:avLst>
              <a:gd name="adj1" fmla="val -7709"/>
              <a:gd name="adj2" fmla="val 131908"/>
              <a:gd name="adj3" fmla="val 107450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0559ECB0-336B-4323-9501-5CC41B9FE7B4}"/>
              </a:ext>
            </a:extLst>
          </p:cNvPr>
          <p:cNvSpPr/>
          <p:nvPr/>
        </p:nvSpPr>
        <p:spPr>
          <a:xfrm>
            <a:off x="6168008" y="393077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+mj-lt"/>
              </a:rPr>
              <a:t>0xCB20</a:t>
            </a:r>
            <a:endParaRPr lang="pt-BR" sz="1200" dirty="0">
              <a:latin typeface="+mj-lt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A75D6EF-6C19-466A-8CDF-325A20C9FD4A}"/>
              </a:ext>
            </a:extLst>
          </p:cNvPr>
          <p:cNvSpPr txBox="1"/>
          <p:nvPr/>
        </p:nvSpPr>
        <p:spPr>
          <a:xfrm>
            <a:off x="7317943" y="393077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0xCE90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50B945E-1D1C-45CF-883C-3A128C1B85E6}"/>
              </a:ext>
            </a:extLst>
          </p:cNvPr>
          <p:cNvSpPr txBox="1"/>
          <p:nvPr/>
        </p:nvSpPr>
        <p:spPr>
          <a:xfrm>
            <a:off x="7819717" y="386496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 =  estrela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F3C268F8-E547-4950-9CFD-47E6DEB68979}"/>
              </a:ext>
            </a:extLst>
          </p:cNvPr>
          <p:cNvGrpSpPr/>
          <p:nvPr/>
        </p:nvGrpSpPr>
        <p:grpSpPr>
          <a:xfrm>
            <a:off x="5803032" y="2431083"/>
            <a:ext cx="2898658" cy="1499693"/>
            <a:chOff x="5803032" y="2431083"/>
            <a:chExt cx="2898658" cy="1499693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A5BAD85-6646-4A7A-B982-72790EE35ED9}"/>
                </a:ext>
              </a:extLst>
            </p:cNvPr>
            <p:cNvSpPr/>
            <p:nvPr/>
          </p:nvSpPr>
          <p:spPr>
            <a:xfrm>
              <a:off x="6168008" y="249289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C7A7F1F-A9B9-44D5-8DE4-FC3210FD9EFB}"/>
                </a:ext>
              </a:extLst>
            </p:cNvPr>
            <p:cNvSpPr/>
            <p:nvPr/>
          </p:nvSpPr>
          <p:spPr>
            <a:xfrm>
              <a:off x="6168008" y="27786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D7423DC-1F55-4FF7-B85E-7F5681530EB9}"/>
                </a:ext>
              </a:extLst>
            </p:cNvPr>
            <p:cNvSpPr/>
            <p:nvPr/>
          </p:nvSpPr>
          <p:spPr>
            <a:xfrm>
              <a:off x="6168008" y="306440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978CF44-AFD3-4870-9812-B61E67E10713}"/>
                </a:ext>
              </a:extLst>
            </p:cNvPr>
            <p:cNvSpPr/>
            <p:nvPr/>
          </p:nvSpPr>
          <p:spPr>
            <a:xfrm>
              <a:off x="6168008" y="364502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6067AAE-24E4-4F1D-8AD1-F5B82457695C}"/>
                </a:ext>
              </a:extLst>
            </p:cNvPr>
            <p:cNvSpPr txBox="1"/>
            <p:nvPr/>
          </p:nvSpPr>
          <p:spPr>
            <a:xfrm>
              <a:off x="7819717" y="2431083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 =  time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E84B505-2EEF-4AFB-8E64-FA75221F19F9}"/>
                </a:ext>
              </a:extLst>
            </p:cNvPr>
            <p:cNvSpPr txBox="1"/>
            <p:nvPr/>
          </p:nvSpPr>
          <p:spPr>
            <a:xfrm>
              <a:off x="5841504" y="249289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CFCF7A0-0F0A-4FE4-A09A-49E0764FF8EF}"/>
                </a:ext>
              </a:extLst>
            </p:cNvPr>
            <p:cNvSpPr txBox="1"/>
            <p:nvPr/>
          </p:nvSpPr>
          <p:spPr>
            <a:xfrm>
              <a:off x="5841504" y="2778648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1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CE66050-BD79-4ED5-81DD-B63EC379E4C1}"/>
                </a:ext>
              </a:extLst>
            </p:cNvPr>
            <p:cNvSpPr txBox="1"/>
            <p:nvPr/>
          </p:nvSpPr>
          <p:spPr>
            <a:xfrm>
              <a:off x="5841504" y="306440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91EE071-32D6-480F-9630-9CC403BCB07D}"/>
                </a:ext>
              </a:extLst>
            </p:cNvPr>
            <p:cNvSpPr txBox="1"/>
            <p:nvPr/>
          </p:nvSpPr>
          <p:spPr>
            <a:xfrm>
              <a:off x="7317943" y="249289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DF4DF6B-A3C7-461A-B1B9-E3344CA40F6B}"/>
                </a:ext>
              </a:extLst>
            </p:cNvPr>
            <p:cNvSpPr txBox="1"/>
            <p:nvPr/>
          </p:nvSpPr>
          <p:spPr>
            <a:xfrm>
              <a:off x="7317943" y="27786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0xCB48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7FAA2A0-3BF7-46B7-9FB4-588B7FC103AE}"/>
                </a:ext>
              </a:extLst>
            </p:cNvPr>
            <p:cNvSpPr txBox="1"/>
            <p:nvPr/>
          </p:nvSpPr>
          <p:spPr>
            <a:xfrm>
              <a:off x="7317943" y="30644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0xCB70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9B568A7-6867-4944-A8DC-3E850593C4F6}"/>
                </a:ext>
              </a:extLst>
            </p:cNvPr>
            <p:cNvSpPr txBox="1"/>
            <p:nvPr/>
          </p:nvSpPr>
          <p:spPr>
            <a:xfrm>
              <a:off x="7317943" y="364502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0xCE68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76099DC-F923-49EB-9924-A5851DFD8F7C}"/>
                </a:ext>
              </a:extLst>
            </p:cNvPr>
            <p:cNvSpPr txBox="1"/>
            <p:nvPr/>
          </p:nvSpPr>
          <p:spPr>
            <a:xfrm>
              <a:off x="6520089" y="326173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946E6DE-2559-426E-B086-FED16EB884B6}"/>
                </a:ext>
              </a:extLst>
            </p:cNvPr>
            <p:cNvSpPr txBox="1"/>
            <p:nvPr/>
          </p:nvSpPr>
          <p:spPr>
            <a:xfrm>
              <a:off x="5803032" y="3645024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9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primeiro elemento </a:t>
            </a:r>
            <a:r>
              <a:rPr lang="pt-BR" dirty="0"/>
              <a:t>pode ser obtido assim: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nome, salário e gols de dois jogadores: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Bebeto 200000 600</a:t>
            </a:r>
          </a:p>
          <a:p>
            <a:r>
              <a:rPr lang="pt-BR" dirty="0">
                <a:latin typeface="+mj-lt"/>
              </a:rPr>
              <a:t>Romario 300000 800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O jogador estrela do time é Bebeto!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18973" y="5301208"/>
            <a:ext cx="8269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estrela = time;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vetor é um endereço</a:t>
            </a:r>
          </a:p>
        </p:txBody>
      </p:sp>
    </p:spTree>
    <p:extLst>
      <p:ext uri="{BB962C8B-B14F-4D97-AF65-F5344CB8AC3E}">
        <p14:creationId xmlns:p14="http://schemas.microsoft.com/office/powerpoint/2010/main" val="2239080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Strings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string </a:t>
            </a:r>
            <a:r>
              <a:rPr lang="pt-BR" dirty="0"/>
              <a:t>é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char</a:t>
            </a:r>
            <a:r>
              <a:rPr lang="pt-BR" dirty="0"/>
              <a:t> * </a:t>
            </a:r>
            <a:br>
              <a:rPr lang="pt-BR" dirty="0"/>
            </a:br>
            <a:r>
              <a:rPr lang="pt-BR" dirty="0"/>
              <a:t>(endereço do primeiro caractere)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não pode ser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alterar uma constante</a:t>
            </a:r>
          </a:p>
          <a:p>
            <a:pPr lvl="1"/>
            <a:r>
              <a:rPr lang="pt-BR" dirty="0"/>
              <a:t>É recomendável indicar isso na declaração do ponteiro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3512" y="2869231"/>
            <a:ext cx="63562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+mj-lt"/>
              </a:rPr>
              <a:t>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b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aponta para a constante</a:t>
            </a:r>
          </a:p>
          <a:p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= endereço de um char</a:t>
            </a:r>
          </a:p>
        </p:txBody>
      </p:sp>
      <p:grpSp>
        <p:nvGrpSpPr>
          <p:cNvPr id="35" name="Agrupar 34"/>
          <p:cNvGrpSpPr/>
          <p:nvPr/>
        </p:nvGrpSpPr>
        <p:grpSpPr>
          <a:xfrm>
            <a:off x="8688288" y="2276872"/>
            <a:ext cx="2402614" cy="2012367"/>
            <a:chOff x="2321966" y="4261099"/>
            <a:chExt cx="2402614" cy="2012367"/>
          </a:xfrm>
        </p:grpSpPr>
        <p:sp>
          <p:nvSpPr>
            <p:cNvPr id="6" name="Retângulo 5"/>
            <p:cNvSpPr/>
            <p:nvPr/>
          </p:nvSpPr>
          <p:spPr>
            <a:xfrm>
              <a:off x="2321966" y="4730275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h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2321966" y="4944589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a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321966" y="5158903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u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321966" y="5373217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321966" y="558753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393538" y="44774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393538" y="469178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393538" y="490609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393538" y="512040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3393538" y="533472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393538" y="554903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321967" y="579454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01310" y="577144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321966" y="59991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0xCB19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2321967" y="4308395"/>
              <a:ext cx="1071571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t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3401310" y="426109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321966" y="4515961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c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07623" y="597551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4047641" y="5934912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28" name="Conector angulado 26"/>
            <p:cNvCxnSpPr>
              <a:stCxn id="27" idx="3"/>
              <a:endCxn id="21" idx="1"/>
            </p:cNvCxnSpPr>
            <p:nvPr/>
          </p:nvCxnSpPr>
          <p:spPr>
            <a:xfrm flipH="1" flipV="1">
              <a:off x="2321967" y="4415552"/>
              <a:ext cx="2402613" cy="1688637"/>
            </a:xfrm>
            <a:prstGeom prst="bentConnector5">
              <a:avLst>
                <a:gd name="adj1" fmla="val -9515"/>
                <a:gd name="adj2" fmla="val 123570"/>
                <a:gd name="adj3" fmla="val 1095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tângulo 33"/>
          <p:cNvSpPr/>
          <p:nvPr/>
        </p:nvSpPr>
        <p:spPr>
          <a:xfrm>
            <a:off x="1956434" y="5512983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"tchau"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ponteiro para valor constante</a:t>
            </a:r>
          </a:p>
        </p:txBody>
      </p:sp>
    </p:spTree>
    <p:extLst>
      <p:ext uri="{BB962C8B-B14F-4D97-AF65-F5344CB8AC3E}">
        <p14:creationId xmlns:p14="http://schemas.microsoft.com/office/powerpoint/2010/main" val="100481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vetor de caracteres:</a:t>
            </a:r>
          </a:p>
          <a:p>
            <a:pPr lvl="1"/>
            <a:r>
              <a:rPr lang="pt-BR" dirty="0"/>
              <a:t>Armazena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cópia da constante</a:t>
            </a:r>
          </a:p>
          <a:p>
            <a:pPr lvl="1"/>
            <a:r>
              <a:rPr lang="pt-BR" dirty="0"/>
              <a:t>Pode-se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modificar</a:t>
            </a:r>
            <a:r>
              <a:rPr lang="pt-BR" dirty="0"/>
              <a:t> o vetor</a:t>
            </a:r>
          </a:p>
          <a:p>
            <a:endParaRPr lang="pt-BR" dirty="0"/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91844" y="3562166"/>
            <a:ext cx="347723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animal[10]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"tigre"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cout &lt;&lt; animal;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b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animal;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dirty="0">
                <a:latin typeface="+mj-lt"/>
              </a:rPr>
              <a:t>; 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cout &lt;&lt; animal;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&amp;animal[2];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       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6DC3996-32D5-49F9-B0A8-6397781D1249}"/>
              </a:ext>
            </a:extLst>
          </p:cNvPr>
          <p:cNvGrpSpPr/>
          <p:nvPr/>
        </p:nvGrpSpPr>
        <p:grpSpPr>
          <a:xfrm>
            <a:off x="7968208" y="2420888"/>
            <a:ext cx="2789474" cy="3888763"/>
            <a:chOff x="8832302" y="741525"/>
            <a:chExt cx="2789474" cy="3888763"/>
          </a:xfrm>
        </p:grpSpPr>
        <p:sp>
          <p:nvSpPr>
            <p:cNvPr id="6" name="Retângulo 5"/>
            <p:cNvSpPr/>
            <p:nvPr/>
          </p:nvSpPr>
          <p:spPr>
            <a:xfrm>
              <a:off x="8832304" y="1210701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g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8832304" y="1425015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r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8832304" y="1639329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e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8832304" y="1853643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832304" y="206795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903876" y="95789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903876" y="117220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903876" y="138652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9903876" y="16008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9903876" y="181514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9903876" y="202946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8832305" y="2274973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911648" y="225187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8832304" y="247958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t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832304" y="269390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i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8832305" y="788821"/>
              <a:ext cx="1071571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t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9911648" y="7415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832304" y="996387"/>
              <a:ext cx="1071570" cy="214314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i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9917961" y="245594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903875" y="26845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0496207" y="4096104"/>
              <a:ext cx="802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cxnSp>
          <p:nvCxnSpPr>
            <p:cNvPr id="28" name="Conector angulado 26"/>
            <p:cNvCxnSpPr>
              <a:stCxn id="27" idx="3"/>
              <a:endCxn id="19" idx="1"/>
            </p:cNvCxnSpPr>
            <p:nvPr/>
          </p:nvCxnSpPr>
          <p:spPr>
            <a:xfrm flipH="1" flipV="1">
              <a:off x="8832304" y="2586745"/>
              <a:ext cx="2466284" cy="1678636"/>
            </a:xfrm>
            <a:prstGeom prst="bentConnector5">
              <a:avLst>
                <a:gd name="adj1" fmla="val -14566"/>
                <a:gd name="adj2" fmla="val 234369"/>
                <a:gd name="adj3" fmla="val 1237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 37"/>
            <p:cNvSpPr/>
            <p:nvPr/>
          </p:nvSpPr>
          <p:spPr>
            <a:xfrm>
              <a:off x="8832303" y="290983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g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9903875" y="287133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0xCB29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8832304" y="311684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r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911647" y="309374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0xCB30</a:t>
              </a: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8832303" y="33214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e</a:t>
              </a: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8832303" y="35357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\0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9917960" y="329781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0xCB31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9903874" y="352641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0xCB32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8832302" y="375210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9903874" y="371360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0xCB33</a:t>
              </a: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8832303" y="395911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9911646" y="393601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0xCB34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8832302" y="416373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latin typeface="+mj-lt"/>
                </a:rPr>
                <a:t>0xCB27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8832302" y="4378046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917959" y="414008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9903873" y="436867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0xCB36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10487581" y="2403757"/>
              <a:ext cx="1134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animal</a:t>
              </a:r>
              <a:endParaRPr lang="pt-BR" sz="1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17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19200" y="1571612"/>
            <a:ext cx="10363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inicializa vetor com a constante string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"Joaozinho"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nome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manipula elementos com um ponteiro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&amp;nome[1];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'P'</a:t>
            </a:r>
            <a:r>
              <a:rPr lang="pt-BR" sz="1600" dirty="0">
                <a:latin typeface="+mj-lt"/>
              </a:rPr>
              <a:t>;         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cout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  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nome[0]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'T'</a:t>
            </a:r>
            <a:r>
              <a:rPr lang="pt-BR" sz="1600" dirty="0">
                <a:latin typeface="+mj-lt"/>
              </a:rPr>
              <a:t>;          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'i'</a:t>
            </a:r>
            <a:r>
              <a:rPr lang="pt-BR" sz="1600" dirty="0">
                <a:latin typeface="+mj-lt"/>
              </a:rPr>
              <a:t>;             </a:t>
            </a:r>
          </a:p>
          <a:p>
            <a:r>
              <a:rPr lang="pt-BR" sz="1600" dirty="0">
                <a:latin typeface="+mj-lt"/>
              </a:rPr>
              <a:t>    cout &lt;&lt; nome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}</a:t>
            </a:r>
            <a:endParaRPr lang="pt-BR" sz="1400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CA75D0-2DBE-413D-BB71-FE1A88B15CE4}"/>
              </a:ext>
            </a:extLst>
          </p:cNvPr>
          <p:cNvSpPr txBox="1"/>
          <p:nvPr/>
        </p:nvSpPr>
        <p:spPr>
          <a:xfrm rot="16200000">
            <a:off x="-714272" y="5774776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bg2">
                    <a:lumMod val="50000"/>
                  </a:schemeClr>
                </a:solidFill>
                <a:latin typeface="+mj-lt"/>
              </a:rPr>
              <a:t>// StringPtr.</a:t>
            </a:r>
            <a:r>
              <a:rPr lang="pt-BR" sz="12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cpp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12C696D-6148-4877-8FE9-DD915B55C6A8}"/>
              </a:ext>
            </a:extLst>
          </p:cNvPr>
          <p:cNvSpPr/>
          <p:nvPr/>
        </p:nvSpPr>
        <p:spPr>
          <a:xfrm>
            <a:off x="7968210" y="289006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9B2CB9-51DA-41DC-8F9D-69DBD6F3C76B}"/>
              </a:ext>
            </a:extLst>
          </p:cNvPr>
          <p:cNvSpPr/>
          <p:nvPr/>
        </p:nvSpPr>
        <p:spPr>
          <a:xfrm>
            <a:off x="7968210" y="310437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9E44C9-A5BB-4184-BD88-9DBE7A8DA95F}"/>
              </a:ext>
            </a:extLst>
          </p:cNvPr>
          <p:cNvSpPr/>
          <p:nvPr/>
        </p:nvSpPr>
        <p:spPr>
          <a:xfrm>
            <a:off x="7968210" y="331869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z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3FA647-90EE-4BBE-8264-3878649D3F4E}"/>
              </a:ext>
            </a:extLst>
          </p:cNvPr>
          <p:cNvSpPr/>
          <p:nvPr/>
        </p:nvSpPr>
        <p:spPr>
          <a:xfrm>
            <a:off x="7968210" y="3533006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B8C430A-C25A-4E0A-8D30-058551A55983}"/>
              </a:ext>
            </a:extLst>
          </p:cNvPr>
          <p:cNvSpPr/>
          <p:nvPr/>
        </p:nvSpPr>
        <p:spPr>
          <a:xfrm>
            <a:off x="7968210" y="374732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F852C1-3269-4781-8E74-8B176179A720}"/>
              </a:ext>
            </a:extLst>
          </p:cNvPr>
          <p:cNvSpPr txBox="1"/>
          <p:nvPr/>
        </p:nvSpPr>
        <p:spPr>
          <a:xfrm>
            <a:off x="9039782" y="263725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A03CBD-1069-4FE2-BB5B-2103FDA65BAC}"/>
              </a:ext>
            </a:extLst>
          </p:cNvPr>
          <p:cNvSpPr txBox="1"/>
          <p:nvPr/>
        </p:nvSpPr>
        <p:spPr>
          <a:xfrm>
            <a:off x="9039782" y="285156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7D76B3C-5511-4EF0-8B54-E806F80D0322}"/>
              </a:ext>
            </a:extLst>
          </p:cNvPr>
          <p:cNvSpPr txBox="1"/>
          <p:nvPr/>
        </p:nvSpPr>
        <p:spPr>
          <a:xfrm>
            <a:off x="9039782" y="30658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E289969-4D43-45B5-B7AA-CFEA1B5F14BE}"/>
              </a:ext>
            </a:extLst>
          </p:cNvPr>
          <p:cNvSpPr txBox="1"/>
          <p:nvPr/>
        </p:nvSpPr>
        <p:spPr>
          <a:xfrm>
            <a:off x="9039782" y="328019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B174529-2638-4CA5-B6ED-E3D95420A162}"/>
              </a:ext>
            </a:extLst>
          </p:cNvPr>
          <p:cNvSpPr txBox="1"/>
          <p:nvPr/>
        </p:nvSpPr>
        <p:spPr>
          <a:xfrm>
            <a:off x="9039782" y="349451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4F205A-40B8-4975-99D6-F938B13F2910}"/>
              </a:ext>
            </a:extLst>
          </p:cNvPr>
          <p:cNvSpPr txBox="1"/>
          <p:nvPr/>
        </p:nvSpPr>
        <p:spPr>
          <a:xfrm>
            <a:off x="9039782" y="37088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C6E94AB-095D-467E-976E-2C421EEC6FD5}"/>
              </a:ext>
            </a:extLst>
          </p:cNvPr>
          <p:cNvSpPr/>
          <p:nvPr/>
        </p:nvSpPr>
        <p:spPr>
          <a:xfrm>
            <a:off x="7968211" y="3954336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h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1FB6E04-479B-4943-8B48-43FBE3DAAD77}"/>
              </a:ext>
            </a:extLst>
          </p:cNvPr>
          <p:cNvSpPr txBox="1"/>
          <p:nvPr/>
        </p:nvSpPr>
        <p:spPr>
          <a:xfrm>
            <a:off x="9047554" y="393123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D2D2B88-9E2D-4199-95CF-E98CA3E6203F}"/>
              </a:ext>
            </a:extLst>
          </p:cNvPr>
          <p:cNvSpPr/>
          <p:nvPr/>
        </p:nvSpPr>
        <p:spPr>
          <a:xfrm>
            <a:off x="7968210" y="4158951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912A00-8399-40DC-BEDC-292A6D8BA005}"/>
              </a:ext>
            </a:extLst>
          </p:cNvPr>
          <p:cNvSpPr/>
          <p:nvPr/>
        </p:nvSpPr>
        <p:spPr>
          <a:xfrm>
            <a:off x="7968210" y="4373265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\0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BD82197-4B93-4249-9978-265F9B8D38DD}"/>
              </a:ext>
            </a:extLst>
          </p:cNvPr>
          <p:cNvSpPr/>
          <p:nvPr/>
        </p:nvSpPr>
        <p:spPr>
          <a:xfrm>
            <a:off x="7968211" y="2468184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J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370C665-85C1-4B22-963F-06C3D2D916C0}"/>
              </a:ext>
            </a:extLst>
          </p:cNvPr>
          <p:cNvSpPr txBox="1"/>
          <p:nvPr/>
        </p:nvSpPr>
        <p:spPr>
          <a:xfrm>
            <a:off x="9047554" y="242088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0244A26-EF9E-4D34-A089-C81506DED555}"/>
              </a:ext>
            </a:extLst>
          </p:cNvPr>
          <p:cNvSpPr/>
          <p:nvPr/>
        </p:nvSpPr>
        <p:spPr>
          <a:xfrm>
            <a:off x="7968210" y="267575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8658A6-634F-4EFF-B141-56D890B5FA6F}"/>
              </a:ext>
            </a:extLst>
          </p:cNvPr>
          <p:cNvSpPr txBox="1"/>
          <p:nvPr/>
        </p:nvSpPr>
        <p:spPr>
          <a:xfrm>
            <a:off x="9053867" y="413530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085BBB-806A-4480-8C7D-0E1BF5CE6B38}"/>
              </a:ext>
            </a:extLst>
          </p:cNvPr>
          <p:cNvSpPr txBox="1"/>
          <p:nvPr/>
        </p:nvSpPr>
        <p:spPr>
          <a:xfrm>
            <a:off x="9039781" y="436389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032EEC0-4642-46A9-9EA6-1BACCA75B966}"/>
              </a:ext>
            </a:extLst>
          </p:cNvPr>
          <p:cNvSpPr txBox="1"/>
          <p:nvPr/>
        </p:nvSpPr>
        <p:spPr>
          <a:xfrm>
            <a:off x="9632113" y="5775467"/>
            <a:ext cx="80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</a:t>
            </a:r>
            <a:r>
              <a:rPr lang="pt-BR" sz="1600" dirty="0" err="1">
                <a:latin typeface="+mj-lt"/>
              </a:rPr>
              <a:t>ptr</a:t>
            </a:r>
            <a:endParaRPr lang="pt-BR" sz="1400" dirty="0">
              <a:latin typeface="+mj-lt"/>
            </a:endParaRPr>
          </a:p>
        </p:txBody>
      </p:sp>
      <p:cxnSp>
        <p:nvCxnSpPr>
          <p:cNvPr id="28" name="Conector angulado 26">
            <a:extLst>
              <a:ext uri="{FF2B5EF4-FFF2-40B4-BE49-F238E27FC236}">
                <a16:creationId xmlns:a16="http://schemas.microsoft.com/office/drawing/2014/main" id="{3B1B32B0-662A-472F-B5E5-79457F60274C}"/>
              </a:ext>
            </a:extLst>
          </p:cNvPr>
          <p:cNvCxnSpPr>
            <a:cxnSpLocks/>
            <a:stCxn id="27" idx="3"/>
            <a:endCxn id="49" idx="1"/>
          </p:cNvCxnSpPr>
          <p:nvPr/>
        </p:nvCxnSpPr>
        <p:spPr>
          <a:xfrm flipH="1" flipV="1">
            <a:off x="7674546" y="2765746"/>
            <a:ext cx="2759948" cy="3178998"/>
          </a:xfrm>
          <a:prstGeom prst="bentConnector5">
            <a:avLst>
              <a:gd name="adj1" fmla="val -13469"/>
              <a:gd name="adj2" fmla="val 119763"/>
              <a:gd name="adj3" fmla="val 108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D2B18011-AB7A-4B8C-8545-F90931FDAD7D}"/>
              </a:ext>
            </a:extLst>
          </p:cNvPr>
          <p:cNvSpPr/>
          <p:nvPr/>
        </p:nvSpPr>
        <p:spPr>
          <a:xfrm>
            <a:off x="7968209" y="4589196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\0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14ABFF6-B0A2-4D17-BE11-02D839870560}"/>
              </a:ext>
            </a:extLst>
          </p:cNvPr>
          <p:cNvSpPr txBox="1"/>
          <p:nvPr/>
        </p:nvSpPr>
        <p:spPr>
          <a:xfrm>
            <a:off x="9039781" y="455070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0xCB29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891BC6C-C143-4E02-83D6-667E917EE052}"/>
              </a:ext>
            </a:extLst>
          </p:cNvPr>
          <p:cNvSpPr/>
          <p:nvPr/>
        </p:nvSpPr>
        <p:spPr>
          <a:xfrm>
            <a:off x="7968210" y="479621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\0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FF06227-A1CB-4A58-8737-10AB24B4E183}"/>
              </a:ext>
            </a:extLst>
          </p:cNvPr>
          <p:cNvSpPr txBox="1"/>
          <p:nvPr/>
        </p:nvSpPr>
        <p:spPr>
          <a:xfrm>
            <a:off x="9047553" y="477311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916C91A-2823-4362-AEA9-F5E4929EB79F}"/>
              </a:ext>
            </a:extLst>
          </p:cNvPr>
          <p:cNvSpPr/>
          <p:nvPr/>
        </p:nvSpPr>
        <p:spPr>
          <a:xfrm>
            <a:off x="7968209" y="5000827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\0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4413114-0C7E-4980-8F18-0633093959C3}"/>
              </a:ext>
            </a:extLst>
          </p:cNvPr>
          <p:cNvSpPr/>
          <p:nvPr/>
        </p:nvSpPr>
        <p:spPr>
          <a:xfrm>
            <a:off x="7968209" y="5215141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\0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B0DCF14-E970-44F8-AECE-BFF79D47C810}"/>
              </a:ext>
            </a:extLst>
          </p:cNvPr>
          <p:cNvSpPr txBox="1"/>
          <p:nvPr/>
        </p:nvSpPr>
        <p:spPr>
          <a:xfrm>
            <a:off x="9053866" y="497717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0xCB31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574ECE7-5174-4144-9C46-1DB060A13D9E}"/>
              </a:ext>
            </a:extLst>
          </p:cNvPr>
          <p:cNvSpPr txBox="1"/>
          <p:nvPr/>
        </p:nvSpPr>
        <p:spPr>
          <a:xfrm>
            <a:off x="9039780" y="520577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0xCB32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69E9D940-EAA4-4A88-9285-A42E6622ADE6}"/>
              </a:ext>
            </a:extLst>
          </p:cNvPr>
          <p:cNvSpPr/>
          <p:nvPr/>
        </p:nvSpPr>
        <p:spPr>
          <a:xfrm>
            <a:off x="7968209" y="563848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\0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6CF2B47-364B-4B49-B778-8E89EC0F58C6}"/>
              </a:ext>
            </a:extLst>
          </p:cNvPr>
          <p:cNvSpPr txBox="1"/>
          <p:nvPr/>
        </p:nvSpPr>
        <p:spPr>
          <a:xfrm>
            <a:off x="9047552" y="561537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0xCB34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ED912CB-937A-4DB1-9121-CF2B5A14C0DF}"/>
              </a:ext>
            </a:extLst>
          </p:cNvPr>
          <p:cNvSpPr/>
          <p:nvPr/>
        </p:nvSpPr>
        <p:spPr>
          <a:xfrm>
            <a:off x="7968208" y="5843095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latin typeface="+mj-lt"/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FC039247-53E4-4041-986F-AA8A014247E8}"/>
              </a:ext>
            </a:extLst>
          </p:cNvPr>
          <p:cNvSpPr/>
          <p:nvPr/>
        </p:nvSpPr>
        <p:spPr>
          <a:xfrm>
            <a:off x="7968208" y="6057409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+mj-lt"/>
              </a:rPr>
              <a:t>0xCB27</a:t>
            </a:r>
            <a:endParaRPr lang="pt-BR" sz="1200" dirty="0">
              <a:latin typeface="+mj-lt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8B74DDD-ED24-4381-AF3F-EFC42D955EF3}"/>
              </a:ext>
            </a:extLst>
          </p:cNvPr>
          <p:cNvSpPr txBox="1"/>
          <p:nvPr/>
        </p:nvSpPr>
        <p:spPr>
          <a:xfrm>
            <a:off x="9053865" y="581944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B8DA679-65E3-482A-BCE6-7721E67EA526}"/>
              </a:ext>
            </a:extLst>
          </p:cNvPr>
          <p:cNvSpPr txBox="1"/>
          <p:nvPr/>
        </p:nvSpPr>
        <p:spPr>
          <a:xfrm>
            <a:off x="9039779" y="604804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0xCB36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1292EF6-4C73-4F5E-9509-54CB01B3CEE6}"/>
              </a:ext>
            </a:extLst>
          </p:cNvPr>
          <p:cNvSpPr txBox="1"/>
          <p:nvPr/>
        </p:nvSpPr>
        <p:spPr>
          <a:xfrm>
            <a:off x="9614458" y="2369392"/>
            <a:ext cx="11341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= nome</a:t>
            </a:r>
            <a:endParaRPr lang="pt-BR" sz="1400" dirty="0">
              <a:latin typeface="+mj-lt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1D43500-C0DD-47FA-95A5-77430243E749}"/>
              </a:ext>
            </a:extLst>
          </p:cNvPr>
          <p:cNvSpPr txBox="1"/>
          <p:nvPr/>
        </p:nvSpPr>
        <p:spPr>
          <a:xfrm>
            <a:off x="8296245" y="537873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...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2571DD5-9F8B-436A-BB43-7B56D12208B5}"/>
              </a:ext>
            </a:extLst>
          </p:cNvPr>
          <p:cNvSpPr txBox="1"/>
          <p:nvPr/>
        </p:nvSpPr>
        <p:spPr>
          <a:xfrm>
            <a:off x="7674546" y="243669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805E73B-C25A-4E1E-B66B-1141C98E8426}"/>
              </a:ext>
            </a:extLst>
          </p:cNvPr>
          <p:cNvSpPr txBox="1"/>
          <p:nvPr/>
        </p:nvSpPr>
        <p:spPr>
          <a:xfrm>
            <a:off x="7674546" y="263494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F851F12-6855-45D2-AC30-E4A7A58D869E}"/>
              </a:ext>
            </a:extLst>
          </p:cNvPr>
          <p:cNvSpPr txBox="1"/>
          <p:nvPr/>
        </p:nvSpPr>
        <p:spPr>
          <a:xfrm>
            <a:off x="7674546" y="287161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2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5714B81-9B0C-47C7-A850-422B6492AF6E}"/>
              </a:ext>
            </a:extLst>
          </p:cNvPr>
          <p:cNvSpPr txBox="1"/>
          <p:nvPr/>
        </p:nvSpPr>
        <p:spPr>
          <a:xfrm>
            <a:off x="7674546" y="306985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3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BE02D54-B44D-46A9-9D3F-45CF1C93602D}"/>
              </a:ext>
            </a:extLst>
          </p:cNvPr>
          <p:cNvSpPr txBox="1"/>
          <p:nvPr/>
        </p:nvSpPr>
        <p:spPr>
          <a:xfrm>
            <a:off x="7674546" y="3284751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4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69E777A-FA48-4295-AAEC-E8085F9EDAA7}"/>
              </a:ext>
            </a:extLst>
          </p:cNvPr>
          <p:cNvSpPr txBox="1"/>
          <p:nvPr/>
        </p:nvSpPr>
        <p:spPr>
          <a:xfrm>
            <a:off x="7674546" y="3482996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5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9BFF248-D5D4-411A-B1A3-3FB2D82116AA}"/>
              </a:ext>
            </a:extLst>
          </p:cNvPr>
          <p:cNvSpPr txBox="1"/>
          <p:nvPr/>
        </p:nvSpPr>
        <p:spPr>
          <a:xfrm>
            <a:off x="7674546" y="3719665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6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BF0B579-751E-4B51-8BBD-9AEFF7C5DC3D}"/>
              </a:ext>
            </a:extLst>
          </p:cNvPr>
          <p:cNvSpPr txBox="1"/>
          <p:nvPr/>
        </p:nvSpPr>
        <p:spPr>
          <a:xfrm>
            <a:off x="7674546" y="391791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7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8A8F86E-4D17-4921-93F9-D98A5F6E6FAC}"/>
              </a:ext>
            </a:extLst>
          </p:cNvPr>
          <p:cNvSpPr txBox="1"/>
          <p:nvPr/>
        </p:nvSpPr>
        <p:spPr>
          <a:xfrm>
            <a:off x="7674546" y="4139492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9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56BEB40-F6DF-4FA5-909C-0DD555990017}"/>
              </a:ext>
            </a:extLst>
          </p:cNvPr>
          <p:cNvSpPr txBox="1"/>
          <p:nvPr/>
        </p:nvSpPr>
        <p:spPr>
          <a:xfrm>
            <a:off x="7636074" y="4337737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10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9323D65C-49D7-42FF-B0EB-09B1E8BE61AE}"/>
              </a:ext>
            </a:extLst>
          </p:cNvPr>
          <p:cNvSpPr txBox="1"/>
          <p:nvPr/>
        </p:nvSpPr>
        <p:spPr>
          <a:xfrm>
            <a:off x="7636074" y="455762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11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6D1FF3E0-0867-49D7-9410-A9FA1261C6DB}"/>
              </a:ext>
            </a:extLst>
          </p:cNvPr>
          <p:cNvSpPr txBox="1"/>
          <p:nvPr/>
        </p:nvSpPr>
        <p:spPr>
          <a:xfrm>
            <a:off x="7636074" y="476391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12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A0998153-B1AD-4088-A00A-A5DEA8122033}"/>
              </a:ext>
            </a:extLst>
          </p:cNvPr>
          <p:cNvSpPr txBox="1"/>
          <p:nvPr/>
        </p:nvSpPr>
        <p:spPr>
          <a:xfrm>
            <a:off x="7636074" y="4973381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13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C53A9AF-88E5-4DEE-8EB6-80CDF66F4B8F}"/>
              </a:ext>
            </a:extLst>
          </p:cNvPr>
          <p:cNvSpPr txBox="1"/>
          <p:nvPr/>
        </p:nvSpPr>
        <p:spPr>
          <a:xfrm>
            <a:off x="7636074" y="5184863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14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B8388FF4-A69C-4688-A5F2-51D53D46E21C}"/>
              </a:ext>
            </a:extLst>
          </p:cNvPr>
          <p:cNvSpPr txBox="1"/>
          <p:nvPr/>
        </p:nvSpPr>
        <p:spPr>
          <a:xfrm>
            <a:off x="7636074" y="5603978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14389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</a:t>
            </a:r>
            <a:r>
              <a:rPr lang="pt-BR" dirty="0"/>
              <a:t>pode apontar para elementos de um vetor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492896"/>
            <a:ext cx="6715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Joaozinho</a:t>
            </a:r>
            <a:br>
              <a:rPr lang="pt-BR" dirty="0">
                <a:latin typeface="+mj-lt"/>
              </a:rPr>
            </a:br>
            <a:r>
              <a:rPr lang="pt-BR" dirty="0" err="1">
                <a:latin typeface="+mj-lt"/>
              </a:rPr>
              <a:t>Paozinho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Tiaozinho</a:t>
            </a:r>
            <a:endParaRPr lang="pt-BR" dirty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03512" y="4725144"/>
            <a:ext cx="6916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guarda endereço do segundo caractere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&amp;nome[1];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 nome do vetor é o endereço do primeiro elemento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nome;</a:t>
            </a:r>
          </a:p>
        </p:txBody>
      </p:sp>
    </p:spTree>
    <p:extLst>
      <p:ext uri="{BB962C8B-B14F-4D97-AF65-F5344CB8AC3E}">
        <p14:creationId xmlns:p14="http://schemas.microsoft.com/office/powerpoint/2010/main" val="381056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vetores não é possível armazenar um </a:t>
            </a:r>
            <a:br>
              <a:rPr lang="pt-BR" dirty="0"/>
            </a:br>
            <a:r>
              <a:rPr lang="pt-BR" dirty="0"/>
              <a:t>conjunto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informações de tipos diferentes</a:t>
            </a:r>
          </a:p>
          <a:p>
            <a:pPr lvl="1"/>
            <a:r>
              <a:rPr lang="pt-BR" dirty="0"/>
              <a:t>Como armazenar um cadastro completo de </a:t>
            </a:r>
            <a:r>
              <a:rPr lang="pt-BR" dirty="0">
                <a:latin typeface="+mj-lt"/>
              </a:rPr>
              <a:t>22</a:t>
            </a:r>
            <a:r>
              <a:rPr lang="pt-BR" dirty="0"/>
              <a:t> jogadores?</a:t>
            </a:r>
            <a:br>
              <a:rPr lang="pt-BR" dirty="0"/>
            </a:br>
            <a:r>
              <a:rPr lang="pt-BR" dirty="0"/>
              <a:t>(nome, idade, altura, peso, gols, etc.)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63552" y="3861048"/>
            <a:ext cx="2970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    nome[22][80];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idade[22];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altura[22]; 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   peso[22];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dirty="0">
                <a:latin typeface="+mj-lt"/>
              </a:rPr>
              <a:t> gols[22];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cxnSp>
        <p:nvCxnSpPr>
          <p:cNvPr id="5" name="Conector reto 6"/>
          <p:cNvCxnSpPr/>
          <p:nvPr/>
        </p:nvCxnSpPr>
        <p:spPr>
          <a:xfrm>
            <a:off x="2207567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7"/>
          <p:cNvCxnSpPr/>
          <p:nvPr/>
        </p:nvCxnSpPr>
        <p:spPr>
          <a:xfrm flipH="1">
            <a:off x="2207567" y="4005064"/>
            <a:ext cx="2592288" cy="1224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CaixaDeTexto 4"/>
          <p:cNvSpPr txBox="1"/>
          <p:nvPr/>
        </p:nvSpPr>
        <p:spPr>
          <a:xfrm>
            <a:off x="5303911" y="4141530"/>
            <a:ext cx="3143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Criar vários vetores não é a melhor solução.</a:t>
            </a:r>
          </a:p>
        </p:txBody>
      </p:sp>
    </p:spTree>
    <p:extLst>
      <p:ext uri="{BB962C8B-B14F-4D97-AF65-F5344CB8AC3E}">
        <p14:creationId xmlns:p14="http://schemas.microsoft.com/office/powerpoint/2010/main" val="2815339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Ponteiros 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Ponteiros podem ser usados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parâmetros de funções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Evita cópia </a:t>
            </a:r>
            <a:r>
              <a:rPr lang="pt-BR" dirty="0"/>
              <a:t>de um grande volume de informações</a:t>
            </a:r>
          </a:p>
          <a:p>
            <a:pPr lvl="1"/>
            <a:r>
              <a:rPr lang="pt-BR" dirty="0"/>
              <a:t>Pode ser usado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modificar os dados originais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991544" y="3501008"/>
            <a:ext cx="5009705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exibir(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 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-&gt;nome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"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         &lt;&lt;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-&gt;gols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{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novato = {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"Joaozinho"</a:t>
            </a:r>
            <a:r>
              <a:rPr lang="pt-BR" sz="1600" dirty="0">
                <a:latin typeface="+mj-lt"/>
              </a:rPr>
              <a:t>, 100, 2};</a:t>
            </a:r>
          </a:p>
          <a:p>
            <a:r>
              <a:rPr lang="pt-BR" sz="1600" dirty="0">
                <a:latin typeface="+mj-lt"/>
              </a:rPr>
              <a:t>    exibir(&amp;novato);</a:t>
            </a:r>
          </a:p>
          <a:p>
            <a:r>
              <a:rPr lang="pt-BR" sz="1600" dirty="0">
                <a:latin typeface="+mj-lt"/>
              </a:rPr>
              <a:t>    ...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BA162F6-BFF2-455C-A93D-1CEDF9AED669}"/>
              </a:ext>
            </a:extLst>
          </p:cNvPr>
          <p:cNvGrpSpPr/>
          <p:nvPr/>
        </p:nvGrpSpPr>
        <p:grpSpPr>
          <a:xfrm>
            <a:off x="7773593" y="4653136"/>
            <a:ext cx="3253609" cy="1560736"/>
            <a:chOff x="7719191" y="4288907"/>
            <a:chExt cx="3253609" cy="1560736"/>
          </a:xfrm>
        </p:grpSpPr>
        <p:sp>
          <p:nvSpPr>
            <p:cNvPr id="5" name="Retângulo 4"/>
            <p:cNvSpPr/>
            <p:nvPr/>
          </p:nvSpPr>
          <p:spPr>
            <a:xfrm>
              <a:off x="9240812" y="4758083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9240812" y="4972397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7719191" y="4464921"/>
              <a:ext cx="133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jogador</a:t>
              </a:r>
              <a:endParaRPr lang="pt-BR" dirty="0">
                <a:latin typeface="+mj-lt"/>
              </a:endParaRPr>
            </a:p>
          </p:txBody>
        </p:sp>
        <p:sp>
          <p:nvSpPr>
            <p:cNvPr id="11" name="Chave direita 9"/>
            <p:cNvSpPr/>
            <p:nvPr/>
          </p:nvSpPr>
          <p:spPr>
            <a:xfrm flipH="1">
              <a:off x="8955061" y="4336204"/>
              <a:ext cx="170602" cy="59136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312384" y="450527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0312384" y="47195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10312384" y="493390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8448724" y="5336831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9240813" y="517847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0320156" y="515537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9240812" y="538308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0xCB19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9240812" y="559740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9240813" y="4336203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Joaozinho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320156" y="428890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9240812" y="4543769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100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10326469" y="53594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0312383" y="558803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cxnSp>
          <p:nvCxnSpPr>
            <p:cNvPr id="28" name="Conector angulado 26"/>
            <p:cNvCxnSpPr>
              <a:stCxn id="18" idx="1"/>
              <a:endCxn id="10" idx="1"/>
            </p:cNvCxnSpPr>
            <p:nvPr/>
          </p:nvCxnSpPr>
          <p:spPr>
            <a:xfrm rot="10800000">
              <a:off x="7719192" y="4634198"/>
              <a:ext cx="729533" cy="871910"/>
            </a:xfrm>
            <a:prstGeom prst="bentConnector3">
              <a:avLst>
                <a:gd name="adj1" fmla="val 1313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Agrupar 28"/>
          <p:cNvGrpSpPr/>
          <p:nvPr/>
        </p:nvGrpSpPr>
        <p:grpSpPr>
          <a:xfrm>
            <a:off x="11594275" y="6393203"/>
            <a:ext cx="617266" cy="495111"/>
            <a:chOff x="11582400" y="6381328"/>
            <a:chExt cx="617266" cy="495111"/>
          </a:xfrm>
        </p:grpSpPr>
        <p:sp>
          <p:nvSpPr>
            <p:cNvPr id="30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  <p:sp>
        <p:nvSpPr>
          <p:cNvPr id="32" name="Retângulo 31"/>
          <p:cNvSpPr/>
          <p:nvPr/>
        </p:nvSpPr>
        <p:spPr>
          <a:xfrm>
            <a:off x="8988139" y="3080566"/>
            <a:ext cx="2023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sz="1400" dirty="0">
                <a:latin typeface="+mj-lt"/>
              </a:rPr>
              <a:t> nome[20];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400" dirty="0">
                <a:latin typeface="+mj-lt"/>
              </a:rPr>
              <a:t> salario;</a:t>
            </a:r>
          </a:p>
          <a:p>
            <a:r>
              <a:rPr lang="pt-BR" sz="1400" dirty="0"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gols;</a:t>
            </a:r>
          </a:p>
          <a:p>
            <a:r>
              <a:rPr lang="pt-BR" sz="14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40014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são variáveis que armazenam endereços</a:t>
            </a:r>
          </a:p>
          <a:p>
            <a:r>
              <a:rPr lang="pt-BR" dirty="0"/>
              <a:t>O primeiro uso importante:</a:t>
            </a:r>
          </a:p>
          <a:p>
            <a:pPr lvl="1"/>
            <a:r>
              <a:rPr lang="pt-BR" dirty="0"/>
              <a:t>Para guardar o endereço de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variável</a:t>
            </a:r>
            <a:br>
              <a:rPr lang="pt-BR" dirty="0">
                <a:solidFill>
                  <a:schemeClr val="accent3">
                    <a:lumMod val="75000"/>
                  </a:schemeClr>
                </a:solidFill>
              </a:rPr>
            </a:b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pt-BR" dirty="0"/>
              <a:t>Permite passar o endereço </a:t>
            </a:r>
            <a:br>
              <a:rPr lang="pt-BR" dirty="0"/>
            </a:br>
            <a:r>
              <a:rPr lang="pt-BR" dirty="0"/>
              <a:t>de variáveis para funções</a:t>
            </a:r>
            <a:br>
              <a:rPr lang="pt-BR" dirty="0"/>
            </a:br>
            <a:endParaRPr lang="pt-BR" dirty="0"/>
          </a:p>
          <a:p>
            <a:pPr lvl="2"/>
            <a:r>
              <a:rPr lang="pt-BR" dirty="0"/>
              <a:t>Evita cópia de grandes </a:t>
            </a:r>
            <a:br>
              <a:rPr lang="pt-BR" dirty="0"/>
            </a:br>
            <a:r>
              <a:rPr lang="pt-BR" dirty="0"/>
              <a:t>quantidades de dados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EAC5815-BA38-4D36-A778-8B3F3B743629}"/>
              </a:ext>
            </a:extLst>
          </p:cNvPr>
          <p:cNvGrpSpPr/>
          <p:nvPr/>
        </p:nvGrpSpPr>
        <p:grpSpPr>
          <a:xfrm>
            <a:off x="6888088" y="3861048"/>
            <a:ext cx="3253609" cy="1782743"/>
            <a:chOff x="6672064" y="4066900"/>
            <a:chExt cx="3253609" cy="1782743"/>
          </a:xfrm>
        </p:grpSpPr>
        <p:sp>
          <p:nvSpPr>
            <p:cNvPr id="4" name="Retângulo 3"/>
            <p:cNvSpPr/>
            <p:nvPr/>
          </p:nvSpPr>
          <p:spPr>
            <a:xfrm>
              <a:off x="8193685" y="453607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8193685" y="475039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93685" y="4964704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672064" y="4367006"/>
              <a:ext cx="133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imagem</a:t>
              </a:r>
              <a:endParaRPr lang="pt-BR" dirty="0">
                <a:latin typeface="+mj-lt"/>
              </a:endParaRPr>
            </a:p>
          </p:txBody>
        </p:sp>
        <p:sp>
          <p:nvSpPr>
            <p:cNvPr id="10" name="Chave direita 9"/>
            <p:cNvSpPr/>
            <p:nvPr/>
          </p:nvSpPr>
          <p:spPr>
            <a:xfrm flipH="1">
              <a:off x="7907934" y="4114197"/>
              <a:ext cx="142876" cy="85930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9265257" y="428326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9265257" y="449758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265257" y="471189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9265257" y="492620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7401597" y="5336831"/>
              <a:ext cx="676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 err="1">
                  <a:latin typeface="+mj-lt"/>
                </a:rPr>
                <a:t>ptr</a:t>
              </a:r>
              <a:endParaRPr lang="pt-BR" sz="1400" dirty="0">
                <a:latin typeface="+mj-lt"/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8193686" y="517847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9273029" y="515537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8193685" y="5383087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8193685" y="5597401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8193686" y="4114196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9273029" y="406690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8193685" y="4321762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9279342" y="535943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265256" y="558803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  <p:cxnSp>
          <p:nvCxnSpPr>
            <p:cNvPr id="27" name="Conector angulado 26"/>
            <p:cNvCxnSpPr>
              <a:stCxn id="17" idx="1"/>
              <a:endCxn id="9" idx="1"/>
            </p:cNvCxnSpPr>
            <p:nvPr/>
          </p:nvCxnSpPr>
          <p:spPr>
            <a:xfrm rot="10800000">
              <a:off x="6672065" y="4536284"/>
              <a:ext cx="729533" cy="969825"/>
            </a:xfrm>
            <a:prstGeom prst="bentConnector3">
              <a:avLst>
                <a:gd name="adj1" fmla="val 13133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e registros </a:t>
            </a:r>
            <a:r>
              <a:rPr lang="pt-BR" dirty="0"/>
              <a:t>são frequentemente combinados para armazenar uma grande quantidade de informação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Como armazenar um cadastro de </a:t>
            </a:r>
            <a:r>
              <a:rPr lang="pt-BR" dirty="0">
                <a:latin typeface="+mj-lt"/>
              </a:rPr>
              <a:t>500</a:t>
            </a:r>
            <a:r>
              <a:rPr lang="pt-BR" dirty="0"/>
              <a:t> jogadores?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solução é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de registros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91544" y="3382717"/>
            <a:ext cx="2541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 </a:t>
            </a:r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char</a:t>
            </a:r>
            <a:r>
              <a:rPr lang="pt-BR" sz="1600" dirty="0">
                <a:latin typeface="+mj-lt"/>
              </a:rPr>
              <a:t>     nome[40];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idade;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   peso;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8" name="CaixaDeTexto 3"/>
          <p:cNvSpPr txBox="1"/>
          <p:nvPr/>
        </p:nvSpPr>
        <p:spPr>
          <a:xfrm>
            <a:off x="1991544" y="566124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cadastro[500];</a:t>
            </a:r>
          </a:p>
        </p:txBody>
      </p:sp>
    </p:spTree>
    <p:extLst>
      <p:ext uri="{BB962C8B-B14F-4D97-AF65-F5344CB8AC3E}">
        <p14:creationId xmlns:p14="http://schemas.microsoft.com/office/powerpoint/2010/main" val="41077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741784"/>
          </a:xfrm>
        </p:spPr>
        <p:txBody>
          <a:bodyPr>
            <a:normAutofit/>
          </a:bodyPr>
          <a:lstStyle/>
          <a:p>
            <a:r>
              <a:rPr lang="pt-BR" dirty="0"/>
              <a:t>Vetores de registros comumente precisam guardar uma quantidade de elementos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conhecida apenas durante a execução do programa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454914" lvl="1" indent="0">
              <a:buNone/>
            </a:pPr>
            <a:endParaRPr lang="pt-BR" dirty="0"/>
          </a:p>
          <a:p>
            <a:pPr lvl="1"/>
            <a:r>
              <a:rPr lang="pt-BR" dirty="0"/>
              <a:t>Solução: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 </a:t>
            </a:r>
            <a:r>
              <a:rPr lang="pt-BR" dirty="0"/>
              <a:t>de memória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" name="Conector angulado 5"/>
          <p:cNvCxnSpPr/>
          <p:nvPr/>
        </p:nvCxnSpPr>
        <p:spPr>
          <a:xfrm rot="10800000" flipV="1">
            <a:off x="5150449" y="4107921"/>
            <a:ext cx="1089566" cy="25236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6359454" y="3645024"/>
            <a:ext cx="3852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+mj-lt"/>
              </a:rPr>
              <a:t>A quantidade de elementos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de um vetor não pode ser 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uma variável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E023A4-6463-4032-8B00-96967D48F4CB}"/>
              </a:ext>
            </a:extLst>
          </p:cNvPr>
          <p:cNvGrpSpPr/>
          <p:nvPr/>
        </p:nvGrpSpPr>
        <p:grpSpPr>
          <a:xfrm>
            <a:off x="2407151" y="3726270"/>
            <a:ext cx="3288080" cy="1015663"/>
            <a:chOff x="2407151" y="3726270"/>
            <a:chExt cx="3288080" cy="1015663"/>
          </a:xfrm>
        </p:grpSpPr>
        <p:sp>
          <p:nvSpPr>
            <p:cNvPr id="4" name="CaixaDeTexto 3"/>
            <p:cNvSpPr txBox="1"/>
            <p:nvPr/>
          </p:nvSpPr>
          <p:spPr>
            <a:xfrm>
              <a:off x="2407151" y="3726270"/>
              <a:ext cx="3288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int</a:t>
              </a:r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 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;</a:t>
              </a:r>
            </a:p>
            <a:p>
              <a:r>
                <a:rPr lang="pt-BR" sz="2000" dirty="0" err="1">
                  <a:latin typeface="+mj-lt"/>
                </a:rPr>
                <a:t>cin</a:t>
              </a:r>
              <a:r>
                <a:rPr lang="pt-BR" sz="2000" dirty="0">
                  <a:latin typeface="+mj-lt"/>
                </a:rPr>
                <a:t> &gt;&gt; 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;</a:t>
              </a:r>
            </a:p>
            <a:p>
              <a:r>
                <a:rPr lang="pt-BR" sz="2000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jogador</a:t>
              </a:r>
              <a:r>
                <a:rPr lang="pt-BR" sz="2000" dirty="0">
                  <a:latin typeface="+mj-lt"/>
                </a:rPr>
                <a:t> cadastro[</a:t>
              </a:r>
              <a:r>
                <a:rPr lang="pt-BR" sz="2000" dirty="0" err="1">
                  <a:latin typeface="+mj-lt"/>
                </a:rPr>
                <a:t>tam</a:t>
              </a:r>
              <a:r>
                <a:rPr lang="pt-BR" sz="2000" dirty="0">
                  <a:latin typeface="+mj-lt"/>
                </a:rPr>
                <a:t>];</a:t>
              </a:r>
            </a:p>
          </p:txBody>
        </p:sp>
        <p:cxnSp>
          <p:nvCxnSpPr>
            <p:cNvPr id="19" name="Conector reto 6"/>
            <p:cNvCxnSpPr>
              <a:cxnSpLocks/>
            </p:cNvCxnSpPr>
            <p:nvPr/>
          </p:nvCxnSpPr>
          <p:spPr>
            <a:xfrm>
              <a:off x="5015880" y="4437112"/>
              <a:ext cx="216025" cy="2235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ector reto 7"/>
            <p:cNvCxnSpPr>
              <a:cxnSpLocks/>
            </p:cNvCxnSpPr>
            <p:nvPr/>
          </p:nvCxnSpPr>
          <p:spPr>
            <a:xfrm flipH="1">
              <a:off x="5015880" y="4437112"/>
              <a:ext cx="216025" cy="2235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521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Registros armazenam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grandes quantidades </a:t>
            </a:r>
            <a:r>
              <a:rPr lang="pt-BR" dirty="0"/>
              <a:t>de informação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Bancos de dados, imagens, áudio, vídeos, etc.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600056" y="3050921"/>
            <a:ext cx="47852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BITMAPFILEHEADER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bfType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bfSize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bfReserved1;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>
                <a:latin typeface="+mj-lt"/>
              </a:rPr>
              <a:t>bfReserved2;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bfOffBits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BITMAPFILEHEADER </a:t>
            </a:r>
            <a:r>
              <a:rPr lang="pt-BR" sz="1600" dirty="0" err="1">
                <a:latin typeface="+mj-lt"/>
              </a:rPr>
              <a:t>bitmapHeader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BITMAPINFOHEADER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bitmapInfo</a:t>
            </a:r>
            <a:r>
              <a:rPr lang="pt-BR" sz="1600" dirty="0">
                <a:latin typeface="+mj-lt"/>
              </a:rPr>
              <a:t>; 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600" dirty="0">
                <a:latin typeface="+mj-lt"/>
              </a:rPr>
              <a:t>* </a:t>
            </a:r>
            <a:r>
              <a:rPr lang="pt-BR" sz="1600" dirty="0" err="1">
                <a:latin typeface="+mj-lt"/>
              </a:rPr>
              <a:t>imgData</a:t>
            </a:r>
            <a:r>
              <a:rPr lang="pt-BR" sz="1600" dirty="0">
                <a:latin typeface="+mj-lt"/>
              </a:rPr>
              <a:t>;             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35844" y="3050921"/>
            <a:ext cx="411202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BITMAPINFOHEADER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biSize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          </a:t>
            </a:r>
            <a:r>
              <a:rPr lang="pt-BR" sz="1600" dirty="0" err="1">
                <a:latin typeface="+mj-lt"/>
              </a:rPr>
              <a:t>biWidth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biHeight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biPlanes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short </a:t>
            </a:r>
            <a:r>
              <a:rPr lang="pt-BR" sz="1600" dirty="0" err="1">
                <a:latin typeface="+mj-lt"/>
              </a:rPr>
              <a:t>biBitCount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biCompression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biSizeImage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biXPelsPerMeter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</a:t>
            </a:r>
            <a:r>
              <a:rPr lang="pt-BR" sz="1600" dirty="0" err="1">
                <a:latin typeface="+mj-lt"/>
              </a:rPr>
              <a:t>biYPelsPerMeter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biClrUsed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long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</a:t>
            </a:r>
            <a:r>
              <a:rPr lang="pt-BR" sz="1600" dirty="0" err="1">
                <a:latin typeface="+mj-lt"/>
              </a:rPr>
              <a:t>biClrImportant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6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/>
          <p:cNvSpPr/>
          <p:nvPr/>
        </p:nvSpPr>
        <p:spPr>
          <a:xfrm>
            <a:off x="4116779" y="3578431"/>
            <a:ext cx="1033153" cy="23954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28" name="Retângulo: Cantos Arredondados 27"/>
          <p:cNvSpPr/>
          <p:nvPr/>
        </p:nvSpPr>
        <p:spPr>
          <a:xfrm>
            <a:off x="5008225" y="5291956"/>
            <a:ext cx="450466" cy="2518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75520" y="2546382"/>
            <a:ext cx="98068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 err="1">
                <a:latin typeface="+mj-lt"/>
              </a:rPr>
              <a:t>CarregarImagem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"C:\foto.bmp"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TamanhoDaImagem</a:t>
            </a:r>
            <a:r>
              <a:rPr lang="pt-BR" sz="1600" dirty="0">
                <a:latin typeface="+mj-lt"/>
              </a:rPr>
              <a:t>( </a:t>
            </a:r>
            <a:r>
              <a:rPr lang="pt-BR" sz="1400" dirty="0" err="1">
                <a:latin typeface="+mj-lt"/>
              </a:rPr>
              <a:t>minhaFoto</a:t>
            </a:r>
            <a:r>
              <a:rPr lang="pt-BR" sz="1600" dirty="0">
                <a:latin typeface="+mj-lt"/>
              </a:rPr>
              <a:t> );</a:t>
            </a:r>
          </a:p>
          <a:p>
            <a:r>
              <a:rPr lang="pt-BR" sz="1600" dirty="0">
                <a:latin typeface="+mj-lt"/>
              </a:rPr>
              <a:t>    ...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void </a:t>
            </a:r>
            <a:r>
              <a:rPr lang="pt-BR" sz="1600" dirty="0" err="1">
                <a:latin typeface="+mj-lt"/>
              </a:rPr>
              <a:t>TamanhoDaImagem</a:t>
            </a:r>
            <a:r>
              <a:rPr lang="pt-BR" sz="1600" dirty="0">
                <a:latin typeface="+mj-lt"/>
              </a:rPr>
              <a:t>(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Bitmap</a:t>
            </a:r>
            <a:r>
              <a:rPr lang="pt-BR" sz="16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img</a:t>
            </a:r>
            <a:r>
              <a:rPr lang="pt-BR" sz="1600" dirty="0">
                <a:latin typeface="+mj-lt"/>
              </a:rPr>
              <a:t> 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: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img.bitmapInfo.biWidth</a:t>
            </a:r>
            <a:r>
              <a:rPr lang="pt-BR" sz="1600" dirty="0">
                <a:latin typeface="+mj-lt"/>
              </a:rPr>
              <a:t>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"x"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img.bitmapInfo.biHeight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C++,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passagem de argumentos </a:t>
            </a:r>
            <a:r>
              <a:rPr lang="pt-BR" dirty="0"/>
              <a:t>é feita por cópia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271842" y="4054146"/>
            <a:ext cx="1747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Faz uma cópia </a:t>
            </a:r>
            <a:br>
              <a:rPr lang="pt-BR" sz="2000" dirty="0"/>
            </a:br>
            <a:r>
              <a:rPr lang="pt-BR" sz="2000" dirty="0"/>
              <a:t>da imagem</a:t>
            </a:r>
            <a:br>
              <a:rPr lang="pt-BR" sz="2000" dirty="0"/>
            </a:br>
            <a:r>
              <a:rPr lang="pt-BR" sz="2000" dirty="0"/>
              <a:t>Bitmap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7823114" y="2852936"/>
            <a:ext cx="3149686" cy="2246003"/>
            <a:chOff x="8040215" y="3196304"/>
            <a:chExt cx="3149686" cy="2246003"/>
          </a:xfrm>
        </p:grpSpPr>
        <p:sp>
          <p:nvSpPr>
            <p:cNvPr id="20" name="CaixaDeTexto 19"/>
            <p:cNvSpPr txBox="1"/>
            <p:nvPr/>
          </p:nvSpPr>
          <p:spPr>
            <a:xfrm>
              <a:off x="9663941" y="3196304"/>
              <a:ext cx="1525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minhaFoto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9663941" y="4265724"/>
              <a:ext cx="937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img</a:t>
              </a:r>
              <a:endParaRPr lang="pt-BR" sz="1200" dirty="0">
                <a:latin typeface="+mj-lt"/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8040215" y="3706864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8040215" y="3921178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8040215" y="4135492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8040215" y="434980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8040215" y="456412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9111787" y="345405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9111787" y="366836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9111787" y="38826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9111787" y="40969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9111787" y="4311311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9111787" y="4525625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8040216" y="4771136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00001100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9119559" y="474803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0xCB26</a:t>
              </a: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8040215" y="4975751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00110110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8040215" y="5190065"/>
              <a:ext cx="1071570" cy="21431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8040216" y="3284984"/>
              <a:ext cx="1071571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01001100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119559" y="3237688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0xCB19</a:t>
              </a: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8040215" y="3492550"/>
              <a:ext cx="1071570" cy="21431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00111100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125872" y="495210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0xCB27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9111786" y="518069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0xCB28</a:t>
              </a:r>
            </a:p>
          </p:txBody>
        </p:sp>
      </p:grpSp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29806649-C9FE-420E-ACDD-F2E9483F3FD7}"/>
              </a:ext>
            </a:extLst>
          </p:cNvPr>
          <p:cNvSpPr/>
          <p:nvPr/>
        </p:nvSpPr>
        <p:spPr>
          <a:xfrm>
            <a:off x="5007200" y="3936618"/>
            <a:ext cx="177941" cy="1250718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54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Copiar uma grande quantidade de dados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é eficiente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Solução: usar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para o registro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863751" y="3274816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6" name="Retângulo 5"/>
          <p:cNvSpPr/>
          <p:nvPr/>
        </p:nvSpPr>
        <p:spPr>
          <a:xfrm>
            <a:off x="3863751" y="3489130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7" name="Retângulo 6"/>
          <p:cNvSpPr/>
          <p:nvPr/>
        </p:nvSpPr>
        <p:spPr>
          <a:xfrm>
            <a:off x="3863751" y="370344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863751" y="391775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63751" y="413207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342130" y="3105746"/>
            <a:ext cx="1333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+mj-lt"/>
              </a:rPr>
              <a:t>minhaFoto</a:t>
            </a:r>
            <a:endParaRPr lang="pt-BR" dirty="0">
              <a:latin typeface="+mj-lt"/>
            </a:endParaRPr>
          </a:p>
        </p:txBody>
      </p:sp>
      <p:sp>
        <p:nvSpPr>
          <p:cNvPr id="11" name="Chave direita 10"/>
          <p:cNvSpPr/>
          <p:nvPr/>
        </p:nvSpPr>
        <p:spPr>
          <a:xfrm flipH="1">
            <a:off x="3578000" y="2852937"/>
            <a:ext cx="142876" cy="8593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935323" y="302200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935323" y="323632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935323" y="345063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4935323" y="36649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935323" y="387926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935323" y="409357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18" name="Chave direita 17"/>
          <p:cNvSpPr/>
          <p:nvPr/>
        </p:nvSpPr>
        <p:spPr>
          <a:xfrm flipH="1">
            <a:off x="3575719" y="3928017"/>
            <a:ext cx="145157" cy="8206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2928741" y="4162098"/>
            <a:ext cx="61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+mj-lt"/>
              </a:rPr>
              <a:t>img</a:t>
            </a:r>
            <a:endParaRPr lang="pt-BR" sz="1400" dirty="0">
              <a:latin typeface="+mj-lt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863752" y="433908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943095" y="4315986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3863751" y="4543703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3863751" y="4758017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3863752" y="2852936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4943095" y="280564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63751" y="306050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949408" y="452005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935322" y="474864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7776139" y="3360378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00001100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7776139" y="3574692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776139" y="3789006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7776139" y="400332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7776139" y="4217634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6254518" y="3191308"/>
            <a:ext cx="133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+mj-lt"/>
              </a:rPr>
              <a:t>minhaFoto</a:t>
            </a:r>
            <a:endParaRPr lang="pt-BR" dirty="0">
              <a:latin typeface="+mj-lt"/>
            </a:endParaRPr>
          </a:p>
        </p:txBody>
      </p:sp>
      <p:sp>
        <p:nvSpPr>
          <p:cNvPr id="53" name="Chave direita 52"/>
          <p:cNvSpPr/>
          <p:nvPr/>
        </p:nvSpPr>
        <p:spPr>
          <a:xfrm flipH="1">
            <a:off x="7490388" y="2938499"/>
            <a:ext cx="142876" cy="85930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8847711" y="310756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0xCB20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8847711" y="33218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0xCB21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8847711" y="353619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0xCB22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847711" y="375051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0xCB23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8847711" y="3964825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0xCB24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8847711" y="4179139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0xCB25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045521" y="4583009"/>
            <a:ext cx="6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+mj-lt"/>
              </a:rPr>
              <a:t>img</a:t>
            </a:r>
            <a:endParaRPr lang="pt-BR" sz="1400" dirty="0">
              <a:latin typeface="+mj-lt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7776140" y="4424650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8855483" y="440154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0xCB26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7776139" y="4629265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00110110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7776139" y="4843579"/>
            <a:ext cx="1071570" cy="2143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+mj-lt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776140" y="2938498"/>
            <a:ext cx="1071571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01001100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8855483" y="289120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0xCB19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7776139" y="3146064"/>
            <a:ext cx="1071570" cy="21431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+mj-lt"/>
              </a:rPr>
              <a:t>00111100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8861796" y="4605617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0xCB27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8847710" y="483421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latin typeface="+mj-lt"/>
              </a:rPr>
              <a:t>0xCB28</a:t>
            </a:r>
          </a:p>
        </p:txBody>
      </p:sp>
      <p:cxnSp>
        <p:nvCxnSpPr>
          <p:cNvPr id="74" name="Conector angulado 73"/>
          <p:cNvCxnSpPr>
            <a:stCxn id="61" idx="1"/>
            <a:endCxn id="52" idx="1"/>
          </p:cNvCxnSpPr>
          <p:nvPr/>
        </p:nvCxnSpPr>
        <p:spPr>
          <a:xfrm rot="10800000">
            <a:off x="6254519" y="3360586"/>
            <a:ext cx="791003" cy="1391701"/>
          </a:xfrm>
          <a:prstGeom prst="bentConnector3">
            <a:avLst>
              <a:gd name="adj1" fmla="val 1289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6"/>
          <p:cNvCxnSpPr/>
          <p:nvPr/>
        </p:nvCxnSpPr>
        <p:spPr>
          <a:xfrm>
            <a:off x="2975923" y="2871495"/>
            <a:ext cx="2592288" cy="2138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to 7"/>
          <p:cNvCxnSpPr/>
          <p:nvPr/>
        </p:nvCxnSpPr>
        <p:spPr>
          <a:xfrm flipH="1">
            <a:off x="2975923" y="2871495"/>
            <a:ext cx="2592288" cy="2186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8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3083</TotalTime>
  <Words>3284</Words>
  <Application>Microsoft Office PowerPoint</Application>
  <PresentationFormat>Widescreen</PresentationFormat>
  <Paragraphs>912</Paragraphs>
  <Slides>41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Calibri</vt:lpstr>
      <vt:lpstr>Consolas</vt:lpstr>
      <vt:lpstr>Corbel</vt:lpstr>
      <vt:lpstr>Verdana</vt:lpstr>
      <vt:lpstr>Wingdings</vt:lpstr>
      <vt:lpstr>Wingdings 2</vt:lpstr>
      <vt:lpstr>Wingdings 3</vt:lpstr>
      <vt:lpstr>Metrô</vt:lpstr>
      <vt:lpstr>Ponteiros</vt:lpstr>
      <vt:lpstr>Introdução</vt:lpstr>
      <vt:lpstr>Introdução</vt:lpstr>
      <vt:lpstr>Introdução</vt:lpstr>
      <vt:lpstr>Introdução</vt:lpstr>
      <vt:lpstr>Motivação</vt:lpstr>
      <vt:lpstr>Motivação</vt:lpstr>
      <vt:lpstr>Motivação</vt:lpstr>
      <vt:lpstr>Motivação</vt:lpstr>
      <vt:lpstr>Motivação</vt:lpstr>
      <vt:lpstr>Motivação</vt:lpstr>
      <vt:lpstr>Motivação</vt:lpstr>
      <vt:lpstr>Variáveis</vt:lpstr>
      <vt:lpstr>Variáveis</vt:lpstr>
      <vt:lpstr>Endereços de Variáveis</vt:lpstr>
      <vt:lpstr>Endereços de Variáveis</vt:lpstr>
      <vt:lpstr>Endereços de Variáveis</vt:lpstr>
      <vt:lpstr>Alocação Dinâmica</vt:lpstr>
      <vt:lpstr>Ponteiros</vt:lpstr>
      <vt:lpstr>Ponteiros</vt:lpstr>
      <vt:lpstr>Ponteiros</vt:lpstr>
      <vt:lpstr>Ponteiros</vt:lpstr>
      <vt:lpstr>Ponteiros</vt:lpstr>
      <vt:lpstr>Ponteiros</vt:lpstr>
      <vt:lpstr>Variável versus Ponteiro</vt:lpstr>
      <vt:lpstr>Variável versus Ponteiro</vt:lpstr>
      <vt:lpstr>Declaração de Ponteiros</vt:lpstr>
      <vt:lpstr>Declaração de Ponteiros</vt:lpstr>
      <vt:lpstr>Declaração de Ponteiros</vt:lpstr>
      <vt:lpstr>Atribuição de Valores</vt:lpstr>
      <vt:lpstr>Atribuição de Valores</vt:lpstr>
      <vt:lpstr>Ponteiros e Registros</vt:lpstr>
      <vt:lpstr>Ponteiros e Registros</vt:lpstr>
      <vt:lpstr>Ponteiros e Vetores</vt:lpstr>
      <vt:lpstr>Ponteiros e Vetores</vt:lpstr>
      <vt:lpstr>Ponteiros e Strings</vt:lpstr>
      <vt:lpstr>Ponteiros e Strings</vt:lpstr>
      <vt:lpstr>Ponteiros e Strings</vt:lpstr>
      <vt:lpstr>Ponteiros e Strings</vt:lpstr>
      <vt:lpstr>Ponteiros e Funções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Ponteiros</dc:title>
  <dc:creator>Judson Santiago</dc:creator>
  <cp:keywords>Ponteiros;Alocação Dinâmica</cp:keywords>
  <cp:lastModifiedBy>Judson Santiago</cp:lastModifiedBy>
  <cp:revision>375</cp:revision>
  <dcterms:created xsi:type="dcterms:W3CDTF">2009-05-07T14:18:18Z</dcterms:created>
  <dcterms:modified xsi:type="dcterms:W3CDTF">2021-04-20T06:26:25Z</dcterms:modified>
  <cp:contentStatus/>
</cp:coreProperties>
</file>