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28" r:id="rId4"/>
    <p:sldId id="258" r:id="rId5"/>
    <p:sldId id="259" r:id="rId6"/>
    <p:sldId id="329" r:id="rId7"/>
    <p:sldId id="261" r:id="rId8"/>
    <p:sldId id="262" r:id="rId9"/>
    <p:sldId id="263" r:id="rId10"/>
    <p:sldId id="264" r:id="rId11"/>
    <p:sldId id="33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88429-C108-47A7-B66C-B156D04CD5B9}" v="87" dt="2021-05-13T21:34:55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595" autoAdjust="0"/>
  </p:normalViewPr>
  <p:slideViewPr>
    <p:cSldViewPr>
      <p:cViewPr varScale="1">
        <p:scale>
          <a:sx n="161" d="100"/>
          <a:sy n="161" d="100"/>
        </p:scale>
        <p:origin x="248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370AE20-B65E-40D3-8490-57F4566E002D}"/>
    <pc:docChg chg="custSel modSld">
      <pc:chgData name="Judson Santiago" userId="ebb108da2f256286" providerId="LiveId" clId="{9370AE20-B65E-40D3-8490-57F4566E002D}" dt="2019-12-04T21:03:05.348" v="44" actId="20577"/>
      <pc:docMkLst>
        <pc:docMk/>
      </pc:docMkLst>
      <pc:sldChg chg="modSp">
        <pc:chgData name="Judson Santiago" userId="ebb108da2f256286" providerId="LiveId" clId="{9370AE20-B65E-40D3-8490-57F4566E002D}" dt="2019-12-04T21:03:05.348" v="44" actId="20577"/>
        <pc:sldMkLst>
          <pc:docMk/>
          <pc:sldMk cId="829298910" sldId="328"/>
        </pc:sldMkLst>
        <pc:spChg chg="mod">
          <ac:chgData name="Judson Santiago" userId="ebb108da2f256286" providerId="LiveId" clId="{9370AE20-B65E-40D3-8490-57F4566E002D}" dt="2019-12-04T21:03:05.348" v="44" actId="2057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EA59581-3BAC-4CA4-ADE1-2FB1B9789D9D}"/>
    <pc:docChg chg="undo custSel modSld">
      <pc:chgData name="Judson Santiago" userId="ebb108da2f256286" providerId="LiveId" clId="{0EA59581-3BAC-4CA4-ADE1-2FB1B9789D9D}" dt="2019-12-05T23:26:39.548" v="13" actId="20577"/>
      <pc:docMkLst>
        <pc:docMk/>
      </pc:docMkLst>
      <pc:sldChg chg="modSp">
        <pc:chgData name="Judson Santiago" userId="ebb108da2f256286" providerId="LiveId" clId="{0EA59581-3BAC-4CA4-ADE1-2FB1B9789D9D}" dt="2019-12-05T23:24:21.669" v="11" actId="20577"/>
        <pc:sldMkLst>
          <pc:docMk/>
          <pc:sldMk cId="0" sldId="258"/>
        </pc:sldMkLst>
        <pc:spChg chg="mod">
          <ac:chgData name="Judson Santiago" userId="ebb108da2f256286" providerId="LiveId" clId="{0EA59581-3BAC-4CA4-ADE1-2FB1B9789D9D}" dt="2019-12-05T23:24:21.669" v="1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26:39.548" v="13" actId="20577"/>
        <pc:sldMkLst>
          <pc:docMk/>
          <pc:sldMk cId="0" sldId="267"/>
        </pc:sldMkLst>
        <pc:spChg chg="mod">
          <ac:chgData name="Judson Santiago" userId="ebb108da2f256286" providerId="LiveId" clId="{0EA59581-3BAC-4CA4-ADE1-2FB1B9789D9D}" dt="2019-12-05T23:26:39.548" v="13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11:44.426" v="7" actId="113"/>
        <pc:sldMkLst>
          <pc:docMk/>
          <pc:sldMk cId="829298910" sldId="328"/>
        </pc:sldMkLst>
        <pc:spChg chg="mod">
          <ac:chgData name="Judson Santiago" userId="ebb108da2f256286" providerId="LiveId" clId="{0EA59581-3BAC-4CA4-ADE1-2FB1B9789D9D}" dt="2019-12-05T23:11:44.426" v="7" actId="113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2A88429-C108-47A7-B66C-B156D04CD5B9}"/>
    <pc:docChg chg="undo redo custSel addSld delSld modSld modMainMaster">
      <pc:chgData name="Judson Santiago" userId="ebb108da2f256286" providerId="LiveId" clId="{92A88429-C108-47A7-B66C-B156D04CD5B9}" dt="2021-05-14T22:50:41.871" v="995" actId="368"/>
      <pc:docMkLst>
        <pc:docMk/>
      </pc:docMkLst>
      <pc:sldChg chg="modNotesTx">
        <pc:chgData name="Judson Santiago" userId="ebb108da2f256286" providerId="LiveId" clId="{92A88429-C108-47A7-B66C-B156D04CD5B9}" dt="2021-05-14T18:45:10.904" v="994" actId="20577"/>
        <pc:sldMkLst>
          <pc:docMk/>
          <pc:sldMk cId="0" sldId="256"/>
        </pc:sldMkLst>
      </pc:sldChg>
      <pc:sldChg chg="addSp delSp modSp mod">
        <pc:chgData name="Judson Santiago" userId="ebb108da2f256286" providerId="LiveId" clId="{92A88429-C108-47A7-B66C-B156D04CD5B9}" dt="2021-05-13T19:22:47.756" v="205" actId="164"/>
        <pc:sldMkLst>
          <pc:docMk/>
          <pc:sldMk cId="0" sldId="257"/>
        </pc:sldMkLst>
        <pc:spChg chg="add del mod">
          <ac:chgData name="Judson Santiago" userId="ebb108da2f256286" providerId="LiveId" clId="{92A88429-C108-47A7-B66C-B156D04CD5B9}" dt="2021-05-13T19:19:50.160" v="150" actId="478"/>
          <ac:spMkLst>
            <pc:docMk/>
            <pc:sldMk cId="0" sldId="257"/>
            <ac:spMk id="29" creationId="{07AF3D45-1CC0-409C-A66E-1EAB6A1161FA}"/>
          </ac:spMkLst>
        </pc:spChg>
        <pc:spChg chg="add del mod">
          <ac:chgData name="Judson Santiago" userId="ebb108da2f256286" providerId="LiveId" clId="{92A88429-C108-47A7-B66C-B156D04CD5B9}" dt="2021-05-13T19:22:10.436" v="188" actId="478"/>
          <ac:spMkLst>
            <pc:docMk/>
            <pc:sldMk cId="0" sldId="257"/>
            <ac:spMk id="38" creationId="{56D95FD4-0DCF-487C-8E81-5084910856F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49" creationId="{26A81122-5175-4370-9456-361CC072FE52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51" creationId="{F882FC1E-2E6B-4860-B5A8-535550BDDDDB}"/>
          </ac:spMkLst>
        </pc:spChg>
        <pc:spChg chg="mod topLvl">
          <ac:chgData name="Judson Santiago" userId="ebb108da2f256286" providerId="LiveId" clId="{92A88429-C108-47A7-B66C-B156D04CD5B9}" dt="2021-05-13T19:22:47.756" v="205" actId="164"/>
          <ac:spMkLst>
            <pc:docMk/>
            <pc:sldMk cId="0" sldId="257"/>
            <ac:spMk id="61" creationId="{4575BBBD-7280-437F-BF7C-120785943671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1" creationId="{84D7597F-F6F7-4944-90B9-AFA41139404B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3" creationId="{A1F1B144-16D8-4353-AAA8-A1E3D39BCAC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4" creationId="{269AC565-6494-4AE8-BD5B-69336DA36D1F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6" creationId="{540729AD-C580-4B9E-A7E7-9BA33043F25B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85" creationId="{D033F81B-F8F9-430B-B92E-77144AD302E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87" creationId="{660A9D55-749C-4893-B05F-B4993D4D2B81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0" creationId="{A984006F-0A8B-43E3-A3D4-06928843BB58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8" creationId="{40B6C503-AB31-4A3C-8133-7F83710A8626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9" creationId="{040D0F99-0FB1-4811-9003-763A5B8F37D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100" creationId="{0234C3DD-7440-4DE2-8CBB-6619F356403F}"/>
          </ac:spMkLst>
        </pc:spChg>
        <pc:spChg chg="add del mod">
          <ac:chgData name="Judson Santiago" userId="ebb108da2f256286" providerId="LiveId" clId="{92A88429-C108-47A7-B66C-B156D04CD5B9}" dt="2021-05-13T19:19:50.160" v="150" actId="478"/>
          <ac:spMkLst>
            <pc:docMk/>
            <pc:sldMk cId="0" sldId="257"/>
            <ac:spMk id="101" creationId="{432D7015-DCA6-4F97-98F5-337B2E9A0A0A}"/>
          </ac:spMkLst>
        </pc:spChg>
        <pc:spChg chg="add del mod">
          <ac:chgData name="Judson Santiago" userId="ebb108da2f256286" providerId="LiveId" clId="{92A88429-C108-47A7-B66C-B156D04CD5B9}" dt="2021-05-13T19:22:10.436" v="188" actId="478"/>
          <ac:spMkLst>
            <pc:docMk/>
            <pc:sldMk cId="0" sldId="257"/>
            <ac:spMk id="103" creationId="{246E0173-F6D9-4454-B70C-EC90CBF9767B}"/>
          </ac:spMkLst>
        </pc:spChg>
        <pc:grpChg chg="add mod">
          <ac:chgData name="Judson Santiago" userId="ebb108da2f256286" providerId="LiveId" clId="{92A88429-C108-47A7-B66C-B156D04CD5B9}" dt="2021-05-13T19:22:47.756" v="205" actId="164"/>
          <ac:grpSpMkLst>
            <pc:docMk/>
            <pc:sldMk cId="0" sldId="257"/>
            <ac:grpSpMk id="45" creationId="{18F41846-6F3F-4C3D-9C8E-4153ECBEC53E}"/>
          </ac:grpSpMkLst>
        </pc:grpChg>
        <pc:grpChg chg="del">
          <ac:chgData name="Judson Santiago" userId="ebb108da2f256286" providerId="LiveId" clId="{92A88429-C108-47A7-B66C-B156D04CD5B9}" dt="2021-05-13T19:20:46.124" v="158" actId="165"/>
          <ac:grpSpMkLst>
            <pc:docMk/>
            <pc:sldMk cId="0" sldId="257"/>
            <ac:grpSpMk id="46" creationId="{27C29108-8573-48A2-82B3-0756F76B34EB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48" creationId="{A21BBE46-FF34-42F3-8C7D-2C5E5D899F34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50" creationId="{4CB51C9F-5795-47FB-9A76-B5D902D86791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70" creationId="{BDE02B74-7BA0-4ABE-8111-F8986596E823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72" creationId="{7AFA0802-BE87-425B-9FED-68F04DE84688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86" creationId="{07308EEC-CBC9-41DB-B902-E56E248C765C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88" creationId="{23F8E4E2-9068-4674-B8FE-68B44BCA8C16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89" creationId="{B6AD6A43-5BFD-4552-8160-58C7540D07C7}"/>
          </ac:grpSpMkLst>
        </pc:grpChg>
        <pc:cxnChg chg="mod">
          <ac:chgData name="Judson Santiago" userId="ebb108da2f256286" providerId="LiveId" clId="{92A88429-C108-47A7-B66C-B156D04CD5B9}" dt="2021-05-13T19:16:59.897" v="134" actId="158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92A88429-C108-47A7-B66C-B156D04CD5B9}" dt="2021-05-13T19:16:59.897" v="134" actId="1582"/>
          <ac:cxnSpMkLst>
            <pc:docMk/>
            <pc:sldMk cId="0" sldId="257"/>
            <ac:cxnSpMk id="11" creationId="{49B0A0AA-4D59-4E82-B55B-CFF299E1B6EE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15" creationId="{5D07C467-54E0-4FE7-8ACB-D71E888AD980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20" creationId="{D37844F1-5F0C-4FC0-835D-B4411A43834A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22" creationId="{5603E98D-4B2D-4C17-9D7D-FE5DE7320236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30" creationId="{AAEC8BDE-103B-4EC9-B4E5-78FBE0B5E3FC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52" creationId="{4EB20012-9C2B-4512-BD33-D74C07D82BDC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53" creationId="{9E9DE20F-CAD5-4D50-9A1B-3810BAE0967A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0" creationId="{591233FB-2068-4F89-A315-29A887091B7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2" creationId="{05086E4A-5531-49E2-B410-EC53B89D17DF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6" creationId="{CE6A8A99-3C84-478A-8642-1462EBF7863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7" creationId="{1897C4A0-6F4D-4241-B77E-9D873DFFBDED}"/>
          </ac:cxnSpMkLst>
        </pc:cxnChg>
        <pc:cxnChg chg="add del mod topLvl">
          <ac:chgData name="Judson Santiago" userId="ebb108da2f256286" providerId="LiveId" clId="{92A88429-C108-47A7-B66C-B156D04CD5B9}" dt="2021-05-13T19:22:09.788" v="186" actId="478"/>
          <ac:cxnSpMkLst>
            <pc:docMk/>
            <pc:sldMk cId="0" sldId="257"/>
            <ac:cxnSpMk id="68" creationId="{67BA7249-79E8-4776-AC47-53F9F9A85AB3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9" creationId="{A472ADCE-4D53-4FA4-9E95-EAD47B260B59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75" creationId="{3CB0005B-5BB7-4293-A582-510BEECA0013}"/>
          </ac:cxnSpMkLst>
        </pc:cxnChg>
        <pc:cxnChg chg="del mod">
          <ac:chgData name="Judson Santiago" userId="ebb108da2f256286" providerId="LiveId" clId="{92A88429-C108-47A7-B66C-B156D04CD5B9}" dt="2021-05-13T19:20:42.055" v="157" actId="478"/>
          <ac:cxnSpMkLst>
            <pc:docMk/>
            <pc:sldMk cId="0" sldId="257"/>
            <ac:cxnSpMk id="77" creationId="{A6CA2ACA-0FCB-4391-9C11-33D7EF1F244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78" creationId="{B1E1F723-D2AB-4A50-B327-7762DC19F399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79" creationId="{03A9C90A-9A22-4143-9ECD-A9CE869F0CD8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0" creationId="{E8F29FA5-EA18-49ED-A49A-33B2C0B0B321}"/>
          </ac:cxnSpMkLst>
        </pc:cxnChg>
        <pc:cxnChg chg="del mod">
          <ac:chgData name="Judson Santiago" userId="ebb108da2f256286" providerId="LiveId" clId="{92A88429-C108-47A7-B66C-B156D04CD5B9}" dt="2021-05-13T19:20:39.855" v="156" actId="478"/>
          <ac:cxnSpMkLst>
            <pc:docMk/>
            <pc:sldMk cId="0" sldId="257"/>
            <ac:cxnSpMk id="81" creationId="{40B62A1A-7690-43C2-9FE6-02C5E160EB21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2" creationId="{99D0FDC9-5714-4C66-A418-79CE34A14BCF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3" creationId="{F8C06850-538A-4D2C-9EA3-C2B4097DDDD6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4" creationId="{C3AD5962-EC0D-4CC4-BF25-2E801BCDCA8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3" creationId="{E2502ECA-A0D0-41B0-ABB5-7F71458B8046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4" creationId="{5846739D-BA7A-4D17-9835-41902B64CD0A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5" creationId="{5C9692EA-FC55-46CB-96F2-4A0E081911E8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6" creationId="{C976C12C-C934-44FA-83B8-B53853A4528D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7" creationId="{5C147DDE-9472-401A-A07B-D106094A848C}"/>
          </ac:cxnSpMkLst>
        </pc:cxnChg>
        <pc:cxnChg chg="add mod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102" creationId="{376D0556-155D-488C-B97F-407EC2D46467}"/>
          </ac:cxnSpMkLst>
        </pc:cxnChg>
        <pc:cxnChg chg="add mod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104" creationId="{6EEB5271-A355-4935-A1C0-075DE36EF0A2}"/>
          </ac:cxnSpMkLst>
        </pc:cxnChg>
      </pc:sldChg>
      <pc:sldChg chg="modSp mod">
        <pc:chgData name="Judson Santiago" userId="ebb108da2f256286" providerId="LiveId" clId="{92A88429-C108-47A7-B66C-B156D04CD5B9}" dt="2021-05-14T22:50:41.871" v="995" actId="368"/>
        <pc:sldMkLst>
          <pc:docMk/>
          <pc:sldMk cId="0" sldId="258"/>
        </pc:sldMkLst>
        <pc:spChg chg="mod">
          <ac:chgData name="Judson Santiago" userId="ebb108da2f256286" providerId="LiveId" clId="{92A88429-C108-47A7-B66C-B156D04CD5B9}" dt="2021-05-14T22:50:41.871" v="995" actId="368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19:33:44.901" v="237" actId="20577"/>
        <pc:sldMkLst>
          <pc:docMk/>
          <pc:sldMk cId="0" sldId="259"/>
        </pc:sldMkLst>
        <pc:spChg chg="mod">
          <ac:chgData name="Judson Santiago" userId="ebb108da2f256286" providerId="LiveId" clId="{92A88429-C108-47A7-B66C-B156D04CD5B9}" dt="2021-05-13T19:33:44.901" v="237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Judson Santiago" userId="ebb108da2f256286" providerId="LiveId" clId="{92A88429-C108-47A7-B66C-B156D04CD5B9}" dt="2021-05-13T19:37:33.466" v="290" actId="47"/>
        <pc:sldMkLst>
          <pc:docMk/>
          <pc:sldMk cId="0" sldId="260"/>
        </pc:sldMkLst>
      </pc:sldChg>
      <pc:sldChg chg="modSp mod">
        <pc:chgData name="Judson Santiago" userId="ebb108da2f256286" providerId="LiveId" clId="{92A88429-C108-47A7-B66C-B156D04CD5B9}" dt="2021-05-13T19:39:15.230" v="310" actId="20577"/>
        <pc:sldMkLst>
          <pc:docMk/>
          <pc:sldMk cId="0" sldId="261"/>
        </pc:sldMkLst>
        <pc:spChg chg="mod">
          <ac:chgData name="Judson Santiago" userId="ebb108da2f256286" providerId="LiveId" clId="{92A88429-C108-47A7-B66C-B156D04CD5B9}" dt="2021-05-13T19:39:15.230" v="310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92A88429-C108-47A7-B66C-B156D04CD5B9}" dt="2021-05-13T19:46:07.173" v="373" actId="313"/>
        <pc:sldMkLst>
          <pc:docMk/>
          <pc:sldMk cId="0" sldId="262"/>
        </pc:sldMkLst>
        <pc:spChg chg="mod">
          <ac:chgData name="Judson Santiago" userId="ebb108da2f256286" providerId="LiveId" clId="{92A88429-C108-47A7-B66C-B156D04CD5B9}" dt="2021-05-13T19:46:07.173" v="373" actId="313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41:25.045" v="318" actId="20577"/>
          <ac:spMkLst>
            <pc:docMk/>
            <pc:sldMk cId="0" sldId="262"/>
            <ac:spMk id="5" creationId="{3138091B-E1A6-4793-8341-3D9024AB1F5A}"/>
          </ac:spMkLst>
        </pc:spChg>
      </pc:sldChg>
      <pc:sldChg chg="addSp modSp mod">
        <pc:chgData name="Judson Santiago" userId="ebb108da2f256286" providerId="LiveId" clId="{92A88429-C108-47A7-B66C-B156D04CD5B9}" dt="2021-05-13T19:50:09.101" v="414" actId="1076"/>
        <pc:sldMkLst>
          <pc:docMk/>
          <pc:sldMk cId="0" sldId="263"/>
        </pc:sldMkLst>
        <pc:spChg chg="mod">
          <ac:chgData name="Judson Santiago" userId="ebb108da2f256286" providerId="LiveId" clId="{92A88429-C108-47A7-B66C-B156D04CD5B9}" dt="2021-05-13T19:48:26.550" v="394" actId="21"/>
          <ac:spMkLst>
            <pc:docMk/>
            <pc:sldMk cId="0" sldId="263"/>
            <ac:spMk id="3" creationId="{00000000-0000-0000-0000-000000000000}"/>
          </ac:spMkLst>
        </pc:spChg>
        <pc:graphicFrameChg chg="add mod modGraphic">
          <ac:chgData name="Judson Santiago" userId="ebb108da2f256286" providerId="LiveId" clId="{92A88429-C108-47A7-B66C-B156D04CD5B9}" dt="2021-05-13T19:50:09.101" v="414" actId="1076"/>
          <ac:graphicFrameMkLst>
            <pc:docMk/>
            <pc:sldMk cId="0" sldId="263"/>
            <ac:graphicFrameMk id="5" creationId="{90D22D39-AE18-4DAA-B6FA-C3BB9AF3A938}"/>
          </ac:graphicFrameMkLst>
        </pc:graphicFrameChg>
      </pc:sldChg>
      <pc:sldChg chg="modSp mod">
        <pc:chgData name="Judson Santiago" userId="ebb108da2f256286" providerId="LiveId" clId="{92A88429-C108-47A7-B66C-B156D04CD5B9}" dt="2021-05-13T19:50:58.293" v="415" actId="20577"/>
        <pc:sldMkLst>
          <pc:docMk/>
          <pc:sldMk cId="0" sldId="264"/>
        </pc:sldMkLst>
        <pc:spChg chg="mod">
          <ac:chgData name="Judson Santiago" userId="ebb108da2f256286" providerId="LiveId" clId="{92A88429-C108-47A7-B66C-B156D04CD5B9}" dt="2021-05-13T19:50:58.293" v="415" actId="20577"/>
          <ac:spMkLst>
            <pc:docMk/>
            <pc:sldMk cId="0" sldId="264"/>
            <ac:spMk id="3" creationId="{00000000-0000-0000-0000-000000000000}"/>
          </ac:spMkLst>
        </pc:spChg>
      </pc:sldChg>
      <pc:sldChg chg="del">
        <pc:chgData name="Judson Santiago" userId="ebb108da2f256286" providerId="LiveId" clId="{92A88429-C108-47A7-B66C-B156D04CD5B9}" dt="2021-05-13T19:55:28.014" v="514" actId="47"/>
        <pc:sldMkLst>
          <pc:docMk/>
          <pc:sldMk cId="0" sldId="265"/>
        </pc:sldMkLst>
      </pc:sldChg>
      <pc:sldChg chg="addSp modSp mod">
        <pc:chgData name="Judson Santiago" userId="ebb108da2f256286" providerId="LiveId" clId="{92A88429-C108-47A7-B66C-B156D04CD5B9}" dt="2021-05-13T19:56:20.023" v="524" actId="20577"/>
        <pc:sldMkLst>
          <pc:docMk/>
          <pc:sldMk cId="0" sldId="266"/>
        </pc:sldMkLst>
        <pc:spChg chg="add mod">
          <ac:chgData name="Judson Santiago" userId="ebb108da2f256286" providerId="LiveId" clId="{92A88429-C108-47A7-B66C-B156D04CD5B9}" dt="2021-05-13T19:56:20.023" v="524" actId="20577"/>
          <ac:spMkLst>
            <pc:docMk/>
            <pc:sldMk cId="0" sldId="266"/>
            <ac:spMk id="5" creationId="{C2ED3E3E-6D31-44D1-9CC4-4DF7D09E0297}"/>
          </ac:spMkLst>
        </pc:spChg>
      </pc:sldChg>
      <pc:sldChg chg="modSp mod modNotesTx">
        <pc:chgData name="Judson Santiago" userId="ebb108da2f256286" providerId="LiveId" clId="{92A88429-C108-47A7-B66C-B156D04CD5B9}" dt="2021-05-13T19:59:09.918" v="579" actId="20577"/>
        <pc:sldMkLst>
          <pc:docMk/>
          <pc:sldMk cId="0" sldId="267"/>
        </pc:sldMkLst>
        <pc:spChg chg="mod">
          <ac:chgData name="Judson Santiago" userId="ebb108da2f256286" providerId="LiveId" clId="{92A88429-C108-47A7-B66C-B156D04CD5B9}" dt="2021-05-13T19:59:01.093" v="576" actId="21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19:57:32.052" v="526" actId="207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1:20.642" v="675" actId="14100"/>
        <pc:sldMkLst>
          <pc:docMk/>
          <pc:sldMk cId="0" sldId="268"/>
        </pc:sldMkLst>
        <pc:spChg chg="mod">
          <ac:chgData name="Judson Santiago" userId="ebb108da2f256286" providerId="LiveId" clId="{92A88429-C108-47A7-B66C-B156D04CD5B9}" dt="2021-05-13T20:01:08.172" v="672" actId="368"/>
          <ac:spMkLst>
            <pc:docMk/>
            <pc:sldMk cId="0" sldId="268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1:20.642" v="675" actId="1410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2:08.096" v="678" actId="1076"/>
        <pc:sldMkLst>
          <pc:docMk/>
          <pc:sldMk cId="0" sldId="269"/>
        </pc:sldMkLst>
        <pc:spChg chg="mod">
          <ac:chgData name="Judson Santiago" userId="ebb108da2f256286" providerId="LiveId" clId="{92A88429-C108-47A7-B66C-B156D04CD5B9}" dt="2021-05-13T20:01:58.305" v="676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2:08.096" v="678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2:40.458" v="681" actId="1076"/>
        <pc:sldMkLst>
          <pc:docMk/>
          <pc:sldMk cId="0" sldId="270"/>
        </pc:sldMkLst>
        <pc:spChg chg="mod">
          <ac:chgData name="Judson Santiago" userId="ebb108da2f256286" providerId="LiveId" clId="{92A88429-C108-47A7-B66C-B156D04CD5B9}" dt="2021-05-13T20:02:33.790" v="680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2:40.458" v="681" actId="1076"/>
          <ac:spMkLst>
            <pc:docMk/>
            <pc:sldMk cId="0" sldId="270"/>
            <ac:spMk id="4" creationId="{00000000-0000-0000-0000-000000000000}"/>
          </ac:spMkLst>
        </pc:spChg>
      </pc:sldChg>
      <pc:sldChg chg="addSp delSp modSp mod addAnim delAnim modAnim">
        <pc:chgData name="Judson Santiago" userId="ebb108da2f256286" providerId="LiveId" clId="{92A88429-C108-47A7-B66C-B156D04CD5B9}" dt="2021-05-13T21:33:21.155" v="899" actId="167"/>
        <pc:sldMkLst>
          <pc:docMk/>
          <pc:sldMk cId="0" sldId="271"/>
        </pc:sldMkLst>
        <pc:spChg chg="mod ord">
          <ac:chgData name="Judson Santiago" userId="ebb108da2f256286" providerId="LiveId" clId="{92A88429-C108-47A7-B66C-B156D04CD5B9}" dt="2021-05-13T21:30:55.880" v="888" actId="167"/>
          <ac:spMkLst>
            <pc:docMk/>
            <pc:sldMk cId="0" sldId="271"/>
            <ac:spMk id="3" creationId="{00000000-0000-0000-0000-000000000000}"/>
          </ac:spMkLst>
        </pc:spChg>
        <pc:spChg chg="mod ord">
          <ac:chgData name="Judson Santiago" userId="ebb108da2f256286" providerId="LiveId" clId="{92A88429-C108-47A7-B66C-B156D04CD5B9}" dt="2021-05-13T21:31:01.787" v="889" actId="167"/>
          <ac:spMkLst>
            <pc:docMk/>
            <pc:sldMk cId="0" sldId="271"/>
            <ac:spMk id="4" creationId="{00000000-0000-0000-0000-000000000000}"/>
          </ac:spMkLst>
        </pc:spChg>
        <pc:spChg chg="add del mod or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5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1:10:23.654" v="768" actId="1076"/>
          <ac:spMkLst>
            <pc:docMk/>
            <pc:sldMk cId="0" sldId="271"/>
            <ac:spMk id="6" creationId="{00000000-0000-0000-0000-000000000000}"/>
          </ac:spMkLst>
        </pc:spChg>
        <pc:spChg chg="add del mod or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7" creationId="{066B8928-F844-457D-8491-07FAD7519592}"/>
          </ac:spMkLst>
        </pc:spChg>
        <pc:spChg chg="add del mod">
          <ac:chgData name="Judson Santiago" userId="ebb108da2f256286" providerId="LiveId" clId="{92A88429-C108-47A7-B66C-B156D04CD5B9}" dt="2021-05-13T21:04:34.196" v="720" actId="478"/>
          <ac:spMkLst>
            <pc:docMk/>
            <pc:sldMk cId="0" sldId="271"/>
            <ac:spMk id="8" creationId="{511AEB9A-BE35-4DA6-B5CE-DF712FE978C5}"/>
          </ac:spMkLst>
        </pc:spChg>
        <pc:spChg chg="add mod">
          <ac:chgData name="Judson Santiago" userId="ebb108da2f256286" providerId="LiveId" clId="{92A88429-C108-47A7-B66C-B156D04CD5B9}" dt="2021-05-13T21:22:34.684" v="860" actId="12789"/>
          <ac:spMkLst>
            <pc:docMk/>
            <pc:sldMk cId="0" sldId="271"/>
            <ac:spMk id="9" creationId="{4FFF48A8-0F7C-476C-9660-EFA2C0FDC85C}"/>
          </ac:spMkLst>
        </pc:spChg>
        <pc:spChg chg="add mod">
          <ac:chgData name="Judson Santiago" userId="ebb108da2f256286" providerId="LiveId" clId="{92A88429-C108-47A7-B66C-B156D04CD5B9}" dt="2021-05-13T21:22:28.088" v="859" actId="12789"/>
          <ac:spMkLst>
            <pc:docMk/>
            <pc:sldMk cId="0" sldId="271"/>
            <ac:spMk id="10" creationId="{5DBE1956-0255-4326-B01D-E53F32CE98FD}"/>
          </ac:spMkLst>
        </pc:spChg>
        <pc:spChg chg="add mod">
          <ac:chgData name="Judson Santiago" userId="ebb108da2f256286" providerId="LiveId" clId="{92A88429-C108-47A7-B66C-B156D04CD5B9}" dt="2021-05-13T21:24:32.003" v="868" actId="1076"/>
          <ac:spMkLst>
            <pc:docMk/>
            <pc:sldMk cId="0" sldId="271"/>
            <ac:spMk id="11" creationId="{0AD77E92-1A9F-421D-9F99-5AEF754944F2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2" creationId="{E1EE85E5-A2B8-43D3-94B9-46AB9EF17622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3" creationId="{27E131BD-0414-4574-A6F0-F1F6F1E92E51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4" creationId="{5581E778-E878-4B9F-BE19-F3E7C95024FC}"/>
          </ac:spMkLst>
        </pc:spChg>
        <pc:spChg chg="add mo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15" creationId="{DEE6A0DA-F9A9-4775-BF44-775658861D28}"/>
          </ac:spMkLst>
        </pc:spChg>
        <pc:spChg chg="add mo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16" creationId="{CDE8A8DB-E783-4158-81E6-7DE1A61F99E7}"/>
          </ac:spMkLst>
        </pc:spChg>
        <pc:spChg chg="add mo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17" creationId="{32A5E569-7EBE-488E-9744-CC62B91F052C}"/>
          </ac:spMkLst>
        </pc:spChg>
        <pc:spChg chg="add mo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18" creationId="{997F020B-6E02-400C-A322-43EBF15218D3}"/>
          </ac:spMkLst>
        </pc:spChg>
        <pc:grpChg chg="add mod ord">
          <ac:chgData name="Judson Santiago" userId="ebb108da2f256286" providerId="LiveId" clId="{92A88429-C108-47A7-B66C-B156D04CD5B9}" dt="2021-05-13T21:33:21.155" v="899" actId="167"/>
          <ac:grpSpMkLst>
            <pc:docMk/>
            <pc:sldMk cId="0" sldId="271"/>
            <ac:grpSpMk id="19" creationId="{F72EB759-7708-4AF9-B1DB-EE5383F35228}"/>
          </ac:grpSpMkLst>
        </pc:grpChg>
        <pc:grpChg chg="add mod ord">
          <ac:chgData name="Judson Santiago" userId="ebb108da2f256286" providerId="LiveId" clId="{92A88429-C108-47A7-B66C-B156D04CD5B9}" dt="2021-05-13T21:33:21.155" v="899" actId="167"/>
          <ac:grpSpMkLst>
            <pc:docMk/>
            <pc:sldMk cId="0" sldId="271"/>
            <ac:grpSpMk id="20" creationId="{1A25549D-46A5-419C-8ED9-73DEAC4C5CB9}"/>
          </ac:grpSpMkLst>
        </pc:grpChg>
      </pc:sldChg>
      <pc:sldChg chg="addSp delSp modSp mod modAnim">
        <pc:chgData name="Judson Santiago" userId="ebb108da2f256286" providerId="LiveId" clId="{92A88429-C108-47A7-B66C-B156D04CD5B9}" dt="2021-05-13T21:19:23.253" v="835" actId="208"/>
        <pc:sldMkLst>
          <pc:docMk/>
          <pc:sldMk cId="0" sldId="272"/>
        </pc:sldMkLst>
        <pc:spChg chg="mod">
          <ac:chgData name="Judson Santiago" userId="ebb108da2f256286" providerId="LiveId" clId="{92A88429-C108-47A7-B66C-B156D04CD5B9}" dt="2021-05-13T21:17:07.120" v="822" actId="15"/>
          <ac:spMkLst>
            <pc:docMk/>
            <pc:sldMk cId="0" sldId="272"/>
            <ac:spMk id="3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4" creationId="{00000000-0000-0000-0000-000000000000}"/>
          </ac:spMkLst>
        </pc:spChg>
        <pc:spChg chg="add 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5" creationId="{29336E21-B870-4F65-A05F-846D1F07961B}"/>
          </ac:spMkLst>
        </pc:spChg>
        <pc:spChg chg="add 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6" creationId="{5B636DFC-E16E-4399-B4C8-11AC0261CA5C}"/>
          </ac:spMkLst>
        </pc:spChg>
        <pc:spChg chg="add del mod ord topLvl">
          <ac:chgData name="Judson Santiago" userId="ebb108da2f256286" providerId="LiveId" clId="{92A88429-C108-47A7-B66C-B156D04CD5B9}" dt="2021-05-13T21:18:42.089" v="829" actId="478"/>
          <ac:spMkLst>
            <pc:docMk/>
            <pc:sldMk cId="0" sldId="272"/>
            <ac:spMk id="7" creationId="{09ABC1A8-24B8-4459-9334-1F57A3572BD3}"/>
          </ac:spMkLst>
        </pc:spChg>
        <pc:spChg chg="add del mod ord topLvl">
          <ac:chgData name="Judson Santiago" userId="ebb108da2f256286" providerId="LiveId" clId="{92A88429-C108-47A7-B66C-B156D04CD5B9}" dt="2021-05-13T21:18:42.089" v="829" actId="478"/>
          <ac:spMkLst>
            <pc:docMk/>
            <pc:sldMk cId="0" sldId="272"/>
            <ac:spMk id="8" creationId="{98CE4A62-AA42-4A04-A17D-E20EBA903D0B}"/>
          </ac:spMkLst>
        </pc:spChg>
        <pc:spChg chg="add mod">
          <ac:chgData name="Judson Santiago" userId="ebb108da2f256286" providerId="LiveId" clId="{92A88429-C108-47A7-B66C-B156D04CD5B9}" dt="2021-05-13T21:19:23.253" v="835" actId="208"/>
          <ac:spMkLst>
            <pc:docMk/>
            <pc:sldMk cId="0" sldId="272"/>
            <ac:spMk id="11" creationId="{63B4475E-C434-418B-AB57-1454034BE09C}"/>
          </ac:spMkLst>
        </pc:spChg>
        <pc:spChg chg="add mod">
          <ac:chgData name="Judson Santiago" userId="ebb108da2f256286" providerId="LiveId" clId="{92A88429-C108-47A7-B66C-B156D04CD5B9}" dt="2021-05-13T21:19:23.253" v="835" actId="208"/>
          <ac:spMkLst>
            <pc:docMk/>
            <pc:sldMk cId="0" sldId="272"/>
            <ac:spMk id="12" creationId="{2244381D-5762-4AC9-8810-7447C3A4E4DB}"/>
          </ac:spMkLst>
        </pc:spChg>
        <pc:grpChg chg="add del mod">
          <ac:chgData name="Judson Santiago" userId="ebb108da2f256286" providerId="LiveId" clId="{92A88429-C108-47A7-B66C-B156D04CD5B9}" dt="2021-05-13T21:14:57.418" v="803" actId="165"/>
          <ac:grpSpMkLst>
            <pc:docMk/>
            <pc:sldMk cId="0" sldId="272"/>
            <ac:grpSpMk id="9" creationId="{A77725C4-DEC7-46DB-A7A9-DF71CBFA9D71}"/>
          </ac:grpSpMkLst>
        </pc:grpChg>
        <pc:grpChg chg="add del mod">
          <ac:chgData name="Judson Santiago" userId="ebb108da2f256286" providerId="LiveId" clId="{92A88429-C108-47A7-B66C-B156D04CD5B9}" dt="2021-05-13T21:18:05.543" v="823" actId="165"/>
          <ac:grpSpMkLst>
            <pc:docMk/>
            <pc:sldMk cId="0" sldId="272"/>
            <ac:grpSpMk id="10" creationId="{713E3CAB-A687-48D7-B649-9C2D747EE204}"/>
          </ac:grpSpMkLst>
        </pc:grpChg>
      </pc:sldChg>
      <pc:sldChg chg="addSp modSp mod">
        <pc:chgData name="Judson Santiago" userId="ebb108da2f256286" providerId="LiveId" clId="{92A88429-C108-47A7-B66C-B156D04CD5B9}" dt="2021-05-13T21:38:02.355" v="929" actId="20577"/>
        <pc:sldMkLst>
          <pc:docMk/>
          <pc:sldMk cId="0" sldId="273"/>
        </pc:sldMkLst>
        <pc:spChg chg="mod">
          <ac:chgData name="Judson Santiago" userId="ebb108da2f256286" providerId="LiveId" clId="{92A88429-C108-47A7-B66C-B156D04CD5B9}" dt="2021-05-13T21:38:02.355" v="929" actId="20577"/>
          <ac:spMkLst>
            <pc:docMk/>
            <pc:sldMk cId="0" sldId="273"/>
            <ac:spMk id="4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21:35:14.200" v="920" actId="20577"/>
          <ac:spMkLst>
            <pc:docMk/>
            <pc:sldMk cId="0" sldId="273"/>
            <ac:spMk id="5" creationId="{1714AD91-A85B-45C1-9D17-2AEFE5F7BDEE}"/>
          </ac:spMkLst>
        </pc:spChg>
      </pc:sldChg>
      <pc:sldChg chg="modSp mod">
        <pc:chgData name="Judson Santiago" userId="ebb108da2f256286" providerId="LiveId" clId="{92A88429-C108-47A7-B66C-B156D04CD5B9}" dt="2021-05-13T21:37:08.538" v="922" actId="6549"/>
        <pc:sldMkLst>
          <pc:docMk/>
          <pc:sldMk cId="0" sldId="274"/>
        </pc:sldMkLst>
        <pc:spChg chg="mod">
          <ac:chgData name="Judson Santiago" userId="ebb108da2f256286" providerId="LiveId" clId="{92A88429-C108-47A7-B66C-B156D04CD5B9}" dt="2021-05-13T21:37:08.538" v="922" actId="6549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1:41:08.774" v="951" actId="20577"/>
        <pc:sldMkLst>
          <pc:docMk/>
          <pc:sldMk cId="0" sldId="327"/>
        </pc:sldMkLst>
        <pc:spChg chg="mod">
          <ac:chgData name="Judson Santiago" userId="ebb108da2f256286" providerId="LiveId" clId="{92A88429-C108-47A7-B66C-B156D04CD5B9}" dt="2021-05-13T21:41:08.774" v="951" actId="20577"/>
          <ac:spMkLst>
            <pc:docMk/>
            <pc:sldMk cId="0" sldId="32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19:31:49.096" v="232" actId="207"/>
        <pc:sldMkLst>
          <pc:docMk/>
          <pc:sldMk cId="829298910" sldId="328"/>
        </pc:sldMkLst>
        <pc:spChg chg="mod">
          <ac:chgData name="Judson Santiago" userId="ebb108da2f256286" providerId="LiveId" clId="{92A88429-C108-47A7-B66C-B156D04CD5B9}" dt="2021-05-13T19:31:49.096" v="232" actId="207"/>
          <ac:spMkLst>
            <pc:docMk/>
            <pc:sldMk cId="829298910" sldId="328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92A88429-C108-47A7-B66C-B156D04CD5B9}" dt="2021-05-13T19:51:32.369" v="416"/>
        <pc:sldMkLst>
          <pc:docMk/>
          <pc:sldMk cId="0" sldId="329"/>
        </pc:sldMkLst>
        <pc:spChg chg="mod">
          <ac:chgData name="Judson Santiago" userId="ebb108da2f256286" providerId="LiveId" clId="{92A88429-C108-47A7-B66C-B156D04CD5B9}" dt="2021-05-13T19:51:32.369" v="416"/>
          <ac:spMkLst>
            <pc:docMk/>
            <pc:sldMk cId="0" sldId="329"/>
            <ac:spMk id="2" creationId="{00000000-0000-0000-0000-000000000000}"/>
          </ac:spMkLst>
        </pc:spChg>
        <pc:spChg chg="del">
          <ac:chgData name="Judson Santiago" userId="ebb108da2f256286" providerId="LiveId" clId="{92A88429-C108-47A7-B66C-B156D04CD5B9}" dt="2021-05-13T19:35:10.247" v="239" actId="478"/>
          <ac:spMkLst>
            <pc:docMk/>
            <pc:sldMk cId="0" sldId="329"/>
            <ac:spMk id="4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5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6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7" creationId="{00000000-0000-0000-0000-000000000000}"/>
          </ac:spMkLst>
        </pc:spChg>
        <pc:spChg chg="del mod topLvl">
          <ac:chgData name="Judson Santiago" userId="ebb108da2f256286" providerId="LiveId" clId="{92A88429-C108-47A7-B66C-B156D04CD5B9}" dt="2021-05-13T19:35:43.582" v="257" actId="478"/>
          <ac:spMkLst>
            <pc:docMk/>
            <pc:sldMk cId="0" sldId="329"/>
            <ac:spMk id="8" creationId="{00000000-0000-0000-0000-000000000000}"/>
          </ac:spMkLst>
        </pc:spChg>
        <pc:spChg chg="del mod topLvl">
          <ac:chgData name="Judson Santiago" userId="ebb108da2f256286" providerId="LiveId" clId="{92A88429-C108-47A7-B66C-B156D04CD5B9}" dt="2021-05-13T19:35:54.990" v="259" actId="478"/>
          <ac:spMkLst>
            <pc:docMk/>
            <pc:sldMk cId="0" sldId="329"/>
            <ac:spMk id="9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10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11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38:05.375" v="307" actId="164"/>
          <ac:spMkLst>
            <pc:docMk/>
            <pc:sldMk cId="0" sldId="329"/>
            <ac:spMk id="21" creationId="{EE58F388-F7F6-4A4A-A029-1749F9DEE5B5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1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3" creationId="{00000000-0000-0000-0000-000000000000}"/>
          </ac:spMkLst>
        </pc:spChg>
        <pc:grpChg chg="add mod">
          <ac:chgData name="Judson Santiago" userId="ebb108da2f256286" providerId="LiveId" clId="{92A88429-C108-47A7-B66C-B156D04CD5B9}" dt="2021-05-13T19:38:05.375" v="307" actId="164"/>
          <ac:grpSpMkLst>
            <pc:docMk/>
            <pc:sldMk cId="0" sldId="329"/>
            <ac:grpSpMk id="15" creationId="{92EA77CB-A8C4-4414-9C64-2C74E6DC74C4}"/>
          </ac:grpSpMkLst>
        </pc:grpChg>
        <pc:grpChg chg="add mod">
          <ac:chgData name="Judson Santiago" userId="ebb108da2f256286" providerId="LiveId" clId="{92A88429-C108-47A7-B66C-B156D04CD5B9}" dt="2021-05-13T19:38:10.271" v="308" actId="12788"/>
          <ac:grpSpMkLst>
            <pc:docMk/>
            <pc:sldMk cId="0" sldId="329"/>
            <ac:grpSpMk id="16" creationId="{D9987D0B-A749-4DEF-8825-C7F23079417E}"/>
          </ac:grpSpMkLst>
        </pc:grpChg>
        <pc:grpChg chg="del">
          <ac:chgData name="Judson Santiago" userId="ebb108da2f256286" providerId="LiveId" clId="{92A88429-C108-47A7-B66C-B156D04CD5B9}" dt="2021-05-13T19:35:32.658" v="253" actId="165"/>
          <ac:grpSpMkLst>
            <pc:docMk/>
            <pc:sldMk cId="0" sldId="329"/>
            <ac:grpSpMk id="52" creationId="{58AACA2D-A5E7-456E-8376-683984557E5B}"/>
          </ac:grpSpMkLst>
        </pc:grpChg>
        <pc:cxnChg chg="add mod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13" creationId="{A01520B6-FF28-40CB-96C9-278E7B034C58}"/>
          </ac:cxnSpMkLst>
        </pc:cxnChg>
        <pc:cxnChg chg="del mod topLvl">
          <ac:chgData name="Judson Santiago" userId="ebb108da2f256286" providerId="LiveId" clId="{92A88429-C108-47A7-B66C-B156D04CD5B9}" dt="2021-05-13T19:35:46.534" v="258" actId="478"/>
          <ac:cxnSpMkLst>
            <pc:docMk/>
            <pc:sldMk cId="0" sldId="329"/>
            <ac:cxnSpMk id="26" creationId="{59556C34-3DD2-47A0-ADAA-28274F5790C4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38" creationId="{CBBC5CF4-009B-4B92-B920-93BAC5633FC0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40" creationId="{DF417F28-CE15-4A1C-AB1F-D153B8F4F7E1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43" creationId="{5F0EB21A-224F-4A0D-85F3-3062DFAEE4AB}"/>
          </ac:cxnSpMkLst>
        </pc:cxnChg>
        <pc:cxnChg chg="del mod topLvl">
          <ac:chgData name="Judson Santiago" userId="ebb108da2f256286" providerId="LiveId" clId="{92A88429-C108-47A7-B66C-B156D04CD5B9}" dt="2021-05-13T19:35:57.757" v="260" actId="478"/>
          <ac:cxnSpMkLst>
            <pc:docMk/>
            <pc:sldMk cId="0" sldId="329"/>
            <ac:cxnSpMk id="46" creationId="{A0B15201-B058-4C5F-827E-3F7C85E2B558}"/>
          </ac:cxnSpMkLst>
        </pc:cxnChg>
        <pc:cxnChg chg="del mod topLvl">
          <ac:chgData name="Judson Santiago" userId="ebb108da2f256286" providerId="LiveId" clId="{92A88429-C108-47A7-B66C-B156D04CD5B9}" dt="2021-05-13T19:35:59.838" v="261" actId="478"/>
          <ac:cxnSpMkLst>
            <pc:docMk/>
            <pc:sldMk cId="0" sldId="329"/>
            <ac:cxnSpMk id="49" creationId="{ED033DD0-BA12-4E83-A8EF-AF36B5EE2B6E}"/>
          </ac:cxnSpMkLst>
        </pc:cxnChg>
      </pc:sldChg>
      <pc:sldChg chg="addSp delSp modSp add del mod">
        <pc:chgData name="Judson Santiago" userId="ebb108da2f256286" providerId="LiveId" clId="{92A88429-C108-47A7-B66C-B156D04CD5B9}" dt="2021-05-13T19:16:33.536" v="133" actId="47"/>
        <pc:sldMkLst>
          <pc:docMk/>
          <pc:sldMk cId="3330729430" sldId="329"/>
        </pc:sldMkLst>
        <pc:spChg chg="mod topLvl">
          <ac:chgData name="Judson Santiago" userId="ebb108da2f256286" providerId="LiveId" clId="{92A88429-C108-47A7-B66C-B156D04CD5B9}" dt="2021-05-13T19:11:30.464" v="98" actId="164"/>
          <ac:spMkLst>
            <pc:docMk/>
            <pc:sldMk cId="3330729430" sldId="329"/>
            <ac:spMk id="49" creationId="{49DEBF7A-A79C-4075-AB3A-0AA7CE219396}"/>
          </ac:spMkLst>
        </pc:spChg>
        <pc:spChg chg="mod topLvl">
          <ac:chgData name="Judson Santiago" userId="ebb108da2f256286" providerId="LiveId" clId="{92A88429-C108-47A7-B66C-B156D04CD5B9}" dt="2021-05-13T19:11:30.464" v="98" actId="164"/>
          <ac:spMkLst>
            <pc:docMk/>
            <pc:sldMk cId="3330729430" sldId="329"/>
            <ac:spMk id="51" creationId="{168ED273-BCE4-4807-AD7C-F6E0A1C326D7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1" creationId="{FDB54F82-3FB2-4889-984C-BD0007841A38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3" creationId="{780791E1-4FC1-4E6C-80CE-364157FB4CFA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4" creationId="{40535B78-E398-483D-91C6-5864A8767FBA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6" creationId="{EAF773AB-54EC-40EE-914E-89B0EF4A50A9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85" creationId="{18A3BD1D-E8C1-4A87-A793-594FD25BD322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87" creationId="{1B0D85B2-F6D7-44B1-8214-F01283773272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0" creationId="{9B077887-AC12-43D6-B56A-2C9AB6200201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8" creationId="{698D6AB4-EDAC-442B-AF9F-C660C725CAFE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9" creationId="{41832D9F-03FE-4205-89AC-0B4189007AE8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100" creationId="{228B19ED-D9AD-4E4E-BC87-5324B22A3C6A}"/>
          </ac:spMkLst>
        </pc:spChg>
        <pc:spChg chg="mod topLvl">
          <ac:chgData name="Judson Santiago" userId="ebb108da2f256286" providerId="LiveId" clId="{92A88429-C108-47A7-B66C-B156D04CD5B9}" dt="2021-05-13T19:12:35.157" v="104" actId="165"/>
          <ac:spMkLst>
            <pc:docMk/>
            <pc:sldMk cId="3330729430" sldId="329"/>
            <ac:spMk id="102" creationId="{C5C3D2CD-01A2-4608-84BC-03B93D1ABD94}"/>
          </ac:spMkLst>
        </pc:spChg>
        <pc:spChg chg="mod topLvl">
          <ac:chgData name="Judson Santiago" userId="ebb108da2f256286" providerId="LiveId" clId="{92A88429-C108-47A7-B66C-B156D04CD5B9}" dt="2021-05-13T19:15:25.077" v="123" actId="14100"/>
          <ac:spMkLst>
            <pc:docMk/>
            <pc:sldMk cId="3330729430" sldId="329"/>
            <ac:spMk id="103" creationId="{5A1F1EF9-1E14-4C3E-BF5B-641BCEFC6FB2}"/>
          </ac:spMkLst>
        </pc:spChg>
        <pc:spChg chg="mod topLvl">
          <ac:chgData name="Judson Santiago" userId="ebb108da2f256286" providerId="LiveId" clId="{92A88429-C108-47A7-B66C-B156D04CD5B9}" dt="2021-05-13T19:15:19.350" v="122" actId="14100"/>
          <ac:spMkLst>
            <pc:docMk/>
            <pc:sldMk cId="3330729430" sldId="329"/>
            <ac:spMk id="104" creationId="{15957B78-DEDB-4E8B-91C4-4D77AC55B741}"/>
          </ac:spMkLst>
        </pc:spChg>
        <pc:spChg chg="mod ord topLvl">
          <ac:chgData name="Judson Santiago" userId="ebb108da2f256286" providerId="LiveId" clId="{92A88429-C108-47A7-B66C-B156D04CD5B9}" dt="2021-05-13T19:14:27.180" v="113" actId="14100"/>
          <ac:spMkLst>
            <pc:docMk/>
            <pc:sldMk cId="3330729430" sldId="329"/>
            <ac:spMk id="105" creationId="{F5F7C0C7-8B57-4F2F-B031-C8D857EA268C}"/>
          </ac:spMkLst>
        </pc:spChg>
        <pc:spChg chg="mod ord topLvl">
          <ac:chgData name="Judson Santiago" userId="ebb108da2f256286" providerId="LiveId" clId="{92A88429-C108-47A7-B66C-B156D04CD5B9}" dt="2021-05-13T19:13:23.291" v="111" actId="166"/>
          <ac:spMkLst>
            <pc:docMk/>
            <pc:sldMk cId="3330729430" sldId="329"/>
            <ac:spMk id="110" creationId="{7559A553-8775-45A8-89F8-1CF0808601A5}"/>
          </ac:spMkLst>
        </pc:spChg>
        <pc:spChg chg="del mod topLvl">
          <ac:chgData name="Judson Santiago" userId="ebb108da2f256286" providerId="LiveId" clId="{92A88429-C108-47A7-B66C-B156D04CD5B9}" dt="2021-05-13T19:16:31.418" v="132" actId="478"/>
          <ac:spMkLst>
            <pc:docMk/>
            <pc:sldMk cId="3330729430" sldId="329"/>
            <ac:spMk id="112" creationId="{218F7408-E23A-4AD4-9309-CCA9E5B71DF7}"/>
          </ac:spMkLst>
        </pc:spChg>
        <pc:spChg chg="mod topLvl">
          <ac:chgData name="Judson Santiago" userId="ebb108da2f256286" providerId="LiveId" clId="{92A88429-C108-47A7-B66C-B156D04CD5B9}" dt="2021-05-13T19:16:12.835" v="131" actId="1076"/>
          <ac:spMkLst>
            <pc:docMk/>
            <pc:sldMk cId="3330729430" sldId="329"/>
            <ac:spMk id="113" creationId="{5C7EBCF8-5F75-462D-8EEA-39352F9EB2C7}"/>
          </ac:spMkLst>
        </pc:spChg>
        <pc:spChg chg="add mod ord">
          <ac:chgData name="Judson Santiago" userId="ebb108da2f256286" providerId="LiveId" clId="{92A88429-C108-47A7-B66C-B156D04CD5B9}" dt="2021-05-13T19:15:42.585" v="126" actId="167"/>
          <ac:spMkLst>
            <pc:docMk/>
            <pc:sldMk cId="3330729430" sldId="329"/>
            <ac:spMk id="114" creationId="{32684ADD-A868-45C8-9F04-611DA56F9A73}"/>
          </ac:spMkLst>
        </pc:spChg>
        <pc:grpChg chg="add mod">
          <ac:chgData name="Judson Santiago" userId="ebb108da2f256286" providerId="LiveId" clId="{92A88429-C108-47A7-B66C-B156D04CD5B9}" dt="2021-05-13T19:11:30.464" v="98" actId="164"/>
          <ac:grpSpMkLst>
            <pc:docMk/>
            <pc:sldMk cId="3330729430" sldId="329"/>
            <ac:grpSpMk id="4" creationId="{5AA3015A-2547-4671-8B61-C1999F907E2A}"/>
          </ac:grpSpMkLst>
        </pc:grpChg>
        <pc:grpChg chg="add mod">
          <ac:chgData name="Judson Santiago" userId="ebb108da2f256286" providerId="LiveId" clId="{92A88429-C108-47A7-B66C-B156D04CD5B9}" dt="2021-05-13T19:11:50.176" v="101" actId="408"/>
          <ac:grpSpMkLst>
            <pc:docMk/>
            <pc:sldMk cId="3330729430" sldId="329"/>
            <ac:grpSpMk id="6" creationId="{CDFA7B17-3E13-4D45-B43E-C42250E9B300}"/>
          </ac:grpSpMkLst>
        </pc:grpChg>
        <pc:grpChg chg="add mod">
          <ac:chgData name="Judson Santiago" userId="ebb108da2f256286" providerId="LiveId" clId="{92A88429-C108-47A7-B66C-B156D04CD5B9}" dt="2021-05-13T19:11:42.463" v="100" actId="164"/>
          <ac:grpSpMkLst>
            <pc:docMk/>
            <pc:sldMk cId="3330729430" sldId="329"/>
            <ac:grpSpMk id="12" creationId="{8E918D83-4374-4395-9080-DDBB3BF6A5C5}"/>
          </ac:grpSpMkLst>
        </pc:grpChg>
        <pc:grpChg chg="add del mod">
          <ac:chgData name="Judson Santiago" userId="ebb108da2f256286" providerId="LiveId" clId="{92A88429-C108-47A7-B66C-B156D04CD5B9}" dt="2021-05-13T19:14:41.572" v="115" actId="165"/>
          <ac:grpSpMkLst>
            <pc:docMk/>
            <pc:sldMk cId="3330729430" sldId="329"/>
            <ac:grpSpMk id="13" creationId="{8937BA56-FBDA-4E7E-B489-406B4459BFE1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46" creationId="{27C29108-8573-48A2-82B3-0756F76B34EB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47" creationId="{18D48763-C5FF-42EE-A820-94BEDED3E4F9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48" creationId="{666518EA-B8F7-4CFC-841B-62635C225FB0}"/>
          </ac:grpSpMkLst>
        </pc:grpChg>
        <pc:grpChg chg="del mod topLvl">
          <ac:chgData name="Judson Santiago" userId="ebb108da2f256286" providerId="LiveId" clId="{92A88429-C108-47A7-B66C-B156D04CD5B9}" dt="2021-05-13T19:08:46.923" v="13" actId="165"/>
          <ac:grpSpMkLst>
            <pc:docMk/>
            <pc:sldMk cId="3330729430" sldId="329"/>
            <ac:grpSpMk id="50" creationId="{FD03251B-82E8-45AA-ADED-D8DA5E5C4F1C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70" creationId="{FFAF961A-0000-4E1E-BFEC-D16FAB4F9B9C}"/>
          </ac:grpSpMkLst>
        </pc:grpChg>
        <pc:grpChg chg="del mod topLvl">
          <ac:chgData name="Judson Santiago" userId="ebb108da2f256286" providerId="LiveId" clId="{92A88429-C108-47A7-B66C-B156D04CD5B9}" dt="2021-05-13T19:08:52.041" v="14" actId="165"/>
          <ac:grpSpMkLst>
            <pc:docMk/>
            <pc:sldMk cId="3330729430" sldId="329"/>
            <ac:grpSpMk id="72" creationId="{CB88CA7C-4098-4D87-924F-32B21E48630E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86" creationId="{C389271F-B333-4F05-8301-9556BE11E369}"/>
          </ac:grpSpMkLst>
        </pc:grpChg>
        <pc:grpChg chg="del mod topLvl">
          <ac:chgData name="Judson Santiago" userId="ebb108da2f256286" providerId="LiveId" clId="{92A88429-C108-47A7-B66C-B156D04CD5B9}" dt="2021-05-13T19:08:56.918" v="15" actId="165"/>
          <ac:grpSpMkLst>
            <pc:docMk/>
            <pc:sldMk cId="3330729430" sldId="329"/>
            <ac:grpSpMk id="88" creationId="{DF1CAA33-A759-46E0-B1B2-F821354C4792}"/>
          </ac:grpSpMkLst>
        </pc:grpChg>
        <pc:grpChg chg="del mod topLvl">
          <ac:chgData name="Judson Santiago" userId="ebb108da2f256286" providerId="LiveId" clId="{92A88429-C108-47A7-B66C-B156D04CD5B9}" dt="2021-05-13T19:10:05.320" v="45" actId="165"/>
          <ac:grpSpMkLst>
            <pc:docMk/>
            <pc:sldMk cId="3330729430" sldId="329"/>
            <ac:grpSpMk id="89" creationId="{C5A4E387-AE25-4C64-87A2-A8192B93F4EE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91" creationId="{B3EB9D37-BD5E-4BD5-9948-3CE6DD99594A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92" creationId="{59C4F6A0-6B63-4FD9-9B7A-22094D61F503}"/>
          </ac:grpSpMkLst>
        </pc:grpChg>
        <pc:grpChg chg="add del mod">
          <ac:chgData name="Judson Santiago" userId="ebb108da2f256286" providerId="LiveId" clId="{92A88429-C108-47A7-B66C-B156D04CD5B9}" dt="2021-05-13T19:12:35.157" v="104" actId="165"/>
          <ac:grpSpMkLst>
            <pc:docMk/>
            <pc:sldMk cId="3330729430" sldId="329"/>
            <ac:grpSpMk id="101" creationId="{177B873A-AB7D-47C3-B56D-76DB353295FF}"/>
          </ac:grpSpMkLst>
        </pc:grpChg>
        <pc:grpChg chg="add del mod">
          <ac:chgData name="Judson Santiago" userId="ebb108da2f256286" providerId="LiveId" clId="{92A88429-C108-47A7-B66C-B156D04CD5B9}" dt="2021-05-13T19:14:38.177" v="114" actId="165"/>
          <ac:grpSpMkLst>
            <pc:docMk/>
            <pc:sldMk cId="3330729430" sldId="329"/>
            <ac:grpSpMk id="111" creationId="{3E745A78-9AB6-45DE-BA2A-230D6ECF6044}"/>
          </ac:grpSpMkLst>
        </pc:grpChg>
        <pc:cxnChg chg="del mod topLvl">
          <ac:chgData name="Judson Santiago" userId="ebb108da2f256286" providerId="LiveId" clId="{92A88429-C108-47A7-B66C-B156D04CD5B9}" dt="2021-05-13T19:09:01.392" v="16" actId="478"/>
          <ac:cxnSpMkLst>
            <pc:docMk/>
            <pc:sldMk cId="3330729430" sldId="329"/>
            <ac:cxnSpMk id="52" creationId="{F77F455D-8CDC-4BF4-93BB-DB6915566A3E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53" creationId="{C9EE2AFC-3E16-47E0-A9E5-8A95C8515266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2" creationId="{C72EE840-62E3-4F61-AF2C-C7507F0722D3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7" creationId="{6C03E74C-4E07-46B8-B147-656EF7CC2EE4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9" creationId="{BE8F1FD3-0F52-4A33-BFD4-B0E3769F300C}"/>
          </ac:cxnSpMkLst>
        </pc:cxnChg>
        <pc:cxnChg chg="del mod topLvl">
          <ac:chgData name="Judson Santiago" userId="ebb108da2f256286" providerId="LiveId" clId="{92A88429-C108-47A7-B66C-B156D04CD5B9}" dt="2021-05-13T19:09:02.504" v="17" actId="478"/>
          <ac:cxnSpMkLst>
            <pc:docMk/>
            <pc:sldMk cId="3330729430" sldId="329"/>
            <ac:cxnSpMk id="78" creationId="{92DDEB96-FE7D-4E92-ADBE-AA385CC342DE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0" creationId="{6D11E2AC-5991-4F6B-B93E-2EC400F60971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2" creationId="{FF890398-6A7E-4690-9B00-AA42033736DE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3" creationId="{1DA14ECC-DB76-430E-8981-FB5B0665AC30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4" creationId="{7175339B-FE15-49AC-98BF-5F87077BFC5A}"/>
          </ac:cxnSpMkLst>
        </pc:cxnChg>
        <pc:cxnChg chg="del mod topLvl">
          <ac:chgData name="Judson Santiago" userId="ebb108da2f256286" providerId="LiveId" clId="{92A88429-C108-47A7-B66C-B156D04CD5B9}" dt="2021-05-13T19:09:03.608" v="18" actId="478"/>
          <ac:cxnSpMkLst>
            <pc:docMk/>
            <pc:sldMk cId="3330729430" sldId="329"/>
            <ac:cxnSpMk id="93" creationId="{ABB7649F-18D5-4483-83BF-9ED0DB571692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4" creationId="{90B81F61-9F2A-445D-853B-B11EEC129838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5" creationId="{BB2D4428-1629-448F-81F2-916EDF54B352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6" creationId="{95EC9B36-4470-4791-AE27-F8B9F2E77753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7" creationId="{319D7A37-F650-4E03-BD3D-EF5144610BAE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6" creationId="{33EC8CA1-8885-4296-BC81-E2B9DA88E9CC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7" creationId="{7E956CED-FE5F-4A18-87BD-4AB5C6BD890E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8" creationId="{7DFF93CB-0B85-4D63-8132-D01C8F1A7C52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9" creationId="{93275E4E-2A33-42DC-9990-E6719280707C}"/>
          </ac:cxnSpMkLst>
        </pc:cxnChg>
      </pc:sldChg>
      <pc:sldChg chg="addSp delSp modSp add mod">
        <pc:chgData name="Judson Santiago" userId="ebb108da2f256286" providerId="LiveId" clId="{92A88429-C108-47A7-B66C-B156D04CD5B9}" dt="2021-05-13T19:55:40.008" v="515"/>
        <pc:sldMkLst>
          <pc:docMk/>
          <pc:sldMk cId="955529236" sldId="330"/>
        </pc:sldMkLst>
        <pc:spChg chg="mod">
          <ac:chgData name="Judson Santiago" userId="ebb108da2f256286" providerId="LiveId" clId="{92A88429-C108-47A7-B66C-B156D04CD5B9}" dt="2021-05-13T19:55:40.008" v="515"/>
          <ac:spMkLst>
            <pc:docMk/>
            <pc:sldMk cId="955529236" sldId="330"/>
            <ac:spMk id="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5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6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7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10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11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55:18.622" v="512" actId="1076"/>
          <ac:spMkLst>
            <pc:docMk/>
            <pc:sldMk cId="955529236" sldId="330"/>
            <ac:spMk id="18" creationId="{4F60B685-C6AF-42C6-A9DC-153189831EA7}"/>
          </ac:spMkLst>
        </pc:spChg>
        <pc:spChg chg="add del mod">
          <ac:chgData name="Judson Santiago" userId="ebb108da2f256286" providerId="LiveId" clId="{92A88429-C108-47A7-B66C-B156D04CD5B9}" dt="2021-05-13T19:54:56.691" v="509" actId="478"/>
          <ac:spMkLst>
            <pc:docMk/>
            <pc:sldMk cId="955529236" sldId="330"/>
            <ac:spMk id="19" creationId="{5580BB1A-AC97-4ABB-8945-D4C536B053D6}"/>
          </ac:spMkLst>
        </pc:spChg>
        <pc:spChg chg="add mod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20" creationId="{D86FFD01-75A7-44FF-8D86-9E85DBA42F75}"/>
          </ac:spMkLst>
        </pc:spChg>
        <pc:spChg chg="del topLvl">
          <ac:chgData name="Judson Santiago" userId="ebb108da2f256286" providerId="LiveId" clId="{92A88429-C108-47A7-B66C-B156D04CD5B9}" dt="2021-05-13T19:52:06.476" v="431" actId="478"/>
          <ac:spMkLst>
            <pc:docMk/>
            <pc:sldMk cId="955529236" sldId="330"/>
            <ac:spMk id="21" creationId="{EE58F388-F7F6-4A4A-A029-1749F9DEE5B5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1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3" creationId="{00000000-0000-0000-0000-000000000000}"/>
          </ac:spMkLst>
        </pc:spChg>
        <pc:grpChg chg="del topLvl">
          <ac:chgData name="Judson Santiago" userId="ebb108da2f256286" providerId="LiveId" clId="{92A88429-C108-47A7-B66C-B156D04CD5B9}" dt="2021-05-13T19:52:25.149" v="444" actId="165"/>
          <ac:grpSpMkLst>
            <pc:docMk/>
            <pc:sldMk cId="955529236" sldId="330"/>
            <ac:grpSpMk id="15" creationId="{92EA77CB-A8C4-4414-9C64-2C74E6DC74C4}"/>
          </ac:grpSpMkLst>
        </pc:grpChg>
        <pc:grpChg chg="del">
          <ac:chgData name="Judson Santiago" userId="ebb108da2f256286" providerId="LiveId" clId="{92A88429-C108-47A7-B66C-B156D04CD5B9}" dt="2021-05-13T19:52:06.476" v="431" actId="478"/>
          <ac:grpSpMkLst>
            <pc:docMk/>
            <pc:sldMk cId="955529236" sldId="330"/>
            <ac:grpSpMk id="16" creationId="{D9987D0B-A749-4DEF-8825-C7F23079417E}"/>
          </ac:grpSpMkLst>
        </pc:grpChg>
        <pc:grpChg chg="add mod">
          <ac:chgData name="Judson Santiago" userId="ebb108da2f256286" providerId="LiveId" clId="{92A88429-C108-47A7-B66C-B156D04CD5B9}" dt="2021-05-13T19:55:22.900" v="513" actId="12788"/>
          <ac:grpSpMkLst>
            <pc:docMk/>
            <pc:sldMk cId="955529236" sldId="330"/>
            <ac:grpSpMk id="17" creationId="{4C5012F2-7D28-45D1-B35C-901827724FAB}"/>
          </ac:grpSpMkLst>
        </pc:grp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13" creationId="{A01520B6-FF28-40CB-96C9-278E7B034C58}"/>
          </ac:cxnSpMkLst>
        </pc:cxnChg>
        <pc:cxnChg chg="add mod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22" creationId="{CE760CE9-166F-468A-9805-73A4A27ADA5F}"/>
          </ac:cxnSpMkLst>
        </pc:cxnChg>
        <pc:cxnChg chg="add mod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23" creationId="{FBB2EC93-5D9A-4168-9FA4-399B46B5EB58}"/>
          </ac:cxnSpMkLst>
        </pc:cxn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38" creationId="{CBBC5CF4-009B-4B92-B920-93BAC5633FC0}"/>
          </ac:cxnSpMkLst>
        </pc:cxnChg>
        <pc:cxnChg chg="del mod topLvl">
          <ac:chgData name="Judson Santiago" userId="ebb108da2f256286" providerId="LiveId" clId="{92A88429-C108-47A7-B66C-B156D04CD5B9}" dt="2021-05-13T19:52:53.260" v="452" actId="478"/>
          <ac:cxnSpMkLst>
            <pc:docMk/>
            <pc:sldMk cId="955529236" sldId="330"/>
            <ac:cxnSpMk id="40" creationId="{DF417F28-CE15-4A1C-AB1F-D153B8F4F7E1}"/>
          </ac:cxnSpMkLst>
        </pc:cxn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43" creationId="{5F0EB21A-224F-4A0D-85F3-3062DFAEE4AB}"/>
          </ac:cxnSpMkLst>
        </pc:cxnChg>
      </pc:sldChg>
      <pc:sldMasterChg chg="setBg modSldLayout">
        <pc:chgData name="Judson Santiago" userId="ebb108da2f256286" providerId="LiveId" clId="{92A88429-C108-47A7-B66C-B156D04CD5B9}" dt="2021-05-13T19:06:48.225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92A88429-C108-47A7-B66C-B156D04CD5B9}" dt="2021-05-13T19:06:03.469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92A88429-C108-47A7-B66C-B156D04CD5B9}" dt="2021-05-13T19:06:03.469" v="1" actId="167"/>
            <ac:picMkLst>
              <pc:docMk/>
              <pc:sldMasterMk cId="0" sldId="2147483660"/>
              <pc:sldLayoutMk cId="0" sldId="2147483661"/>
              <ac:picMk id="13" creationId="{5F86D9B3-7B38-4C76-97A2-BA5B1261DA54}"/>
            </ac:picMkLst>
          </pc:picChg>
        </pc:sldLayoutChg>
      </pc:sldMasterChg>
    </pc:docChg>
  </pc:docChgLst>
  <pc:docChgLst>
    <pc:chgData name="Judson Santiago" userId="ebb108da2f256286" providerId="LiveId" clId="{6AD0C68D-2C86-40B6-B672-39EA24F01F89}"/>
    <pc:docChg chg="custSel modSld">
      <pc:chgData name="Judson Santiago" userId="ebb108da2f256286" providerId="LiveId" clId="{6AD0C68D-2C86-40B6-B672-39EA24F01F89}" dt="2019-09-17T22:42:10.503" v="49" actId="207"/>
      <pc:docMkLst>
        <pc:docMk/>
      </pc:docMkLst>
      <pc:sldChg chg="addSp delSp modSp">
        <pc:chgData name="Judson Santiago" userId="ebb108da2f256286" providerId="LiveId" clId="{6AD0C68D-2C86-40B6-B672-39EA24F01F89}" dt="2019-09-17T22:37:46.999" v="45" actId="164"/>
        <pc:sldMkLst>
          <pc:docMk/>
          <pc:sldMk cId="0" sldId="257"/>
        </pc:sldMkLst>
        <pc:spChg chg="mod topLvl">
          <ac:chgData name="Judson Santiago" userId="ebb108da2f256286" providerId="LiveId" clId="{6AD0C68D-2C86-40B6-B672-39EA24F01F89}" dt="2019-09-17T22:37:46.999" v="45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6AD0C68D-2C86-40B6-B672-39EA24F01F89}" dt="2019-09-17T22:34:30.523" v="23" actId="478"/>
          <ac:spMkLst>
            <pc:docMk/>
            <pc:sldMk cId="0" sldId="257"/>
            <ac:spMk id="31" creationId="{4D8C5544-C27E-4FC0-A3B8-12A216B4177D}"/>
          </ac:spMkLst>
        </pc:spChg>
        <pc:spChg chg="mod topLvl">
          <ac:chgData name="Judson Santiago" userId="ebb108da2f256286" providerId="LiveId" clId="{6AD0C68D-2C86-40B6-B672-39EA24F01F89}" dt="2019-09-17T22:37:07.504" v="40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2" creationId="{023544E7-49E2-4407-A801-0954976DC6E0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7" creationId="{AC997AA7-95E3-4A72-8514-A986E0F41C92}"/>
          </ac:spMkLst>
        </pc:spChg>
        <pc:grpChg chg="add mod">
          <ac:chgData name="Judson Santiago" userId="ebb108da2f256286" providerId="LiveId" clId="{6AD0C68D-2C86-40B6-B672-39EA24F01F89}" dt="2019-09-17T22:37:07.504" v="40" actId="164"/>
          <ac:grpSpMkLst>
            <pc:docMk/>
            <pc:sldMk cId="0" sldId="257"/>
            <ac:grpSpMk id="46" creationId="{27C29108-8573-48A2-82B3-0756F76B34EB}"/>
          </ac:grpSpMkLst>
        </pc:grpChg>
        <pc:grpChg chg="add mod">
          <ac:chgData name="Judson Santiago" userId="ebb108da2f256286" providerId="LiveId" clId="{6AD0C68D-2C86-40B6-B672-39EA24F01F89}" dt="2019-09-17T22:37:46.999" v="45" actId="164"/>
          <ac:grpSpMkLst>
            <pc:docMk/>
            <pc:sldMk cId="0" sldId="257"/>
            <ac:grpSpMk id="47" creationId="{18D48763-C5FF-42EE-A820-94BEDED3E4F9}"/>
          </ac:grpSpMkLst>
        </pc:grpChg>
        <pc:grpChg chg="del">
          <ac:chgData name="Judson Santiago" userId="ebb108da2f256286" providerId="LiveId" clId="{6AD0C68D-2C86-40B6-B672-39EA24F01F89}" dt="2019-09-17T22:33:25.775" v="5" actId="165"/>
          <ac:grpSpMkLst>
            <pc:docMk/>
            <pc:sldMk cId="0" sldId="257"/>
            <ac:grpSpMk id="89" creationId="{108711BB-C071-4AD4-A662-240A1C4BD949}"/>
          </ac:grpSpMkLst>
        </pc:grpChg>
        <pc:grpChg chg="del">
          <ac:chgData name="Judson Santiago" userId="ebb108da2f256286" providerId="LiveId" clId="{6AD0C68D-2C86-40B6-B672-39EA24F01F89}" dt="2019-09-17T22:37:13.410" v="41" actId="165"/>
          <ac:grpSpMkLst>
            <pc:docMk/>
            <pc:sldMk cId="0" sldId="257"/>
            <ac:grpSpMk id="93" creationId="{1D6B285E-B79F-4B8A-824E-EAE6D26C2D24}"/>
          </ac:grpSpMkLst>
        </pc:grp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11" creationId="{49B0A0AA-4D59-4E82-B55B-CFF299E1B6EE}"/>
          </ac:cxnSpMkLst>
        </pc:cxnChg>
        <pc:cxnChg chg="add del mod">
          <ac:chgData name="Judson Santiago" userId="ebb108da2f256286" providerId="LiveId" clId="{6AD0C68D-2C86-40B6-B672-39EA24F01F89}" dt="2019-09-17T22:33:45.753" v="10" actId="478"/>
          <ac:cxnSpMkLst>
            <pc:docMk/>
            <pc:sldMk cId="0" sldId="257"/>
            <ac:cxnSpMk id="13" creationId="{ACCC4C38-C460-4A91-BE56-AB203A3CA5D2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2" creationId="{5603E98D-4B2D-4C17-9D7D-FE5DE732023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3" creationId="{F0810BFD-9062-4A3C-B585-9A5BEB1B19E8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4" creationId="{EA9AE05D-B213-4FFE-B3B8-84C7B4A8353B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5" creationId="{EF8C1353-20FB-484B-BD98-3C0EADFF221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6" creationId="{D40D2717-9795-4CAC-82B6-2021D0268FF3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6AD0C68D-2C86-40B6-B672-39EA24F01F89}" dt="2019-09-17T22:32:30.684" v="1" actId="692"/>
          <ac:cxnSpMkLst>
            <pc:docMk/>
            <pc:sldMk cId="0" sldId="257"/>
            <ac:cxnSpMk id="30" creationId="{AAEC8BDE-103B-4EC9-B4E5-78FBE0B5E3FC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0" creationId="{591233FB-2068-4F89-A315-29A887091B7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6" creationId="{CE6A8A99-3C84-478A-8642-1462EBF7863B}"/>
          </ac:cxnSpMkLst>
        </pc:cxnChg>
        <pc:cxnChg chg="add mod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8" creationId="{67BA7249-79E8-4776-AC47-53F9F9A85AB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5" creationId="{3CB0005B-5BB7-4293-A582-510BEECA0013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7" creationId="{A6CA2ACA-0FCB-4391-9C11-33D7EF1F244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9" creationId="{03A9C90A-9A22-4143-9ECD-A9CE869F0CD8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modSp">
        <pc:chgData name="Judson Santiago" userId="ebb108da2f256286" providerId="LiveId" clId="{6AD0C68D-2C86-40B6-B672-39EA24F01F89}" dt="2019-09-17T22:40:10.014" v="47" actId="1076"/>
        <pc:sldMkLst>
          <pc:docMk/>
          <pc:sldMk cId="0" sldId="261"/>
        </pc:sldMkLst>
        <pc:spChg chg="mod">
          <ac:chgData name="Judson Santiago" userId="ebb108da2f256286" providerId="LiveId" clId="{6AD0C68D-2C86-40B6-B672-39EA24F01F89}" dt="2019-09-17T22:40:03.605" v="46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AD0C68D-2C86-40B6-B672-39EA24F01F89}" dt="2019-09-17T22:40:10.014" v="47" actId="1076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6AD0C68D-2C86-40B6-B672-39EA24F01F89}" dt="2019-09-17T22:42:10.503" v="49" actId="207"/>
        <pc:sldMkLst>
          <pc:docMk/>
          <pc:sldMk cId="0" sldId="267"/>
        </pc:sldMkLst>
        <pc:spChg chg="mod">
          <ac:chgData name="Judson Santiago" userId="ebb108da2f256286" providerId="LiveId" clId="{6AD0C68D-2C86-40B6-B672-39EA24F01F89}" dt="2019-09-17T22:42:10.503" v="49" actId="207"/>
          <ac:spMkLst>
            <pc:docMk/>
            <pc:sldMk cId="0" sldId="267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ECF8C310-BC72-43F9-99C7-B6EC2EAD29F8}"/>
    <pc:docChg chg="undo custSel addSld modSld">
      <pc:chgData name="Judson Santiago" userId="ebb108da2f256286" providerId="LiveId" clId="{ECF8C310-BC72-43F9-99C7-B6EC2EAD29F8}" dt="2019-02-08T17:43:40.435" v="1348" actId="20577"/>
      <pc:docMkLst>
        <pc:docMk/>
      </pc:docMkLst>
      <pc:sldChg chg="modNotesTx">
        <pc:chgData name="Judson Santiago" userId="ebb108da2f256286" providerId="LiveId" clId="{ECF8C310-BC72-43F9-99C7-B6EC2EAD29F8}" dt="2019-02-07T21:46:46.546" v="28" actId="20577"/>
        <pc:sldMkLst>
          <pc:docMk/>
          <pc:sldMk cId="0" sldId="256"/>
        </pc:sldMkLst>
      </pc:sldChg>
      <pc:sldChg chg="addSp delSp modSp modNotesTx">
        <pc:chgData name="Judson Santiago" userId="ebb108da2f256286" providerId="LiveId" clId="{ECF8C310-BC72-43F9-99C7-B6EC2EAD29F8}" dt="2019-02-08T17:43:40.435" v="1348" actId="20577"/>
        <pc:sldMkLst>
          <pc:docMk/>
          <pc:sldMk cId="0" sldId="257"/>
        </pc:sldMkLst>
        <pc:spChg chg="mod">
          <ac:chgData name="Judson Santiago" userId="ebb108da2f256286" providerId="LiveId" clId="{ECF8C310-BC72-43F9-99C7-B6EC2EAD29F8}" dt="2019-02-08T17:38:01.676" v="1260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Judson Santiago" userId="ebb108da2f256286" providerId="LiveId" clId="{ECF8C310-BC72-43F9-99C7-B6EC2EAD29F8}" dt="2019-02-08T17:30:08.434" v="927" actId="164"/>
          <ac:spMkLst>
            <pc:docMk/>
            <pc:sldMk cId="0" sldId="257"/>
            <ac:spMk id="14" creationId="{B20A090F-92B7-4582-847D-777EDA1701FD}"/>
          </ac:spMkLst>
        </pc:spChg>
        <pc:spChg chg="add mod">
          <ac:chgData name="Judson Santiago" userId="ebb108da2f256286" providerId="LiveId" clId="{ECF8C310-BC72-43F9-99C7-B6EC2EAD29F8}" dt="2019-02-08T17:31:46.838" v="993" actId="20577"/>
          <ac:spMkLst>
            <pc:docMk/>
            <pc:sldMk cId="0" sldId="257"/>
            <ac:spMk id="21" creationId="{0F1652EF-C6DA-4209-AD94-23E2C9E41E55}"/>
          </ac:spMkLst>
        </pc:spChg>
        <pc:spChg chg="add mod topLvl">
          <ac:chgData name="Judson Santiago" userId="ebb108da2f256286" providerId="LiveId" clId="{ECF8C310-BC72-43F9-99C7-B6EC2EAD29F8}" dt="2019-02-08T17:30:17.940" v="929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3" creationId="{9F993B32-4DA9-44FB-9DE2-43A134C50008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5" creationId="{EBB8257A-0A7A-46EA-BD20-712541A20A2F}"/>
          </ac:spMkLst>
        </pc:spChg>
        <pc:spChg chg="add del mod">
          <ac:chgData name="Judson Santiago" userId="ebb108da2f256286" providerId="LiveId" clId="{ECF8C310-BC72-43F9-99C7-B6EC2EAD29F8}" dt="2019-02-08T17:19:15.252" v="838" actId="478"/>
          <ac:spMkLst>
            <pc:docMk/>
            <pc:sldMk cId="0" sldId="257"/>
            <ac:spMk id="53" creationId="{F10480DF-A971-4F54-9514-BA9BEB85D1C4}"/>
          </ac:spMkLst>
        </pc:spChg>
        <pc:spChg chg="add mod">
          <ac:chgData name="Judson Santiago" userId="ebb108da2f256286" providerId="LiveId" clId="{ECF8C310-BC72-43F9-99C7-B6EC2EAD29F8}" dt="2019-02-08T17:29:52.338" v="924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1" creationId="{33E93C0D-4534-4A2D-8A76-F55D2256A2C9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2" creationId="{BAAC3FFE-5731-4368-8067-78FD1FB2BA0B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3" creationId="{DD37ECDF-2202-4666-9081-B3B111AA9369}"/>
          </ac:spMkLst>
        </pc:s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89" creationId="{108711BB-C071-4AD4-A662-240A1C4BD949}"/>
          </ac:grpSpMkLst>
        </pc:grpChg>
        <pc:grpChg chg="add del mod">
          <ac:chgData name="Judson Santiago" userId="ebb108da2f256286" providerId="LiveId" clId="{ECF8C310-BC72-43F9-99C7-B6EC2EAD29F8}" dt="2019-02-08T17:30:12.909" v="928" actId="165"/>
          <ac:grpSpMkLst>
            <pc:docMk/>
            <pc:sldMk cId="0" sldId="257"/>
            <ac:grpSpMk id="90" creationId="{527CC840-599F-4DB1-A34D-D9995B526629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1" creationId="{B3EB9D37-BD5E-4BD5-9948-3CE6DD99594A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2" creationId="{59C4F6A0-6B63-4FD9-9B7A-22094D61F503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3" creationId="{1D6B285E-B79F-4B8A-824E-EAE6D26C2D24}"/>
          </ac:grpSpMkLst>
        </pc:grp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5" creationId="{BC07198E-8BFD-4783-A826-ED0A04A90BD6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7" creationId="{54BE6E7E-0DA5-46DB-B522-AA03894A899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8" creationId="{1490A5BE-23A1-4B9C-B8AF-85BCEE140CDC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9" creationId="{A7CFBDDD-3877-4E8E-952C-5D3DA2F60C0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0" creationId="{8BBF4EB2-2C73-46DE-A73B-3D25893FD54E}"/>
          </ac:cxnSpMkLst>
        </pc:cxnChg>
        <pc:cxnChg chg="add del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1" creationId="{49B0A0AA-4D59-4E82-B55B-CFF299E1B6EE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5" creationId="{5D07C467-54E0-4FE7-8ACB-D71E888AD98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6" creationId="{41471E9A-E7EB-452E-BCA6-0C7FD0D5AE63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7" creationId="{02848EF6-6C40-4F66-9C6D-6A3FA8C87C5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8" creationId="{BF394A6A-6379-416B-A297-18850A1D56C7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9" creationId="{6433B4BF-8E10-487D-BD7A-EB078C41D2E9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20" creationId="{D37844F1-5F0C-4FC0-835D-B4411A43834A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2" creationId="{5603E98D-4B2D-4C17-9D7D-FE5DE732023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3" creationId="{F0810BFD-9062-4A3C-B585-9A5BEB1B19E8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4" creationId="{EA9AE05D-B213-4FFE-B3B8-84C7B4A8353B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5" creationId="{EF8C1353-20FB-484B-BD98-3C0EADFF221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6" creationId="{D40D2717-9795-4CAC-82B6-2021D0268FF3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7" creationId="{E0F1F802-BF5E-472D-8104-D18356314BB8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30" creationId="{AAEC8BDE-103B-4EC9-B4E5-78FBE0B5E3FC}"/>
          </ac:cxnSpMkLst>
        </pc:cxnChg>
        <pc:cxnChg chg="add del">
          <ac:chgData name="Judson Santiago" userId="ebb108da2f256286" providerId="LiveId" clId="{ECF8C310-BC72-43F9-99C7-B6EC2EAD29F8}" dt="2019-02-08T17:19:16.286" v="839" actId="478"/>
          <ac:cxnSpMkLst>
            <pc:docMk/>
            <pc:sldMk cId="0" sldId="257"/>
            <ac:cxnSpMk id="52" creationId="{A4E6263B-790D-428C-B53C-970EBD4FF10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54" creationId="{EB78622A-362E-491C-9D71-AE0A0138229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5" creationId="{989F964F-CBBB-44B5-AE95-4ED65959077F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6" creationId="{5B99F3A4-3605-4F64-91CF-C2D2245EE95A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7" creationId="{1F94DB83-5609-436A-B487-05379F306C3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8" creationId="{042BEA82-CD14-4D29-B504-C50D9FDE9874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9" creationId="{2B9DFEAE-9F04-4DF6-B18E-AB403B8545E2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0" creationId="{591233FB-2068-4F89-A315-29A887091B7B}"/>
          </ac:cxnSpMkLst>
        </pc:cxnChg>
        <pc:cxnChg chg="add del mod">
          <ac:chgData name="Judson Santiago" userId="ebb108da2f256286" providerId="LiveId" clId="{ECF8C310-BC72-43F9-99C7-B6EC2EAD29F8}" dt="2019-02-08T17:24:15.836" v="886" actId="478"/>
          <ac:cxnSpMkLst>
            <pc:docMk/>
            <pc:sldMk cId="0" sldId="257"/>
            <ac:cxnSpMk id="62" creationId="{7275AEF9-578B-45ED-838E-1094054FEDD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3" creationId="{B0F518DB-0A1C-4D95-8D5B-21CD9A5CFC70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4" creationId="{6A850E02-9BB3-4079-99A0-2038F24CEDA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5" creationId="{B7760077-B076-4A48-A16D-74113561F55D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6" creationId="{CE6A8A99-3C84-478A-8642-1462EBF7863B}"/>
          </ac:cxnSpMkLst>
        </pc:cxnChg>
        <pc:cxnChg chg="add del mod">
          <ac:chgData name="Judson Santiago" userId="ebb108da2f256286" providerId="LiveId" clId="{ECF8C310-BC72-43F9-99C7-B6EC2EAD29F8}" dt="2019-02-08T17:24:17.284" v="887" actId="478"/>
          <ac:cxnSpMkLst>
            <pc:docMk/>
            <pc:sldMk cId="0" sldId="257"/>
            <ac:cxnSpMk id="67" creationId="{56F5A16A-C178-4AE9-A699-DF46781F935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5" creationId="{3CB0005B-5BB7-4293-A582-510BEECA001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7" creationId="{A6CA2ACA-0FCB-4391-9C11-33D7EF1F244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9" creationId="{03A9C90A-9A22-4143-9ECD-A9CE869F0CD8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addSp modSp">
        <pc:chgData name="Judson Santiago" userId="ebb108da2f256286" providerId="LiveId" clId="{ECF8C310-BC72-43F9-99C7-B6EC2EAD29F8}" dt="2019-02-07T22:00:43.662" v="367" actId="164"/>
        <pc:sldMkLst>
          <pc:docMk/>
          <pc:sldMk cId="0" sldId="259"/>
        </pc:sldMkLst>
        <pc:spChg chg="mod">
          <ac:chgData name="Judson Santiago" userId="ebb108da2f256286" providerId="LiveId" clId="{ECF8C310-BC72-43F9-99C7-B6EC2EAD29F8}" dt="2019-02-07T21:49:43.942" v="100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8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43.662" v="367" actId="164"/>
          <ac:grpSpMkLst>
            <pc:docMk/>
            <pc:sldMk cId="0" sldId="259"/>
            <ac:grpSpMk id="5" creationId="{44C2B638-5F55-4A32-A317-7F7FF7501B4E}"/>
          </ac:grpSpMkLst>
        </pc:grp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9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1:32.822" v="172" actId="14100"/>
        <pc:sldMkLst>
          <pc:docMk/>
          <pc:sldMk cId="0" sldId="260"/>
        </pc:sldMkLst>
        <pc:spChg chg="mod">
          <ac:chgData name="Judson Santiago" userId="ebb108da2f256286" providerId="LiveId" clId="{ECF8C310-BC72-43F9-99C7-B6EC2EAD29F8}" dt="2019-02-07T21:50:34.752" v="161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16.351" v="79" actId="6549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20.946" v="88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28.084" v="171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33" creationId="{00000000-0000-0000-0000-000000000000}"/>
          </ac:spMkLst>
        </pc:sp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3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20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32.822" v="172" actId="14100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3:13.982" v="207" actId="20577"/>
        <pc:sldMkLst>
          <pc:docMk/>
          <pc:sldMk cId="0" sldId="261"/>
        </pc:sldMkLst>
        <pc:spChg chg="mod">
          <ac:chgData name="Judson Santiago" userId="ebb108da2f256286" providerId="LiveId" clId="{ECF8C310-BC72-43F9-99C7-B6EC2EAD29F8}" dt="2019-02-07T21:53:13.982" v="207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2:25.885" v="198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1:54:22.021" v="223" actId="20577"/>
        <pc:sldMkLst>
          <pc:docMk/>
          <pc:sldMk cId="0" sldId="262"/>
        </pc:sldMkLst>
        <pc:spChg chg="mod">
          <ac:chgData name="Judson Santiago" userId="ebb108da2f256286" providerId="LiveId" clId="{ECF8C310-BC72-43F9-99C7-B6EC2EAD29F8}" dt="2019-02-07T21:54:22.021" v="223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ECF8C310-BC72-43F9-99C7-B6EC2EAD29F8}" dt="2019-02-07T22:00:15.073" v="364" actId="1076"/>
        <pc:sldMkLst>
          <pc:docMk/>
          <pc:sldMk cId="0" sldId="264"/>
        </pc:sldMkLst>
        <pc:spChg chg="mod">
          <ac:chgData name="Judson Santiago" userId="ebb108da2f256286" providerId="LiveId" clId="{ECF8C310-BC72-43F9-99C7-B6EC2EAD29F8}" dt="2019-02-07T21:59:56.698" v="360" actId="164"/>
          <ac:spMkLst>
            <pc:docMk/>
            <pc:sldMk cId="0" sldId="264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06.785" v="362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1.724" v="363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5.073" v="364" actId="1076"/>
          <ac:spMkLst>
            <pc:docMk/>
            <pc:sldMk cId="0" sldId="264"/>
            <ac:spMk id="9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02.013" v="361" actId="1076"/>
          <ac:grpSpMkLst>
            <pc:docMk/>
            <pc:sldMk cId="0" sldId="264"/>
            <ac:grpSpMk id="11" creationId="{5CBB3590-163F-4B34-B33F-CC9DCCCF7A08}"/>
          </ac:grpSpMkLst>
        </pc:grp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8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10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8:20.374" v="349" actId="20577"/>
        <pc:sldMkLst>
          <pc:docMk/>
          <pc:sldMk cId="0" sldId="265"/>
        </pc:sldMkLst>
        <pc:spChg chg="mod">
          <ac:chgData name="Judson Santiago" userId="ebb108da2f256286" providerId="LiveId" clId="{ECF8C310-BC72-43F9-99C7-B6EC2EAD29F8}" dt="2019-02-07T21:57:58.986" v="32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05.788" v="328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0" v="337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6.300" v="34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20.374" v="349" actId="20577"/>
          <ac:spMkLst>
            <pc:docMk/>
            <pc:sldMk cId="0" sldId="265"/>
            <ac:spMk id="16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1:22.473" v="373" actId="20577"/>
        <pc:sldMkLst>
          <pc:docMk/>
          <pc:sldMk cId="0" sldId="266"/>
        </pc:sldMkLst>
        <pc:spChg chg="mod">
          <ac:chgData name="Judson Santiago" userId="ebb108da2f256286" providerId="LiveId" clId="{ECF8C310-BC72-43F9-99C7-B6EC2EAD29F8}" dt="2019-02-07T22:01:22.473" v="373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2:18.434" v="377" actId="6549"/>
        <pc:sldMkLst>
          <pc:docMk/>
          <pc:sldMk cId="0" sldId="267"/>
        </pc:sldMkLst>
        <pc:spChg chg="mod">
          <ac:chgData name="Judson Santiago" userId="ebb108da2f256286" providerId="LiveId" clId="{ECF8C310-BC72-43F9-99C7-B6EC2EAD29F8}" dt="2019-02-07T22:02:18.434" v="377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1:43.908" v="375" actId="20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4:56.403" v="398" actId="20577"/>
        <pc:sldMkLst>
          <pc:docMk/>
          <pc:sldMk cId="0" sldId="273"/>
        </pc:sldMkLst>
        <pc:spChg chg="mod">
          <ac:chgData name="Judson Santiago" userId="ebb108da2f256286" providerId="LiveId" clId="{ECF8C310-BC72-43F9-99C7-B6EC2EAD29F8}" dt="2019-02-07T22:04:56.403" v="398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ECF8C310-BC72-43F9-99C7-B6EC2EAD29F8}" dt="2019-02-08T17:43:19.957" v="1347" actId="20577"/>
        <pc:sldMkLst>
          <pc:docMk/>
          <pc:sldMk cId="829298910" sldId="328"/>
        </pc:sldMkLst>
        <pc:spChg chg="mod">
          <ac:chgData name="Judson Santiago" userId="ebb108da2f256286" providerId="LiveId" clId="{ECF8C310-BC72-43F9-99C7-B6EC2EAD29F8}" dt="2019-02-08T17:40:33.584" v="1313" actId="20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instrução de desvio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instrução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construção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aninhada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Aplicar a instrução de desvio em problemas práticos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Usar testes encadeados para faixas de valores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várias formas de organizar</a:t>
            </a:r>
            <a:r>
              <a:rPr lang="pt-BR" baseline="0" dirty="0"/>
              <a:t> o código com </a:t>
            </a:r>
            <a:r>
              <a:rPr lang="pt-BR" baseline="0" dirty="0" err="1"/>
              <a:t>if</a:t>
            </a:r>
            <a:r>
              <a:rPr lang="pt-BR" baseline="0" dirty="0"/>
              <a:t> </a:t>
            </a:r>
            <a:r>
              <a:rPr lang="pt-BR" baseline="0" dirty="0" err="1"/>
              <a:t>else</a:t>
            </a:r>
            <a:r>
              <a:rPr lang="pt-BR" baseline="0" dirty="0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3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existe um estilo certo ou errado, o importante é manter a consistência.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4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chaves não são necessárias no exemplo porque o </a:t>
            </a:r>
            <a:r>
              <a:rPr lang="pt-BR" dirty="0" err="1"/>
              <a:t>if</a:t>
            </a:r>
            <a:r>
              <a:rPr lang="pt-BR" dirty="0"/>
              <a:t> (ou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) é tratado</a:t>
            </a:r>
            <a:r>
              <a:rPr lang="pt-BR" baseline="0" dirty="0"/>
              <a:t> com uma única instrução.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Joguinho</a:t>
            </a:r>
            <a:r>
              <a:rPr lang="pt-BR" baseline="0" dirty="0"/>
              <a:t> de adivinhação.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50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3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conta</a:t>
            </a:r>
            <a:r>
              <a:rPr lang="pt-BR" baseline="0" dirty="0"/>
              <a:t> a quantidade de espaços e caracteres em uma frase (finalizada com um ponto).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5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total</a:t>
            </a:r>
            <a:r>
              <a:rPr lang="pt-BR" baseline="0" dirty="0"/>
              <a:t> de caracteres está contando com os espaços e com o caractere de nova linha, mas não conta o ponto final.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1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2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se propõe a repetir o texto que o usuário</a:t>
            </a:r>
            <a:r>
              <a:rPr lang="pt-BR" baseline="0" dirty="0"/>
              <a:t> digita, mas na verdade ele mostra outro caractere.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8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segredo está em como cout trata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diferentes. </a:t>
            </a:r>
            <a:r>
              <a:rPr lang="pt-BR" dirty="0"/>
              <a:t>Usar </a:t>
            </a:r>
            <a:r>
              <a:rPr lang="pt-BR" dirty="0" err="1"/>
              <a:t>ch</a:t>
            </a:r>
            <a:r>
              <a:rPr lang="pt-BR" dirty="0"/>
              <a:t> + 1 no lugar de ++</a:t>
            </a:r>
            <a:r>
              <a:rPr lang="pt-BR" dirty="0" err="1"/>
              <a:t>ch</a:t>
            </a:r>
            <a:r>
              <a:rPr lang="pt-BR" dirty="0"/>
              <a:t> irá gerar uma sequencia de números no lugar dos caracteres.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5F86D9B3-7B38-4C76-97A2-BA5B1261D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14/05/2021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Instrução de Desvio IF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decide qual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(ou dois blocos de instruções) é executada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BB3590-163F-4B34-B33F-CC9DCCCF7A08}"/>
              </a:ext>
            </a:extLst>
          </p:cNvPr>
          <p:cNvGrpSpPr/>
          <p:nvPr/>
        </p:nvGrpSpPr>
        <p:grpSpPr>
          <a:xfrm>
            <a:off x="3007502" y="3145833"/>
            <a:ext cx="6295241" cy="3057961"/>
            <a:chOff x="2775928" y="3258300"/>
            <a:chExt cx="6295241" cy="3057961"/>
          </a:xfrm>
        </p:grpSpPr>
        <p:sp>
          <p:nvSpPr>
            <p:cNvPr id="4" name="Retângulo 3"/>
            <p:cNvSpPr/>
            <p:nvPr/>
          </p:nvSpPr>
          <p:spPr>
            <a:xfrm>
              <a:off x="4515745" y="3939497"/>
              <a:ext cx="2081135" cy="13617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     corpo1;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dirty="0">
                  <a:latin typeface="+mj-lt"/>
                </a:rPr>
                <a:t>     corpo2;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75928" y="3258300"/>
              <a:ext cx="30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o teste é verdadeiro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48202" y="5669930"/>
              <a:ext cx="2153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falso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rot="5400000">
              <a:off x="5414104" y="545482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5373288" y="3807632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6740082" y="4297184"/>
              <a:ext cx="23310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verdadeiro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10800000">
              <a:off x="6240016" y="4509120"/>
              <a:ext cx="500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C5012F2-7D28-45D1-B35C-901827724FAB}"/>
              </a:ext>
            </a:extLst>
          </p:cNvPr>
          <p:cNvGrpSpPr/>
          <p:nvPr/>
        </p:nvGrpSpPr>
        <p:grpSpPr>
          <a:xfrm>
            <a:off x="1533358" y="2064268"/>
            <a:ext cx="9125284" cy="4025608"/>
            <a:chOff x="1631508" y="2064268"/>
            <a:chExt cx="9125284" cy="4025608"/>
          </a:xfrm>
        </p:grpSpPr>
        <p:sp>
          <p:nvSpPr>
            <p:cNvPr id="31" name="CaixaDeTexto 30"/>
            <p:cNvSpPr txBox="1"/>
            <p:nvPr/>
          </p:nvSpPr>
          <p:spPr>
            <a:xfrm>
              <a:off x="8078129" y="2497034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else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282186" y="3459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V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97027" y="3459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4413320" y="206426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antes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4413320" y="566124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depois</a:t>
              </a:r>
            </a:p>
          </p:txBody>
        </p:sp>
        <p:sp>
          <p:nvSpPr>
            <p:cNvPr id="10" name="Retângulo: Cantos Arredondados 9"/>
            <p:cNvSpPr/>
            <p:nvPr/>
          </p:nvSpPr>
          <p:spPr>
            <a:xfrm>
              <a:off x="6963914" y="3642744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 2</a:t>
              </a:r>
            </a:p>
          </p:txBody>
        </p:sp>
        <p:sp>
          <p:nvSpPr>
            <p:cNvPr id="11" name="Fluxograma: Decisão 10"/>
            <p:cNvSpPr/>
            <p:nvPr/>
          </p:nvSpPr>
          <p:spPr>
            <a:xfrm>
              <a:off x="4484758" y="3356992"/>
              <a:ext cx="1714512" cy="1000132"/>
            </a:xfrm>
            <a:prstGeom prst="flowChartDecision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BBC5CF4-009B-4B92-B920-93BAC5633FC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342014" y="2492896"/>
              <a:ext cx="0" cy="86409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F0EB21A-224F-4A0D-85F3-3062DFAEE4AB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6199270" y="3857058"/>
              <a:ext cx="76464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631508" y="2928934"/>
              <a:ext cx="7420630" cy="23756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A01520B6-FF28-40CB-96C9-278E7B034C58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5400000">
              <a:off x="5822373" y="3591013"/>
              <a:ext cx="1589876" cy="25505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F60B685-C6AF-42C6-A9DC-153189831EA7}"/>
                </a:ext>
              </a:extLst>
            </p:cNvPr>
            <p:cNvSpPr/>
            <p:nvPr/>
          </p:nvSpPr>
          <p:spPr>
            <a:xfrm>
              <a:off x="9450024" y="3329996"/>
              <a:ext cx="130676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+mj-lt"/>
                </a:rPr>
                <a:t>antes;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sz="1600" dirty="0">
                  <a:latin typeface="+mj-lt"/>
                </a:rPr>
                <a:t> (teste)</a:t>
              </a:r>
            </a:p>
            <a:p>
              <a:r>
                <a:rPr lang="pt-BR" sz="1600" dirty="0">
                  <a:latin typeface="+mj-lt"/>
                </a:rPr>
                <a:t>   corpo1;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   corpo2;</a:t>
              </a:r>
            </a:p>
            <a:p>
              <a:r>
                <a:rPr lang="pt-BR" sz="1600" dirty="0">
                  <a:latin typeface="+mj-lt"/>
                </a:rPr>
                <a:t>depois;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86FFD01-75A7-44FF-8D86-9E85DBA42F75}"/>
                </a:ext>
              </a:extLst>
            </p:cNvPr>
            <p:cNvSpPr/>
            <p:nvPr/>
          </p:nvSpPr>
          <p:spPr>
            <a:xfrm>
              <a:off x="1862267" y="3642744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 1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E760CE9-166F-468A-9805-73A4A27ADA5F}"/>
                </a:ext>
              </a:extLst>
            </p:cNvPr>
            <p:cNvCxnSpPr>
              <a:cxnSpLocks/>
              <a:stCxn id="11" idx="1"/>
              <a:endCxn id="20" idx="3"/>
            </p:cNvCxnSpPr>
            <p:nvPr/>
          </p:nvCxnSpPr>
          <p:spPr>
            <a:xfrm flipH="1">
              <a:off x="3719655" y="3857058"/>
              <a:ext cx="76510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FBB2EC93-5D9A-4168-9FA4-399B46B5EB58}"/>
                </a:ext>
              </a:extLst>
            </p:cNvPr>
            <p:cNvCxnSpPr>
              <a:cxnSpLocks/>
              <a:stCxn id="20" idx="2"/>
              <a:endCxn id="7" idx="0"/>
            </p:cNvCxnSpPr>
            <p:nvPr/>
          </p:nvCxnSpPr>
          <p:spPr>
            <a:xfrm rot="16200000" flipH="1">
              <a:off x="3271549" y="3590783"/>
              <a:ext cx="1589876" cy="25510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52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36494" y="1484784"/>
            <a:ext cx="9612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"Digite, que eu repito.\n"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())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a nova linha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++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outro caractere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nPor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favor desculpe a confusão.\n"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ED3E3E-6D31-44D1-9CC4-4DF7D09E029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Confusão.cpp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E se usarmos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O resultado é o mesmo? 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2242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Digite, que eu repito.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Eu estou muito satisfeito</a:t>
            </a:r>
          </a:p>
          <a:p>
            <a:r>
              <a:rPr lang="pt-BR" sz="1600" dirty="0" err="1">
                <a:latin typeface="+mj-lt"/>
              </a:rPr>
              <a:t>Fv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ftupv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nvjup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tbujtgfjup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em usar este maravilhoso computador.</a:t>
            </a:r>
          </a:p>
          <a:p>
            <a:r>
              <a:rPr lang="pt-BR" sz="1600" dirty="0" err="1">
                <a:latin typeface="+mj-lt"/>
              </a:rPr>
              <a:t>fn!vtbs!ftuf!nbsbwjmiptp!dpnqvubeps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Por favor desculpe a confusão.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programador desejar executar mais de uma instrução </a:t>
            </a:r>
            <a:br>
              <a:rPr lang="pt-BR" dirty="0"/>
            </a:br>
            <a:r>
              <a:rPr lang="pt-BR" dirty="0"/>
              <a:t>no corpo de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delimitar blocos</a:t>
            </a:r>
          </a:p>
          <a:p>
            <a:pPr lvl="1"/>
            <a:r>
              <a:rPr lang="pt-BR" dirty="0"/>
              <a:t>Existem várias formas de organizar os blocos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9046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sz="1600" dirty="0">
                <a:latin typeface="+mj-lt"/>
              </a:rPr>
              <a:t>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afavor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contra++;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formatação enfatiza a estrutura de blocos, enquanto esta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 bloco das palavras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3645024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o anterior aproxima mais o bloco das palavras 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, esta formatação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os blocos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do outro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501008"/>
            <a:ext cx="7000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A25549D-46A5-419C-8ED9-73DEAC4C5CB9}"/>
              </a:ext>
            </a:extLst>
          </p:cNvPr>
          <p:cNvGrpSpPr/>
          <p:nvPr/>
        </p:nvGrpSpPr>
        <p:grpSpPr>
          <a:xfrm>
            <a:off x="3215679" y="3703585"/>
            <a:ext cx="2088233" cy="419164"/>
            <a:chOff x="3215679" y="3703585"/>
            <a:chExt cx="2088233" cy="41916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66B8928-F844-457D-8491-07FAD7519592}"/>
                </a:ext>
              </a:extLst>
            </p:cNvPr>
            <p:cNvSpPr/>
            <p:nvPr/>
          </p:nvSpPr>
          <p:spPr>
            <a:xfrm>
              <a:off x="3219656" y="3705101"/>
              <a:ext cx="2084256" cy="417648"/>
            </a:xfrm>
            <a:prstGeom prst="roundRect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olchete Direito 14">
              <a:extLst>
                <a:ext uri="{FF2B5EF4-FFF2-40B4-BE49-F238E27FC236}">
                  <a16:creationId xmlns:a16="http://schemas.microsoft.com/office/drawing/2014/main" id="{DEE6A0DA-F9A9-4775-BF44-775658861D28}"/>
                </a:ext>
              </a:extLst>
            </p:cNvPr>
            <p:cNvSpPr/>
            <p:nvPr/>
          </p:nvSpPr>
          <p:spPr>
            <a:xfrm>
              <a:off x="5227928" y="3703585"/>
              <a:ext cx="72008" cy="417648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olchete Direito 15">
              <a:extLst>
                <a:ext uri="{FF2B5EF4-FFF2-40B4-BE49-F238E27FC236}">
                  <a16:creationId xmlns:a16="http://schemas.microsoft.com/office/drawing/2014/main" id="{CDE8A8DB-E783-4158-81E6-7DE1A61F99E7}"/>
                </a:ext>
              </a:extLst>
            </p:cNvPr>
            <p:cNvSpPr/>
            <p:nvPr/>
          </p:nvSpPr>
          <p:spPr>
            <a:xfrm flipH="1">
              <a:off x="3215679" y="3705101"/>
              <a:ext cx="72007" cy="417648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2EB759-7708-4AF9-B1DB-EE5383F35228}"/>
              </a:ext>
            </a:extLst>
          </p:cNvPr>
          <p:cNvGrpSpPr/>
          <p:nvPr/>
        </p:nvGrpSpPr>
        <p:grpSpPr>
          <a:xfrm>
            <a:off x="3215680" y="4517282"/>
            <a:ext cx="2084256" cy="1684734"/>
            <a:chOff x="3215680" y="4517282"/>
            <a:chExt cx="2084256" cy="1684734"/>
          </a:xfrm>
        </p:grpSpPr>
        <p:sp>
          <p:nvSpPr>
            <p:cNvPr id="5" name="Retângulo: Cantos Arredondados 4"/>
            <p:cNvSpPr/>
            <p:nvPr/>
          </p:nvSpPr>
          <p:spPr>
            <a:xfrm>
              <a:off x="3215680" y="4520315"/>
              <a:ext cx="2084256" cy="1681701"/>
            </a:xfrm>
            <a:prstGeom prst="roundRect">
              <a:avLst>
                <a:gd name="adj" fmla="val 5863"/>
              </a:avLst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olchete Direito 16">
              <a:extLst>
                <a:ext uri="{FF2B5EF4-FFF2-40B4-BE49-F238E27FC236}">
                  <a16:creationId xmlns:a16="http://schemas.microsoft.com/office/drawing/2014/main" id="{32A5E569-7EBE-488E-9744-CC62B91F052C}"/>
                </a:ext>
              </a:extLst>
            </p:cNvPr>
            <p:cNvSpPr/>
            <p:nvPr/>
          </p:nvSpPr>
          <p:spPr>
            <a:xfrm>
              <a:off x="5228196" y="4517282"/>
              <a:ext cx="71740" cy="1681701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olchete Direito 17">
              <a:extLst>
                <a:ext uri="{FF2B5EF4-FFF2-40B4-BE49-F238E27FC236}">
                  <a16:creationId xmlns:a16="http://schemas.microsoft.com/office/drawing/2014/main" id="{997F020B-6E02-400C-A322-43EBF15218D3}"/>
                </a:ext>
              </a:extLst>
            </p:cNvPr>
            <p:cNvSpPr/>
            <p:nvPr/>
          </p:nvSpPr>
          <p:spPr>
            <a:xfrm flipH="1">
              <a:off x="3215946" y="4518798"/>
              <a:ext cx="71739" cy="1681701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/>
          <p:cNvSpPr/>
          <p:nvPr/>
        </p:nvSpPr>
        <p:spPr>
          <a:xfrm>
            <a:off x="2783632" y="3212976"/>
            <a:ext cx="7000924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letraA</a:t>
            </a:r>
            <a:r>
              <a:rPr lang="pt-BR" dirty="0">
                <a:latin typeface="+mj-lt"/>
              </a:rPr>
              <a:t>++;</a:t>
            </a:r>
            <a:br>
              <a:rPr lang="pt-BR" dirty="0"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letraB</a:t>
            </a:r>
            <a:r>
              <a:rPr lang="pt-BR" dirty="0">
                <a:latin typeface="+mj-lt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    outra++;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aninhada </a:t>
            </a:r>
            <a:r>
              <a:rPr lang="pt-BR" dirty="0"/>
              <a:t>se for necessário escolher entre mais de duas opções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60025" y="5027102"/>
            <a:ext cx="29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Um </a:t>
            </a:r>
            <a:r>
              <a:rPr lang="pt-BR" sz="2000" dirty="0" err="1"/>
              <a:t>if</a:t>
            </a:r>
            <a:r>
              <a:rPr lang="pt-BR" sz="2000" dirty="0"/>
              <a:t> (ou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else</a:t>
            </a:r>
            <a:r>
              <a:rPr lang="pt-BR" sz="2000" dirty="0"/>
              <a:t>) é tratado </a:t>
            </a:r>
            <a:br>
              <a:rPr lang="pt-BR" sz="2000" dirty="0"/>
            </a:br>
            <a:r>
              <a:rPr lang="pt-BR" sz="2000" dirty="0"/>
              <a:t>como uma única instrução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F48A8-0F7C-476C-9660-EFA2C0FDC85C}"/>
              </a:ext>
            </a:extLst>
          </p:cNvPr>
          <p:cNvSpPr txBox="1"/>
          <p:nvPr/>
        </p:nvSpPr>
        <p:spPr>
          <a:xfrm>
            <a:off x="5299936" y="51764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E1956-0255-4326-B01D-E53F32CE98FD}"/>
              </a:ext>
            </a:extLst>
          </p:cNvPr>
          <p:cNvSpPr txBox="1"/>
          <p:nvPr/>
        </p:nvSpPr>
        <p:spPr>
          <a:xfrm>
            <a:off x="5299936" y="37292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D77E92-1A9F-421D-9F99-5AEF754944F2}"/>
              </a:ext>
            </a:extLst>
          </p:cNvPr>
          <p:cNvSpPr/>
          <p:nvPr/>
        </p:nvSpPr>
        <p:spPr>
          <a:xfrm>
            <a:off x="7608168" y="3212976"/>
            <a:ext cx="1306768" cy="153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(teste)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</a:rPr>
              <a:t>   corpo1;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</a:rPr>
              <a:t>   corpo2;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reorganizada</a:t>
            </a:r>
            <a:r>
              <a:rPr lang="pt-BR" dirty="0"/>
              <a:t>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Porém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existe uma instrução </a:t>
            </a:r>
            <a:r>
              <a:rPr lang="pt-BR" dirty="0"/>
              <a:t>chamada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16845" y="3100124"/>
            <a:ext cx="2359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letraA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letraB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'C'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letraC</a:t>
            </a:r>
            <a:r>
              <a:rPr lang="pt-BR" sz="1600" dirty="0">
                <a:latin typeface="+mj-lt"/>
              </a:rPr>
              <a:t>++;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336E21-B870-4F65-A05F-846D1F07961B}"/>
              </a:ext>
            </a:extLst>
          </p:cNvPr>
          <p:cNvSpPr/>
          <p:nvPr/>
        </p:nvSpPr>
        <p:spPr>
          <a:xfrm>
            <a:off x="2057588" y="2960530"/>
            <a:ext cx="22150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letraA</a:t>
            </a:r>
            <a:r>
              <a:rPr lang="pt-BR" sz="1600" dirty="0">
                <a:latin typeface="+mj-lt"/>
              </a:rPr>
              <a:t>++;</a:t>
            </a: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letraB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outra++;</a:t>
            </a:r>
          </a:p>
        </p:txBody>
      </p:sp>
      <p:sp>
        <p:nvSpPr>
          <p:cNvPr id="6" name="Seta: Entalhada para a Direita 5">
            <a:extLst>
              <a:ext uri="{FF2B5EF4-FFF2-40B4-BE49-F238E27FC236}">
                <a16:creationId xmlns:a16="http://schemas.microsoft.com/office/drawing/2014/main" id="{5B636DFC-E16E-4399-B4C8-11AC0261CA5C}"/>
              </a:ext>
            </a:extLst>
          </p:cNvPr>
          <p:cNvSpPr/>
          <p:nvPr/>
        </p:nvSpPr>
        <p:spPr>
          <a:xfrm>
            <a:off x="4776685" y="3574111"/>
            <a:ext cx="936104" cy="648072"/>
          </a:xfrm>
          <a:prstGeom prst="notch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63B4475E-C434-418B-AB57-1454034BE09C}"/>
              </a:ext>
            </a:extLst>
          </p:cNvPr>
          <p:cNvSpPr/>
          <p:nvPr/>
        </p:nvSpPr>
        <p:spPr>
          <a:xfrm>
            <a:off x="4416645" y="2852936"/>
            <a:ext cx="72008" cy="2088232"/>
          </a:xfrm>
          <a:prstGeom prst="rightBracke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2244381D-5762-4AC9-8810-7447C3A4E4DB}"/>
              </a:ext>
            </a:extLst>
          </p:cNvPr>
          <p:cNvSpPr/>
          <p:nvPr/>
        </p:nvSpPr>
        <p:spPr>
          <a:xfrm flipH="1">
            <a:off x="5948504" y="2852936"/>
            <a:ext cx="86795" cy="2088232"/>
          </a:xfrm>
          <a:prstGeom prst="rightBracke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726" y="1595021"/>
            <a:ext cx="9052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= 27;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 e 100: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do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(n 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baixo,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(n &gt;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alto,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o meu favorito!\n"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(n !=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14AD91-A85B-45C1-9D17-2AEFE5F7BDE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Advinhação.cpp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</a:t>
            </a:r>
            <a:endParaRPr lang="pt-BR" dirty="0"/>
          </a:p>
          <a:p>
            <a:pPr lvl="1"/>
            <a:r>
              <a:rPr lang="pt-BR" dirty="0"/>
              <a:t>Elas podem se repetir</a:t>
            </a:r>
          </a:p>
          <a:p>
            <a:pPr lvl="1"/>
            <a:r>
              <a:rPr lang="pt-BR" dirty="0"/>
              <a:t>Elas podem ser desviadas (saltadas)</a:t>
            </a:r>
          </a:p>
          <a:p>
            <a:endParaRPr lang="pt-BR" dirty="0"/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59C4F6A0-6B63-4FD9-9B7A-22094D61F503}"/>
              </a:ext>
            </a:extLst>
          </p:cNvPr>
          <p:cNvGrpSpPr/>
          <p:nvPr/>
        </p:nvGrpSpPr>
        <p:grpSpPr>
          <a:xfrm>
            <a:off x="2099116" y="3724599"/>
            <a:ext cx="1225015" cy="2501352"/>
            <a:chOff x="2387148" y="3717032"/>
            <a:chExt cx="1225015" cy="2501352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C07198E-8BFD-4783-A826-ED0A04A90BD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371703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4BE6E7E-0DA5-46DB-B522-AA03894A8992}"/>
                </a:ext>
              </a:extLst>
            </p:cNvPr>
            <p:cNvCxnSpPr/>
            <p:nvPr/>
          </p:nvCxnSpPr>
          <p:spPr>
            <a:xfrm>
              <a:off x="2675620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490A5BE-23A1-4B9C-B8AF-85BCEE140CDC}"/>
                </a:ext>
              </a:extLst>
            </p:cNvPr>
            <p:cNvCxnSpPr/>
            <p:nvPr/>
          </p:nvCxnSpPr>
          <p:spPr>
            <a:xfrm>
              <a:off x="2675620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7CFBDDD-3877-4E8E-952C-5D3DA2F60C02}"/>
                </a:ext>
              </a:extLst>
            </p:cNvPr>
            <p:cNvCxnSpPr/>
            <p:nvPr/>
          </p:nvCxnSpPr>
          <p:spPr>
            <a:xfrm>
              <a:off x="2675620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BBF4EB2-2C73-46DE-A73B-3D25893FD54E}"/>
                </a:ext>
              </a:extLst>
            </p:cNvPr>
            <p:cNvCxnSpPr/>
            <p:nvPr/>
          </p:nvCxnSpPr>
          <p:spPr>
            <a:xfrm>
              <a:off x="2675620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49B0A0AA-4D59-4E82-B55B-CFF299E1B6EE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4941168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20A090F-92B7-4582-847D-777EDA1701FD}"/>
                </a:ext>
              </a:extLst>
            </p:cNvPr>
            <p:cNvSpPr txBox="1"/>
            <p:nvPr/>
          </p:nvSpPr>
          <p:spPr>
            <a:xfrm>
              <a:off x="2387148" y="5572053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Execução</a:t>
              </a:r>
            </a:p>
            <a:p>
              <a:pPr algn="ctr"/>
              <a:r>
                <a:rPr lang="pt-BR" dirty="0"/>
                <a:t>Sequencial</a:t>
              </a: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3EB9D37-BD5E-4BD5-9948-3CE6DD99594A}"/>
              </a:ext>
            </a:extLst>
          </p:cNvPr>
          <p:cNvGrpSpPr/>
          <p:nvPr/>
        </p:nvGrpSpPr>
        <p:grpSpPr>
          <a:xfrm>
            <a:off x="4349390" y="3724599"/>
            <a:ext cx="1451039" cy="2501352"/>
            <a:chOff x="4540551" y="3717032"/>
            <a:chExt cx="1451039" cy="250135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D07C467-54E0-4FE7-8ACB-D71E888AD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6072" y="3717032"/>
              <a:ext cx="12693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1471E9A-E7EB-452E-BCA6-0C7FD0D5AE63}"/>
                </a:ext>
              </a:extLst>
            </p:cNvPr>
            <p:cNvCxnSpPr/>
            <p:nvPr/>
          </p:nvCxnSpPr>
          <p:spPr>
            <a:xfrm>
              <a:off x="4942036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2848EF6-6C40-4F66-9C6D-6A3FA8C87C50}"/>
                </a:ext>
              </a:extLst>
            </p:cNvPr>
            <p:cNvCxnSpPr/>
            <p:nvPr/>
          </p:nvCxnSpPr>
          <p:spPr>
            <a:xfrm>
              <a:off x="4942036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F394A6A-6379-416B-A297-18850A1D56C7}"/>
                </a:ext>
              </a:extLst>
            </p:cNvPr>
            <p:cNvCxnSpPr/>
            <p:nvPr/>
          </p:nvCxnSpPr>
          <p:spPr>
            <a:xfrm>
              <a:off x="4942036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433B4BF-8E10-487D-BD7A-EB078C41D2E9}"/>
                </a:ext>
              </a:extLst>
            </p:cNvPr>
            <p:cNvCxnSpPr/>
            <p:nvPr/>
          </p:nvCxnSpPr>
          <p:spPr>
            <a:xfrm>
              <a:off x="4942036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37844F1-5F0C-4FC0-835D-B4411A4383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65" y="4941168"/>
              <a:ext cx="7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1652EF-C6DA-4209-AD94-23E2C9E41E55}"/>
                </a:ext>
              </a:extLst>
            </p:cNvPr>
            <p:cNvSpPr txBox="1"/>
            <p:nvPr/>
          </p:nvSpPr>
          <p:spPr>
            <a:xfrm>
              <a:off x="4540551" y="5572053"/>
              <a:ext cx="1451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Repetição</a:t>
              </a:r>
            </a:p>
            <a:p>
              <a:pPr algn="ctr"/>
              <a:r>
                <a:rPr lang="pt-BR" dirty="0"/>
                <a:t>de Instruções</a:t>
              </a:r>
            </a:p>
          </p:txBody>
        </p: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AAEC8BDE-103B-4EC9-B4E5-78FBE0B5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065" y="3977655"/>
              <a:ext cx="12700" cy="1136012"/>
            </a:xfrm>
            <a:prstGeom prst="bentConnector3">
              <a:avLst>
                <a:gd name="adj1" fmla="val 4945630"/>
              </a:avLst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8D48763-C5FF-42EE-A820-94BEDED3E4F9}"/>
              </a:ext>
            </a:extLst>
          </p:cNvPr>
          <p:cNvGrpSpPr/>
          <p:nvPr/>
        </p:nvGrpSpPr>
        <p:grpSpPr>
          <a:xfrm>
            <a:off x="6825688" y="3724599"/>
            <a:ext cx="938077" cy="2501352"/>
            <a:chOff x="6825688" y="3724599"/>
            <a:chExt cx="938077" cy="2501352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603E98D-4B2D-4C17-9D7D-FE5DE7320236}"/>
                </a:ext>
              </a:extLst>
            </p:cNvPr>
            <p:cNvCxnSpPr>
              <a:cxnSpLocks/>
            </p:cNvCxnSpPr>
            <p:nvPr/>
          </p:nvCxnSpPr>
          <p:spPr>
            <a:xfrm>
              <a:off x="7294727" y="3724599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0810BFD-9062-4A3C-B585-9A5BEB1B19E8}"/>
                </a:ext>
              </a:extLst>
            </p:cNvPr>
            <p:cNvCxnSpPr/>
            <p:nvPr/>
          </p:nvCxnSpPr>
          <p:spPr>
            <a:xfrm>
              <a:off x="6970691" y="4408183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A9AE05D-B213-4FFE-B3B8-84C7B4A8353B}"/>
                </a:ext>
              </a:extLst>
            </p:cNvPr>
            <p:cNvCxnSpPr/>
            <p:nvPr/>
          </p:nvCxnSpPr>
          <p:spPr>
            <a:xfrm>
              <a:off x="6970691" y="4552199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F8C1353-20FB-484B-BD98-3C0EADFF2216}"/>
                </a:ext>
              </a:extLst>
            </p:cNvPr>
            <p:cNvCxnSpPr/>
            <p:nvPr/>
          </p:nvCxnSpPr>
          <p:spPr>
            <a:xfrm>
              <a:off x="6970691" y="4696215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D40D2717-9795-4CAC-82B6-2021D0268FF3}"/>
                </a:ext>
              </a:extLst>
            </p:cNvPr>
            <p:cNvCxnSpPr/>
            <p:nvPr/>
          </p:nvCxnSpPr>
          <p:spPr>
            <a:xfrm>
              <a:off x="6970691" y="4840231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0F1F802-BF5E-472D-8104-D18356314BB8}"/>
                </a:ext>
              </a:extLst>
            </p:cNvPr>
            <p:cNvCxnSpPr/>
            <p:nvPr/>
          </p:nvCxnSpPr>
          <p:spPr>
            <a:xfrm>
              <a:off x="7294727" y="4948735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6D757C4-AAEA-4067-9133-AC2EECAF2E6B}"/>
                </a:ext>
              </a:extLst>
            </p:cNvPr>
            <p:cNvSpPr txBox="1"/>
            <p:nvPr/>
          </p:nvSpPr>
          <p:spPr>
            <a:xfrm>
              <a:off x="6825688" y="5579620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Simples</a:t>
              </a:r>
            </a:p>
          </p:txBody>
        </p:sp>
        <p:cxnSp>
          <p:nvCxnSpPr>
            <p:cNvPr id="54" name="Conector: Angulado 53">
              <a:extLst>
                <a:ext uri="{FF2B5EF4-FFF2-40B4-BE49-F238E27FC236}">
                  <a16:creationId xmlns:a16="http://schemas.microsoft.com/office/drawing/2014/main" id="{EB78622A-362E-491C-9D71-AE0A01382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672" y="3984193"/>
              <a:ext cx="12700" cy="1136012"/>
            </a:xfrm>
            <a:prstGeom prst="bentConnector3">
              <a:avLst>
                <a:gd name="adj1" fmla="val 4945630"/>
              </a:avLst>
            </a:prstGeom>
            <a:ln w="381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8F41846-6F3F-4C3D-9C8E-4153ECBEC53E}"/>
              </a:ext>
            </a:extLst>
          </p:cNvPr>
          <p:cNvGrpSpPr/>
          <p:nvPr/>
        </p:nvGrpSpPr>
        <p:grpSpPr>
          <a:xfrm>
            <a:off x="8832304" y="3645024"/>
            <a:ext cx="1927814" cy="2580927"/>
            <a:chOff x="8832304" y="3645024"/>
            <a:chExt cx="1927814" cy="2580927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89F964F-CBBB-44B5-AE95-4ED6595907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645024"/>
              <a:ext cx="0" cy="259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B99F3A4-3605-4F64-91CF-C2D2245EE95A}"/>
                </a:ext>
              </a:extLst>
            </p:cNvPr>
            <p:cNvCxnSpPr/>
            <p:nvPr/>
          </p:nvCxnSpPr>
          <p:spPr>
            <a:xfrm>
              <a:off x="8832304" y="43062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F94DB83-5609-436A-B487-05379F306C36}"/>
                </a:ext>
              </a:extLst>
            </p:cNvPr>
            <p:cNvCxnSpPr/>
            <p:nvPr/>
          </p:nvCxnSpPr>
          <p:spPr>
            <a:xfrm>
              <a:off x="8832304" y="44502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42BEA82-CD14-4D29-B504-C50D9FDE9874}"/>
                </a:ext>
              </a:extLst>
            </p:cNvPr>
            <p:cNvCxnSpPr/>
            <p:nvPr/>
          </p:nvCxnSpPr>
          <p:spPr>
            <a:xfrm>
              <a:off x="8832304" y="45943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2B9DFEAE-9F04-4DF6-B18E-AB403B8545E2}"/>
                </a:ext>
              </a:extLst>
            </p:cNvPr>
            <p:cNvCxnSpPr/>
            <p:nvPr/>
          </p:nvCxnSpPr>
          <p:spPr>
            <a:xfrm>
              <a:off x="8832304" y="47383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591233FB-2068-4F89-A315-29A887091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5654" y="5120205"/>
              <a:ext cx="1" cy="260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575BBBD-7280-437F-BF7C-120785943671}"/>
                </a:ext>
              </a:extLst>
            </p:cNvPr>
            <p:cNvSpPr txBox="1"/>
            <p:nvPr/>
          </p:nvSpPr>
          <p:spPr>
            <a:xfrm>
              <a:off x="9298933" y="5579620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Múltiplo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0F518DB-0A1C-4D95-8D5B-21CD9A5CFC70}"/>
                </a:ext>
              </a:extLst>
            </p:cNvPr>
            <p:cNvCxnSpPr/>
            <p:nvPr/>
          </p:nvCxnSpPr>
          <p:spPr>
            <a:xfrm>
              <a:off x="10112046" y="43062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6A850E02-9BB3-4079-99A0-2038F24CEDA3}"/>
                </a:ext>
              </a:extLst>
            </p:cNvPr>
            <p:cNvCxnSpPr/>
            <p:nvPr/>
          </p:nvCxnSpPr>
          <p:spPr>
            <a:xfrm>
              <a:off x="10112046" y="44502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7760077-B076-4A48-A16D-74113561F55D}"/>
                </a:ext>
              </a:extLst>
            </p:cNvPr>
            <p:cNvCxnSpPr/>
            <p:nvPr/>
          </p:nvCxnSpPr>
          <p:spPr>
            <a:xfrm>
              <a:off x="10112046" y="45943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E6A8A99-3C84-478A-8642-1462EBF7863B}"/>
                </a:ext>
              </a:extLst>
            </p:cNvPr>
            <p:cNvCxnSpPr/>
            <p:nvPr/>
          </p:nvCxnSpPr>
          <p:spPr>
            <a:xfrm>
              <a:off x="10112046" y="47383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Angulado 74">
              <a:extLst>
                <a:ext uri="{FF2B5EF4-FFF2-40B4-BE49-F238E27FC236}">
                  <a16:creationId xmlns:a16="http://schemas.microsoft.com/office/drawing/2014/main" id="{3CB0005B-5BB7-4293-A582-510BEECA0013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904616"/>
              <a:ext cx="638767" cy="31970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03A9C90A-9A22-4143-9ECD-A9CE869F0C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55088" y="3904615"/>
              <a:ext cx="655056" cy="31970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376D0556-155D-488C-B97F-407EC2D464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61541" y="4814695"/>
              <a:ext cx="677038" cy="30551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: Angulado 103">
              <a:extLst>
                <a:ext uri="{FF2B5EF4-FFF2-40B4-BE49-F238E27FC236}">
                  <a16:creationId xmlns:a16="http://schemas.microsoft.com/office/drawing/2014/main" id="{6EEB5271-A355-4935-A1C0-075DE36EF0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0349" y="4646455"/>
              <a:ext cx="301935" cy="646613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Reverter a comparação de igualdade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previne erros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9990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um número entre 0 e 100: </a:t>
            </a:r>
            <a:r>
              <a:rPr lang="pt-BR" sz="1600" b="1" dirty="0">
                <a:latin typeface="+mj-lt"/>
              </a:rPr>
              <a:t>50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latin typeface="+mj-lt"/>
              </a:rPr>
              <a:t>25</a:t>
            </a:r>
          </a:p>
          <a:p>
            <a:r>
              <a:rPr lang="pt-BR" sz="1600" dirty="0">
                <a:latin typeface="+mj-lt"/>
              </a:rPr>
              <a:t>Muito baixo, tente novamente: </a:t>
            </a:r>
            <a:r>
              <a:rPr lang="pt-BR" sz="1600" b="1" dirty="0">
                <a:latin typeface="+mj-lt"/>
              </a:rPr>
              <a:t>37</a:t>
            </a:r>
          </a:p>
          <a:p>
            <a:r>
              <a:rPr lang="pt-BR" sz="1600" dirty="0">
                <a:latin typeface="+mj-lt"/>
              </a:rPr>
              <a:t>Muita alto, tente novamente: </a:t>
            </a:r>
            <a:r>
              <a:rPr lang="pt-BR" sz="1600" b="1" dirty="0">
                <a:latin typeface="+mj-lt"/>
              </a:rPr>
              <a:t>31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latin typeface="+mj-lt"/>
              </a:rPr>
              <a:t>27</a:t>
            </a:r>
          </a:p>
          <a:p>
            <a:r>
              <a:rPr lang="pt-BR" sz="1600" dirty="0">
                <a:latin typeface="+mj-lt"/>
              </a:rPr>
              <a:t>27 é meu favorito!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157192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= 3)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indesejada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== num)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(num == 3)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 num)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na compilação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instruções condicionais permitem executar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 na execução</a:t>
            </a:r>
            <a:r>
              <a:rPr lang="pt-BR" dirty="0"/>
              <a:t> de um programa</a:t>
            </a:r>
          </a:p>
          <a:p>
            <a:pPr lvl="1"/>
            <a:r>
              <a:rPr lang="pt-BR" dirty="0"/>
              <a:t>if</a:t>
            </a:r>
          </a:p>
          <a:p>
            <a:pPr lvl="1"/>
            <a:r>
              <a:rPr lang="pt-BR" dirty="0"/>
              <a:t>if else</a:t>
            </a:r>
          </a:p>
          <a:p>
            <a:pPr lvl="1">
              <a:spcAft>
                <a:spcPts val="1800"/>
              </a:spcAft>
            </a:pPr>
            <a:r>
              <a:rPr lang="pt-BR" dirty="0" err="1"/>
              <a:t>if’s</a:t>
            </a:r>
            <a:r>
              <a:rPr lang="pt-BR" dirty="0"/>
              <a:t> e </a:t>
            </a:r>
            <a:r>
              <a:rPr lang="pt-BR" dirty="0" err="1"/>
              <a:t>if-else's</a:t>
            </a:r>
            <a:r>
              <a:rPr lang="pt-BR" dirty="0"/>
              <a:t> aninhados</a:t>
            </a:r>
          </a:p>
          <a:p>
            <a:r>
              <a:rPr lang="pt-BR" dirty="0"/>
              <a:t>Desvios são utilizados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/>
              <a:t>Constituem a forma mais básica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inteligência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podemos fornecer ao computador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(tipos básicos e compostos)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Repetir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(laços for, while e do-while)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Os desvios permitem que seja feita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decisão</a:t>
            </a:r>
          </a:p>
          <a:p>
            <a:pPr lvl="1"/>
            <a:r>
              <a:rPr lang="pt-BR" dirty="0"/>
              <a:t>É a base para o comportamento inteligente</a:t>
            </a:r>
          </a:p>
          <a:p>
            <a:pPr lvl="1"/>
            <a:r>
              <a:rPr lang="pt-BR" dirty="0"/>
              <a:t>C++ possui duas instruções de desvio: </a:t>
            </a:r>
          </a:p>
          <a:p>
            <a:pPr lvl="2"/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2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Utiliza-se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 para decidir sobre uma determinada ação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a nota for maior que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400" dirty="0"/>
              <a:t>o aluno está aprovado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sensor detectar movimento </a:t>
            </a:r>
            <a:r>
              <a:rPr lang="pt-BR" sz="2400" dirty="0"/>
              <a:t>dispare o alarme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os objetos colidirem </a:t>
            </a:r>
            <a:r>
              <a:rPr lang="pt-BR" dirty="0"/>
              <a:t>emita o som de explosão</a:t>
            </a:r>
            <a:endParaRPr lang="pt-BR" sz="2400" dirty="0"/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nível do rio exceder o limite </a:t>
            </a:r>
            <a:r>
              <a:rPr lang="pt-BR" sz="2400" dirty="0"/>
              <a:t>abra a comporta</a:t>
            </a:r>
          </a:p>
          <a:p>
            <a:endParaRPr lang="pt-BR" dirty="0"/>
          </a:p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executa uma instrução </a:t>
            </a:r>
            <a:br>
              <a:rPr lang="pt-BR" dirty="0"/>
            </a:br>
            <a:r>
              <a:rPr lang="pt-BR" dirty="0"/>
              <a:t>(ou bloco de instruções) 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for satisfeito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C2B638-5F55-4A32-A317-7F7FF7501B4E}"/>
              </a:ext>
            </a:extLst>
          </p:cNvPr>
          <p:cNvGrpSpPr/>
          <p:nvPr/>
        </p:nvGrpSpPr>
        <p:grpSpPr>
          <a:xfrm>
            <a:off x="3024167" y="3488296"/>
            <a:ext cx="7820370" cy="2381739"/>
            <a:chOff x="3024167" y="3488296"/>
            <a:chExt cx="7820370" cy="2381739"/>
          </a:xfrm>
        </p:grpSpPr>
        <p:sp>
          <p:nvSpPr>
            <p:cNvPr id="4" name="Retângulo 3"/>
            <p:cNvSpPr/>
            <p:nvPr/>
          </p:nvSpPr>
          <p:spPr>
            <a:xfrm>
              <a:off x="4799856" y="4214819"/>
              <a:ext cx="2214578" cy="928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</a:p>
            <a:p>
              <a:r>
                <a:rPr lang="pt-BR" dirty="0">
                  <a:latin typeface="+mj-lt"/>
                </a:rPr>
                <a:t>    corpo;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024167" y="3488296"/>
              <a:ext cx="4365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a expressão de teste é verdadeira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231904" y="5500703"/>
              <a:ext cx="5612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Instrução (ou bloco de instruções) a ser executada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rot="5400000">
              <a:off x="5447011" y="5285594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5488777" y="4036223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9987D0B-A749-4DEF-8825-C7F23079417E}"/>
              </a:ext>
            </a:extLst>
          </p:cNvPr>
          <p:cNvGrpSpPr/>
          <p:nvPr/>
        </p:nvGrpSpPr>
        <p:grpSpPr>
          <a:xfrm>
            <a:off x="2533513" y="2064268"/>
            <a:ext cx="7124975" cy="4025608"/>
            <a:chOff x="2787449" y="2064268"/>
            <a:chExt cx="7124975" cy="402560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E58F388-F7F6-4A4A-A029-1749F9DEE5B5}"/>
                </a:ext>
              </a:extLst>
            </p:cNvPr>
            <p:cNvSpPr/>
            <p:nvPr/>
          </p:nvSpPr>
          <p:spPr>
            <a:xfrm>
              <a:off x="8605656" y="3501008"/>
              <a:ext cx="130676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+mj-lt"/>
                </a:rPr>
                <a:t>antes;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sz="1600" dirty="0">
                  <a:latin typeface="+mj-lt"/>
                </a:rPr>
                <a:t> (teste)</a:t>
              </a:r>
            </a:p>
            <a:p>
              <a:r>
                <a:rPr lang="pt-BR" sz="1600" dirty="0">
                  <a:latin typeface="+mj-lt"/>
                </a:rPr>
                <a:t>   corpo;</a:t>
              </a:r>
            </a:p>
            <a:p>
              <a:r>
                <a:rPr lang="pt-BR" sz="1600" dirty="0">
                  <a:latin typeface="+mj-lt"/>
                </a:rPr>
                <a:t>depois;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92EA77CB-A8C4-4414-9C64-2C74E6DC74C4}"/>
                </a:ext>
              </a:extLst>
            </p:cNvPr>
            <p:cNvGrpSpPr/>
            <p:nvPr/>
          </p:nvGrpSpPr>
          <p:grpSpPr>
            <a:xfrm>
              <a:off x="2787449" y="2064268"/>
              <a:ext cx="5328583" cy="4025608"/>
              <a:chOff x="1703512" y="2064268"/>
              <a:chExt cx="5328583" cy="4025608"/>
            </a:xfrm>
          </p:grpSpPr>
          <p:sp>
            <p:nvSpPr>
              <p:cNvPr id="31" name="CaixaDeTexto 30"/>
              <p:cNvSpPr txBox="1"/>
              <p:nvPr/>
            </p:nvSpPr>
            <p:spPr>
              <a:xfrm>
                <a:off x="6594155" y="2492896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latin typeface="+mj-lt"/>
                  </a:rPr>
                  <a:t>if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853651" y="435712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+mj-lt"/>
                  </a:rPr>
                  <a:t>F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3687155" y="345945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+mj-lt"/>
                  </a:rPr>
                  <a:t>V</a:t>
                </a:r>
              </a:p>
            </p:txBody>
          </p:sp>
          <p:sp>
            <p:nvSpPr>
              <p:cNvPr id="6" name="Retângulo: Cantos Arredondados 5"/>
              <p:cNvSpPr/>
              <p:nvPr/>
            </p:nvSpPr>
            <p:spPr>
              <a:xfrm>
                <a:off x="1917826" y="2064268"/>
                <a:ext cx="1857388" cy="428628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antes</a:t>
                </a:r>
              </a:p>
            </p:txBody>
          </p:sp>
          <p:sp>
            <p:nvSpPr>
              <p:cNvPr id="7" name="Retângulo: Cantos Arredondados 6"/>
              <p:cNvSpPr/>
              <p:nvPr/>
            </p:nvSpPr>
            <p:spPr>
              <a:xfrm>
                <a:off x="1917826" y="5661248"/>
                <a:ext cx="1857388" cy="428628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depois</a:t>
                </a:r>
              </a:p>
            </p:txBody>
          </p:sp>
          <p:sp>
            <p:nvSpPr>
              <p:cNvPr id="10" name="Retângulo: Cantos Arredondados 9"/>
              <p:cNvSpPr/>
              <p:nvPr/>
            </p:nvSpPr>
            <p:spPr>
              <a:xfrm>
                <a:off x="4943872" y="3642744"/>
                <a:ext cx="1857388" cy="428628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corpo</a:t>
                </a:r>
              </a:p>
            </p:txBody>
          </p:sp>
          <p:sp>
            <p:nvSpPr>
              <p:cNvPr id="11" name="Fluxograma: Decisão 10"/>
              <p:cNvSpPr/>
              <p:nvPr/>
            </p:nvSpPr>
            <p:spPr>
              <a:xfrm>
                <a:off x="1989264" y="3356992"/>
                <a:ext cx="1714512" cy="1000132"/>
              </a:xfrm>
              <a:prstGeom prst="flowChartDecision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teste</a:t>
                </a:r>
              </a:p>
            </p:txBody>
          </p: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CBBC5CF4-009B-4B92-B920-93BAC5633FC0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2846520" y="2492896"/>
                <a:ext cx="0" cy="86409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DF417F28-CE15-4A1C-AB1F-D153B8F4F7E1}"/>
                  </a:ext>
                </a:extLst>
              </p:cNvPr>
              <p:cNvCxnSpPr>
                <a:cxnSpLocks/>
                <a:stCxn id="11" idx="2"/>
                <a:endCxn id="7" idx="0"/>
              </p:cNvCxnSpPr>
              <p:nvPr/>
            </p:nvCxnSpPr>
            <p:spPr>
              <a:xfrm>
                <a:off x="2846520" y="4357124"/>
                <a:ext cx="0" cy="130412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5F0EB21A-224F-4A0D-85F3-3062DFAEE4AB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3703776" y="3857058"/>
                <a:ext cx="124009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tângulo 4"/>
              <p:cNvSpPr/>
              <p:nvPr/>
            </p:nvSpPr>
            <p:spPr>
              <a:xfrm>
                <a:off x="1703512" y="2928934"/>
                <a:ext cx="5328583" cy="2375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A01520B6-FF28-40CB-96C9-278E7B034C5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rot="5400000">
                <a:off x="3911345" y="3015667"/>
                <a:ext cx="905516" cy="3016926"/>
              </a:xfrm>
              <a:prstGeom prst="bentConnector2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é freqüentemente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relacional</a:t>
            </a:r>
          </a:p>
          <a:p>
            <a:pPr lvl="1"/>
            <a:r>
              <a:rPr lang="pt-BR" dirty="0"/>
              <a:t>As mesmas usadas nos laços de repetição</a:t>
            </a:r>
          </a:p>
          <a:p>
            <a:pPr lvl="1"/>
            <a:r>
              <a:rPr lang="pt-BR" dirty="0"/>
              <a:t>Ele também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convertido para um valor booleano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Zero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Qualquer valor não nulo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é falso </a:t>
            </a:r>
            <a:r>
              <a:rPr lang="pt-BR" dirty="0"/>
              <a:t>a instrução (ou bloco de instruções) </a:t>
            </a:r>
            <a:br>
              <a:rPr lang="pt-BR" dirty="0"/>
            </a:br>
            <a:r>
              <a:rPr lang="pt-BR" dirty="0"/>
              <a:t>é simplesmente saltada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4365104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(teste)</a:t>
            </a:r>
          </a:p>
          <a:p>
            <a:r>
              <a:rPr lang="pt-BR" dirty="0">
                <a:latin typeface="+mj-lt"/>
              </a:rPr>
              <a:t>    corpo;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= 0;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'.’</a:t>
            </a:r>
            <a:r>
              <a:rPr lang="pt-BR" sz="1600" dirty="0">
                <a:latin typeface="+mj-lt"/>
              </a:rPr>
              <a:t>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verifica se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espaço</a:t>
            </a:r>
          </a:p>
          <a:p>
            <a:r>
              <a:rPr lang="pt-BR" sz="1600" dirty="0">
                <a:latin typeface="+mj-lt"/>
              </a:rPr>
              <a:t>	    espaços++;</a:t>
            </a:r>
          </a:p>
          <a:p>
            <a:r>
              <a:rPr lang="pt-BR" sz="1600" dirty="0">
                <a:latin typeface="+mj-lt"/>
              </a:rPr>
              <a:t>        total++;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de caracteres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}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 e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na frase.\n"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38091B-E1A6-4793-8341-3D9024AB1F5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Espaços.cpp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O desenhista era </a:t>
            </a:r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um visionário.</a:t>
            </a:r>
          </a:p>
          <a:p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3</a:t>
            </a:r>
            <a:r>
              <a:rPr lang="pt-BR" dirty="0">
                <a:latin typeface="+mj-lt"/>
              </a:rPr>
              <a:t> espaços e </a:t>
            </a:r>
            <a:r>
              <a:rPr lang="pt-BR" b="1" dirty="0">
                <a:latin typeface="+mj-lt"/>
              </a:rPr>
              <a:t>30</a:t>
            </a:r>
            <a:r>
              <a:rPr lang="pt-BR" dirty="0">
                <a:latin typeface="+mj-lt"/>
              </a:rPr>
              <a:t> caracteres na frase.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0D22D39-AE18-4DAA-B6FA-C3BB9AF3A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3062"/>
              </p:ext>
            </p:extLst>
          </p:nvPr>
        </p:nvGraphicFramePr>
        <p:xfrm>
          <a:off x="1631504" y="4069560"/>
          <a:ext cx="91450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3963882836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16255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espacos</a:t>
                      </a:r>
                      <a: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++ </a:t>
                      </a:r>
                      <a:b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800" dirty="0"/>
                        <a:t>é executado apenas quando o caractere é 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um espaço</a:t>
                      </a:r>
                    </a:p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total++ </a:t>
                      </a:r>
                      <a:b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800" dirty="0"/>
                        <a:t>é executado para cada repetição do laço </a:t>
                      </a:r>
                      <a:r>
                        <a:rPr lang="pt-BR" sz="2800" dirty="0" err="1"/>
                        <a:t>while</a:t>
                      </a:r>
                      <a:endParaRPr lang="pt-BR" sz="2800" dirty="0"/>
                    </a:p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204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3884</TotalTime>
  <Words>1490</Words>
  <Application>Microsoft Office PowerPoint</Application>
  <PresentationFormat>Widescreen</PresentationFormat>
  <Paragraphs>284</Paragraphs>
  <Slides>21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Instrução de Desvio IF</vt:lpstr>
      <vt:lpstr>Introdução</vt:lpstr>
      <vt:lpstr>Introdução</vt:lpstr>
      <vt:lpstr>A Instrução if</vt:lpstr>
      <vt:lpstr>A Instrução if</vt:lpstr>
      <vt:lpstr>A Instrução if</vt:lpstr>
      <vt:lpstr>A Instrução if</vt:lpstr>
      <vt:lpstr>A Instrução if</vt:lpstr>
      <vt:lpstr>A Instrução if</vt:lpstr>
      <vt:lpstr>A Instrução if else</vt:lpstr>
      <vt:lpstr>A Instrução if else</vt:lpstr>
      <vt:lpstr>A Instrução if else</vt:lpstr>
      <vt:lpstr>A Instrução if else</vt:lpstr>
      <vt:lpstr>Formatando if else</vt:lpstr>
      <vt:lpstr>Formatando if else</vt:lpstr>
      <vt:lpstr>Formatando if else</vt:lpstr>
      <vt:lpstr>Aninhando if else</vt:lpstr>
      <vt:lpstr>Aninhando if else</vt:lpstr>
      <vt:lpstr>Aninhando if else</vt:lpstr>
      <vt:lpstr>Aninhando if else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Intruções de Desvio If</dc:title>
  <dc:creator>Judson Santiago</dc:creator>
  <cp:keywords>if;if else</cp:keywords>
  <cp:lastModifiedBy>Judson Santiago</cp:lastModifiedBy>
  <cp:revision>221</cp:revision>
  <dcterms:created xsi:type="dcterms:W3CDTF">2009-06-18T20:35:08Z</dcterms:created>
  <dcterms:modified xsi:type="dcterms:W3CDTF">2021-05-14T22:51:09Z</dcterms:modified>
</cp:coreProperties>
</file>