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06" r:id="rId4"/>
    <p:sldId id="307" r:id="rId5"/>
    <p:sldId id="314" r:id="rId6"/>
    <p:sldId id="312" r:id="rId7"/>
    <p:sldId id="308" r:id="rId8"/>
    <p:sldId id="304" r:id="rId9"/>
    <p:sldId id="309" r:id="rId10"/>
    <p:sldId id="310" r:id="rId11"/>
    <p:sldId id="311" r:id="rId12"/>
    <p:sldId id="313" r:id="rId13"/>
    <p:sldId id="258" r:id="rId14"/>
    <p:sldId id="259" r:id="rId15"/>
    <p:sldId id="261" r:id="rId16"/>
    <p:sldId id="262" r:id="rId17"/>
    <p:sldId id="263" r:id="rId18"/>
    <p:sldId id="260" r:id="rId19"/>
    <p:sldId id="266" r:id="rId20"/>
    <p:sldId id="303" r:id="rId21"/>
    <p:sldId id="267" r:id="rId22"/>
    <p:sldId id="268" r:id="rId23"/>
    <p:sldId id="265" r:id="rId24"/>
    <p:sldId id="269" r:id="rId25"/>
    <p:sldId id="264" r:id="rId26"/>
    <p:sldId id="271" r:id="rId27"/>
    <p:sldId id="272" r:id="rId28"/>
    <p:sldId id="273" r:id="rId29"/>
    <p:sldId id="275" r:id="rId30"/>
    <p:sldId id="274" r:id="rId31"/>
    <p:sldId id="315" r:id="rId32"/>
    <p:sldId id="316" r:id="rId33"/>
    <p:sldId id="317" r:id="rId34"/>
    <p:sldId id="318" r:id="rId35"/>
    <p:sldId id="319" r:id="rId36"/>
    <p:sldId id="323" r:id="rId37"/>
    <p:sldId id="321" r:id="rId38"/>
    <p:sldId id="324" r:id="rId39"/>
    <p:sldId id="320" r:id="rId40"/>
    <p:sldId id="295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AC211-E4CE-43F0-99B1-E91E703A7D5C}" v="11" dt="2021-04-17T01:22:21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9" autoAdjust="0"/>
  </p:normalViewPr>
  <p:slideViewPr>
    <p:cSldViewPr>
      <p:cViewPr varScale="1">
        <p:scale>
          <a:sx n="161" d="100"/>
          <a:sy n="161" d="100"/>
        </p:scale>
        <p:origin x="300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1CC26D2-674A-4859-B582-A3BC06C69EDD}"/>
    <pc:docChg chg="undo redo custSel addSld delSld modSld">
      <pc:chgData name="Judson Santiago" userId="ebb108da2f256286" providerId="LiveId" clId="{C1CC26D2-674A-4859-B582-A3BC06C69EDD}" dt="2018-12-19T19:26:16.867" v="1306" actId="313"/>
      <pc:docMkLst>
        <pc:docMk/>
      </pc:docMkLst>
      <pc:sldChg chg="add">
        <pc:chgData name="Judson Santiago" userId="ebb108da2f256286" providerId="LiveId" clId="{C1CC26D2-674A-4859-B582-A3BC06C69EDD}" dt="2018-12-16T00:15:53.403" v="0"/>
        <pc:sldMkLst>
          <pc:docMk/>
          <pc:sldMk cId="0" sldId="257"/>
        </pc:sldMkLst>
      </pc:sldChg>
      <pc:sldChg chg="addSp modSp">
        <pc:chgData name="Judson Santiago" userId="ebb108da2f256286" providerId="LiveId" clId="{C1CC26D2-674A-4859-B582-A3BC06C69EDD}" dt="2018-12-16T00:38:42.283" v="258" actId="465"/>
        <pc:sldMkLst>
          <pc:docMk/>
          <pc:sldMk cId="0" sldId="258"/>
        </pc:sldMkLst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1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7:23.250" v="251" actId="122"/>
          <ac:spMkLst>
            <pc:docMk/>
            <pc:sldMk cId="0" sldId="258"/>
            <ac:spMk id="2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7:46.293" v="254" actId="14100"/>
          <ac:spMkLst>
            <pc:docMk/>
            <pc:sldMk cId="0" sldId="258"/>
            <ac:spMk id="2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2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9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38:42.283" v="258" actId="465"/>
          <ac:grpSpMkLst>
            <pc:docMk/>
            <pc:sldMk cId="0" sldId="258"/>
            <ac:grpSpMk id="4" creationId="{E43C7CC2-858E-4D5D-91F1-5859593480DD}"/>
          </ac:grpSpMkLst>
        </pc:grpChg>
      </pc:sldChg>
      <pc:sldChg chg="addSp modSp">
        <pc:chgData name="Judson Santiago" userId="ebb108da2f256286" providerId="LiveId" clId="{C1CC26D2-674A-4859-B582-A3BC06C69EDD}" dt="2018-12-16T00:41:19.322" v="266" actId="164"/>
        <pc:sldMkLst>
          <pc:docMk/>
          <pc:sldMk cId="0" sldId="259"/>
        </pc:sldMkLst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41:09.934" v="265" actId="164"/>
          <ac:grpSpMkLst>
            <pc:docMk/>
            <pc:sldMk cId="0" sldId="259"/>
            <ac:grpSpMk id="5" creationId="{05ED2276-4869-43BA-A43B-A676E881FAC8}"/>
          </ac:grpSpMkLst>
        </pc:grpChg>
        <pc:grpChg chg="add mod">
          <ac:chgData name="Judson Santiago" userId="ebb108da2f256286" providerId="LiveId" clId="{C1CC26D2-674A-4859-B582-A3BC06C69EDD}" dt="2018-12-16T00:41:19.322" v="266" actId="164"/>
          <ac:grpSpMkLst>
            <pc:docMk/>
            <pc:sldMk cId="0" sldId="259"/>
            <ac:grpSpMk id="6" creationId="{9E3FB55F-8C0D-4C09-BD8A-2CB4450D9839}"/>
          </ac:grpSpMkLst>
        </pc:grpChg>
      </pc:sldChg>
      <pc:sldChg chg="addSp modSp">
        <pc:chgData name="Judson Santiago" userId="ebb108da2f256286" providerId="LiveId" clId="{C1CC26D2-674A-4859-B582-A3BC06C69EDD}" dt="2018-12-16T00:49:28.883" v="365" actId="1076"/>
        <pc:sldMkLst>
          <pc:docMk/>
          <pc:sldMk cId="0" sldId="260"/>
        </pc:sldMkLst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28.883" v="365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49:07.513" v="363" actId="14100"/>
          <ac:grpSpMkLst>
            <pc:docMk/>
            <pc:sldMk cId="0" sldId="260"/>
            <ac:grpSpMk id="19" creationId="{374C9F00-971E-447B-9DFB-931143ABB65B}"/>
          </ac:grpSpMkLst>
        </pc:grpChg>
        <pc:cxnChg chg="mod">
          <ac:chgData name="Judson Santiago" userId="ebb108da2f256286" providerId="LiveId" clId="{C1CC26D2-674A-4859-B582-A3BC06C69EDD}" dt="2018-12-16T00:49:10.653" v="364" actId="403"/>
          <ac:cxnSpMkLst>
            <pc:docMk/>
            <pc:sldMk cId="0" sldId="260"/>
            <ac:cxnSpMk id="22" creationId="{00000000-0000-0000-0000-000000000000}"/>
          </ac:cxnSpMkLst>
        </pc:cxnChg>
      </pc:sldChg>
      <pc:sldChg chg="addSp modSp">
        <pc:chgData name="Judson Santiago" userId="ebb108da2f256286" providerId="LiveId" clId="{C1CC26D2-674A-4859-B582-A3BC06C69EDD}" dt="2018-12-17T20:26:36.093" v="533" actId="1076"/>
        <pc:sldMkLst>
          <pc:docMk/>
          <pc:sldMk cId="0" sldId="261"/>
        </pc:sldMkLst>
        <pc:spChg chg="mod">
          <ac:chgData name="Judson Santiago" userId="ebb108da2f256286" providerId="LiveId" clId="{C1CC26D2-674A-4859-B582-A3BC06C69EDD}" dt="2018-12-16T00:45:38.616" v="351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26:36.093" v="533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7" creationId="{CEAEA907-30DB-4BDB-90B9-5D0A6A289EDA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8" creationId="{B4BD3C6F-E2AF-4A8D-BAE2-67354FABC803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9" creationId="{7A4E448A-ADD3-4F77-A9FC-77F53BB2CE09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0" creationId="{DA0BBF46-6400-4924-916D-42D5C9F1ED2F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1" creationId="{F9E938EB-0704-41D7-8757-8D9A10976318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2" creationId="{EAE44F37-4E01-4DF0-9103-995C9F3A54F0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3" creationId="{F1E4D0C2-DB46-4A37-850D-8D4069A4035D}"/>
          </ac:spMkLst>
        </pc:spChg>
        <pc:spChg chg="mod">
          <ac:chgData name="Judson Santiago" userId="ebb108da2f256286" providerId="LiveId" clId="{C1CC26D2-674A-4859-B582-A3BC06C69EDD}" dt="2018-12-16T00:42:44.259" v="323" actId="1076"/>
          <ac:spMkLst>
            <pc:docMk/>
            <pc:sldMk cId="0" sldId="261"/>
            <ac:spMk id="14" creationId="{F6CFE69D-70BC-45A7-837A-E91537E5122F}"/>
          </ac:spMkLst>
        </pc:spChg>
        <pc:spChg chg="mod">
          <ac:chgData name="Judson Santiago" userId="ebb108da2f256286" providerId="LiveId" clId="{C1CC26D2-674A-4859-B582-A3BC06C69EDD}" dt="2018-12-16T00:42:52.179" v="324" actId="1076"/>
          <ac:spMkLst>
            <pc:docMk/>
            <pc:sldMk cId="0" sldId="261"/>
            <ac:spMk id="15" creationId="{BEB8DB83-004A-41BD-A696-473BF3588A9E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6" creationId="{707A404D-B485-41BB-B23A-CC2B76031D62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7" creationId="{4BF0BE44-49D4-4009-AF91-5C9025641C6F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8" creationId="{87EB5699-DCAF-410A-B726-D1A4A95AE7FE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9" creationId="{1BDBFBDC-E52D-4B25-961F-9770C73A4602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20" creationId="{4936D9E8-4A5B-489D-98E8-8C7213FB8DD7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21" creationId="{D6838DEB-8A03-40F8-A0EB-780B5BD7C6B3}"/>
          </ac:spMkLst>
        </pc:spChg>
        <pc:grpChg chg="add mod">
          <ac:chgData name="Judson Santiago" userId="ebb108da2f256286" providerId="LiveId" clId="{C1CC26D2-674A-4859-B582-A3BC06C69EDD}" dt="2018-12-16T00:46:02.705" v="352" actId="1076"/>
          <ac:grpSpMkLst>
            <pc:docMk/>
            <pc:sldMk cId="0" sldId="261"/>
            <ac:grpSpMk id="6" creationId="{0FCFDE33-BF26-4AB8-9E0B-763279F6EC7A}"/>
          </ac:grpSpMkLst>
        </pc:grpChg>
      </pc:sldChg>
      <pc:sldChg chg="modSp">
        <pc:chgData name="Judson Santiago" userId="ebb108da2f256286" providerId="LiveId" clId="{C1CC26D2-674A-4859-B582-A3BC06C69EDD}" dt="2018-12-16T00:46:45.899" v="355" actId="20577"/>
        <pc:sldMkLst>
          <pc:docMk/>
          <pc:sldMk cId="0" sldId="262"/>
        </pc:sldMkLst>
        <pc:spChg chg="mod">
          <ac:chgData name="Judson Santiago" userId="ebb108da2f256286" providerId="LiveId" clId="{C1CC26D2-674A-4859-B582-A3BC06C69EDD}" dt="2018-12-16T00:46:45.899" v="355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47:26.742" v="360" actId="1036"/>
        <pc:sldMkLst>
          <pc:docMk/>
          <pc:sldMk cId="0" sldId="263"/>
        </pc:sldMkLst>
        <pc:spChg chg="mod">
          <ac:chgData name="Judson Santiago" userId="ebb108da2f256286" providerId="LiveId" clId="{C1CC26D2-674A-4859-B582-A3BC06C69EDD}" dt="2018-12-16T00:47:26.742" v="360" actId="1036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1:01:22.375" v="447" actId="20577"/>
        <pc:sldMkLst>
          <pc:docMk/>
          <pc:sldMk cId="0" sldId="265"/>
        </pc:sldMkLst>
        <pc:spChg chg="mod">
          <ac:chgData name="Judson Santiago" userId="ebb108da2f256286" providerId="LiveId" clId="{C1CC26D2-674A-4859-B582-A3BC06C69EDD}" dt="2018-12-16T01:01:22.375" v="447" actId="20577"/>
          <ac:spMkLst>
            <pc:docMk/>
            <pc:sldMk cId="0" sldId="265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1CC26D2-674A-4859-B582-A3BC06C69EDD}" dt="2018-12-16T00:58:57.115" v="437" actId="113"/>
        <pc:sldMkLst>
          <pc:docMk/>
          <pc:sldMk cId="0" sldId="266"/>
        </pc:sldMkLst>
        <pc:spChg chg="mod">
          <ac:chgData name="Judson Santiago" userId="ebb108da2f256286" providerId="LiveId" clId="{C1CC26D2-674A-4859-B582-A3BC06C69EDD}" dt="2018-12-16T00:53:59.557" v="412" actId="368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8:57.115" v="437" actId="113"/>
          <ac:spMkLst>
            <pc:docMk/>
            <pc:sldMk cId="0" sldId="266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5.138" v="418" actId="20577"/>
          <ac:spMkLst>
            <pc:docMk/>
            <pc:sldMk cId="0" sldId="266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3:44.436" v="410" actId="1076"/>
          <ac:spMkLst>
            <pc:docMk/>
            <pc:sldMk cId="0" sldId="266"/>
            <ac:spMk id="3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46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57:23.403" v="426" actId="465"/>
          <ac:grpSpMkLst>
            <pc:docMk/>
            <pc:sldMk cId="0" sldId="266"/>
            <ac:grpSpMk id="4" creationId="{AA065A09-9EA9-44D4-A739-F6819D091EDF}"/>
          </ac:grpSpMkLst>
        </pc:grpChg>
      </pc:sldChg>
      <pc:sldChg chg="addSp delSp modSp">
        <pc:chgData name="Judson Santiago" userId="ebb108da2f256286" providerId="LiveId" clId="{C1CC26D2-674A-4859-B582-A3BC06C69EDD}" dt="2018-12-16T00:58:46.927" v="436" actId="113"/>
        <pc:sldMkLst>
          <pc:docMk/>
          <pc:sldMk cId="0" sldId="267"/>
        </pc:sldMkLst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22" creationId="{00000000-0000-0000-0000-000000000000}"/>
          </ac:spMkLst>
        </pc:spChg>
        <pc:spChg chg="add">
          <ac:chgData name="Judson Santiago" userId="ebb108da2f256286" providerId="LiveId" clId="{C1CC26D2-674A-4859-B582-A3BC06C69EDD}" dt="2018-12-16T00:57:51.578" v="428"/>
          <ac:spMkLst>
            <pc:docMk/>
            <pc:sldMk cId="0" sldId="267"/>
            <ac:spMk id="23" creationId="{C9D39F75-A8DD-4E47-9679-E40D2D60D7E3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6" creationId="{46B4085A-2F77-4E05-B824-2803B2690B17}"/>
          </ac:spMkLst>
        </pc:spChg>
        <pc:spChg chg="mod topLvl">
          <ac:chgData name="Judson Santiago" userId="ebb108da2f256286" providerId="LiveId" clId="{C1CC26D2-674A-4859-B582-A3BC06C69EDD}" dt="2018-12-16T00:58:46.927" v="436" actId="113"/>
          <ac:spMkLst>
            <pc:docMk/>
            <pc:sldMk cId="0" sldId="267"/>
            <ac:spMk id="27" creationId="{633A5A79-9E84-4823-969B-4C9DA97BCBCF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8" creationId="{703EA87C-3B7E-4091-9778-39C61AED6A3B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9" creationId="{DEDA158D-C6E3-4719-BE2E-AF49FB72343F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0" creationId="{5FC85F7C-6D2F-4020-820B-41B78EBA474C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2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5" creationId="{3B637866-DB00-4102-B045-3C3EB25ED131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7" creationId="{C4449B22-57D0-47D8-BECB-5DE2D497BC16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8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9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0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1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4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6" creationId="{B889C6E4-57D4-4F8E-879D-B8E09FF5F79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7" creationId="{336CF80E-19B0-4C3D-9509-F7DC311790EA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8" creationId="{522D4EC5-B557-483B-942A-9F84A9A70FB1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9" creationId="{AF2E6423-F4C1-4B1B-9A26-06502B10694C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0" creationId="{26ECEDD1-7D98-4D04-8D65-8A6BEC6ADF2E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1" creationId="{30407A35-7480-4094-91BB-B8C35CACAC34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2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5" creationId="{B3399F8A-7EDF-4AD8-909B-6F0715AF0733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6" creationId="{2A696441-68AC-4941-82B2-C2F1CED4BAD6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7" creationId="{F85BB187-94C0-40BD-AE16-19AD95854B8F}"/>
          </ac:spMkLst>
        </pc:spChg>
        <pc:grpChg chg="add del">
          <ac:chgData name="Judson Santiago" userId="ebb108da2f256286" providerId="LiveId" clId="{C1CC26D2-674A-4859-B582-A3BC06C69EDD}" dt="2018-12-16T00:58:00.076" v="429" actId="165"/>
          <ac:grpSpMkLst>
            <pc:docMk/>
            <pc:sldMk cId="0" sldId="267"/>
            <ac:grpSpMk id="25" creationId="{1F3B300A-0806-4F51-9B39-2A9538BC9079}"/>
          </ac:grpSpMkLst>
        </pc:grpChg>
        <pc:cxnChg chg="add mod">
          <ac:chgData name="Judson Santiago" userId="ebb108da2f256286" providerId="LiveId" clId="{C1CC26D2-674A-4859-B582-A3BC06C69EDD}" dt="2018-12-16T00:58:31.117" v="435" actId="1582"/>
          <ac:cxnSpMkLst>
            <pc:docMk/>
            <pc:sldMk cId="0" sldId="267"/>
            <ac:cxnSpMk id="5" creationId="{DCA955F6-E0CF-4DC2-BED9-98D06EB19F7E}"/>
          </ac:cxnSpMkLst>
        </pc:cxnChg>
        <pc:cxnChg chg="del mod">
          <ac:chgData name="Judson Santiago" userId="ebb108da2f256286" providerId="LiveId" clId="{C1CC26D2-674A-4859-B582-A3BC06C69EDD}" dt="2018-12-16T00:57:51.282" v="427" actId="478"/>
          <ac:cxnSpMkLst>
            <pc:docMk/>
            <pc:sldMk cId="0" sldId="267"/>
            <ac:cxnSpMk id="42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1:00:18.066" v="445" actId="1582"/>
        <pc:sldMkLst>
          <pc:docMk/>
          <pc:sldMk cId="0" sldId="268"/>
        </pc:sldMkLst>
        <pc:spChg chg="mod">
          <ac:chgData name="Judson Santiago" userId="ebb108da2f256286" providerId="LiveId" clId="{C1CC26D2-674A-4859-B582-A3BC06C69EDD}" dt="2018-12-16T00:59:39.404" v="440" actId="113"/>
          <ac:spMkLst>
            <pc:docMk/>
            <pc:sldMk cId="0" sldId="268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4" creationId="{00000000-0000-0000-0000-000000000000}"/>
          </ac:spMkLst>
        </pc:spChg>
        <pc:cxnChg chg="mod">
          <ac:chgData name="Judson Santiago" userId="ebb108da2f256286" providerId="LiveId" clId="{C1CC26D2-674A-4859-B582-A3BC06C69EDD}" dt="2018-12-16T01:00:18.066" v="445" actId="1582"/>
          <ac:cxnSpMkLst>
            <pc:docMk/>
            <pc:sldMk cId="0" sldId="268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1:01:47.901" v="448" actId="1076"/>
        <pc:sldMkLst>
          <pc:docMk/>
          <pc:sldMk cId="0" sldId="269"/>
        </pc:sldMkLst>
        <pc:spChg chg="mod">
          <ac:chgData name="Judson Santiago" userId="ebb108da2f256286" providerId="LiveId" clId="{C1CC26D2-674A-4859-B582-A3BC06C69EDD}" dt="2018-12-16T01:01:47.901" v="448" actId="1076"/>
          <ac:spMkLst>
            <pc:docMk/>
            <pc:sldMk cId="0" sldId="269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7T20:36:50.258" v="585" actId="1076"/>
        <pc:sldMkLst>
          <pc:docMk/>
          <pc:sldMk cId="0" sldId="272"/>
        </pc:sldMkLst>
        <pc:spChg chg="mod">
          <ac:chgData name="Judson Santiago" userId="ebb108da2f256286" providerId="LiveId" clId="{C1CC26D2-674A-4859-B582-A3BC06C69EDD}" dt="2018-12-17T20:36:19.093" v="584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5:03.245" v="545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6:50.258" v="585" actId="1076"/>
          <ac:spMkLst>
            <pc:docMk/>
            <pc:sldMk cId="0" sldId="272"/>
            <ac:spMk id="5" creationId="{00000000-0000-0000-0000-000000000000}"/>
          </ac:spMkLst>
        </pc:spChg>
      </pc:sldChg>
      <pc:sldChg chg="addSp delSp modSp modAnim">
        <pc:chgData name="Judson Santiago" userId="ebb108da2f256286" providerId="LiveId" clId="{C1CC26D2-674A-4859-B582-A3BC06C69EDD}" dt="2018-12-18T17:27:55.889" v="1248" actId="1076"/>
        <pc:sldMkLst>
          <pc:docMk/>
          <pc:sldMk cId="0" sldId="273"/>
        </pc:sldMkLst>
        <pc:spChg chg="mod">
          <ac:chgData name="Judson Santiago" userId="ebb108da2f256286" providerId="LiveId" clId="{C1CC26D2-674A-4859-B582-A3BC06C69EDD}" dt="2018-12-17T20:37:57.931" v="593" actId="1036"/>
          <ac:spMkLst>
            <pc:docMk/>
            <pc:sldMk cId="0" sldId="273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1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48.243" v="588" actId="478"/>
          <ac:spMkLst>
            <pc:docMk/>
            <pc:sldMk cId="0" sldId="273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7:55.889" v="1248" actId="1076"/>
          <ac:spMkLst>
            <pc:docMk/>
            <pc:sldMk cId="0" sldId="273"/>
            <ac:spMk id="2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32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53.013" v="589" actId="478"/>
          <ac:spMkLst>
            <pc:docMk/>
            <pc:sldMk cId="0" sldId="273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57.931" v="593" actId="1036"/>
          <ac:spMkLst>
            <pc:docMk/>
            <pc:sldMk cId="0" sldId="273"/>
            <ac:spMk id="3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3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39" creationId="{00000000-0000-0000-0000-000000000000}"/>
          </ac:spMkLst>
        </pc:spChg>
        <pc:spChg chg="add mod ord">
          <ac:chgData name="Judson Santiago" userId="ebb108da2f256286" providerId="LiveId" clId="{C1CC26D2-674A-4859-B582-A3BC06C69EDD}" dt="2018-12-18T17:26:54.210" v="1246" actId="167"/>
          <ac:spMkLst>
            <pc:docMk/>
            <pc:sldMk cId="0" sldId="273"/>
            <ac:spMk id="40" creationId="{896A3DF6-F2D6-4301-9905-F0A3E4AB7B80}"/>
          </ac:spMkLst>
        </pc:spChg>
        <pc:spChg chg="add mod ord">
          <ac:chgData name="Judson Santiago" userId="ebb108da2f256286" providerId="LiveId" clId="{C1CC26D2-674A-4859-B582-A3BC06C69EDD}" dt="2018-12-18T17:26:54.210" v="1246" actId="167"/>
          <ac:spMkLst>
            <pc:docMk/>
            <pc:sldMk cId="0" sldId="273"/>
            <ac:spMk id="41" creationId="{C76B6C69-85E1-4076-8FE6-CB87358DD63C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48.243" v="588" actId="478"/>
          <ac:spMkLst>
            <pc:docMk/>
            <pc:sldMk cId="0" sldId="273"/>
            <ac:spMk id="5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53.013" v="589" actId="478"/>
          <ac:spMkLst>
            <pc:docMk/>
            <pc:sldMk cId="0" sldId="273"/>
            <ac:spMk id="65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8T17:24:58.943" v="1234" actId="165"/>
          <ac:grpSpMkLst>
            <pc:docMk/>
            <pc:sldMk cId="0" sldId="273"/>
            <ac:grpSpMk id="9" creationId="{94D7BC87-8C64-40F2-B252-9C2F5E1A7FEA}"/>
          </ac:grpSpMkLst>
        </pc:grpChg>
        <pc:grpChg chg="add mod">
          <ac:chgData name="Judson Santiago" userId="ebb108da2f256286" providerId="LiveId" clId="{C1CC26D2-674A-4859-B582-A3BC06C69EDD}" dt="2018-12-17T20:37:57.931" v="593" actId="1036"/>
          <ac:grpSpMkLst>
            <pc:docMk/>
            <pc:sldMk cId="0" sldId="273"/>
            <ac:grpSpMk id="10" creationId="{74EDAF19-6046-4AB2-9F5F-AE415D0BEB3E}"/>
          </ac:grpSpMkLst>
        </pc:grpChg>
        <pc:grpChg chg="mod">
          <ac:chgData name="Judson Santiago" userId="ebb108da2f256286" providerId="LiveId" clId="{C1CC26D2-674A-4859-B582-A3BC06C69EDD}" dt="2018-12-17T20:37:42.218" v="587" actId="164"/>
          <ac:grpSpMkLst>
            <pc:docMk/>
            <pc:sldMk cId="0" sldId="273"/>
            <ac:grpSpMk id="13" creationId="{00000000-0000-0000-0000-000000000000}"/>
          </ac:grpSpMkLst>
        </pc:grpChg>
        <pc:cxnChg chg="mod">
          <ac:chgData name="Judson Santiago" userId="ebb108da2f256286" providerId="LiveId" clId="{C1CC26D2-674A-4859-B582-A3BC06C69EDD}" dt="2018-12-17T20:37:42.218" v="587" actId="164"/>
          <ac:cxnSpMkLst>
            <pc:docMk/>
            <pc:sldMk cId="0" sldId="273"/>
            <ac:cxnSpMk id="2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8T17:27:55.889" v="1248" actId="1076"/>
          <ac:cxnSpMkLst>
            <pc:docMk/>
            <pc:sldMk cId="0" sldId="273"/>
            <ac:cxnSpMk id="36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7T20:41:57.351" v="609" actId="20577"/>
        <pc:sldMkLst>
          <pc:docMk/>
          <pc:sldMk cId="0" sldId="274"/>
        </pc:sldMkLst>
        <pc:spChg chg="mod">
          <ac:chgData name="Judson Santiago" userId="ebb108da2f256286" providerId="LiveId" clId="{C1CC26D2-674A-4859-B582-A3BC06C69EDD}" dt="2018-12-17T20:41:57.351" v="609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7T21:15:30.162" v="1070" actId="1076"/>
        <pc:sldMkLst>
          <pc:docMk/>
          <pc:sldMk cId="0" sldId="295"/>
        </pc:sldMkLst>
        <pc:spChg chg="mod">
          <ac:chgData name="Judson Santiago" userId="ebb108da2f256286" providerId="LiveId" clId="{C1CC26D2-674A-4859-B582-A3BC06C69EDD}" dt="2018-12-17T21:15:22.949" v="1069" actId="20577"/>
          <ac:spMkLst>
            <pc:docMk/>
            <pc:sldMk cId="0" sldId="295"/>
            <ac:spMk id="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15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1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6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7T21:13:39.293" v="1057" actId="165"/>
          <ac:grpSpMkLst>
            <pc:docMk/>
            <pc:sldMk cId="0" sldId="295"/>
            <ac:grpSpMk id="28" creationId="{25D5834A-D48A-4450-8477-84208DB17A69}"/>
          </ac:grpSpMkLst>
        </pc:grpChg>
        <pc:grpChg chg="add mod">
          <ac:chgData name="Judson Santiago" userId="ebb108da2f256286" providerId="LiveId" clId="{C1CC26D2-674A-4859-B582-A3BC06C69EDD}" dt="2018-12-17T21:15:30.162" v="1070" actId="1076"/>
          <ac:grpSpMkLst>
            <pc:docMk/>
            <pc:sldMk cId="0" sldId="295"/>
            <ac:grpSpMk id="30" creationId="{8EAC5815-BA38-4D36-A778-8B3F3B743629}"/>
          </ac:grpSpMkLst>
        </pc:grpChg>
        <pc:cxnChg chg="mod topLvl">
          <ac:chgData name="Judson Santiago" userId="ebb108da2f256286" providerId="LiveId" clId="{C1CC26D2-674A-4859-B582-A3BC06C69EDD}" dt="2018-12-17T21:13:55.301" v="1059" actId="164"/>
          <ac:cxnSpMkLst>
            <pc:docMk/>
            <pc:sldMk cId="0" sldId="295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0:55:49.298" v="423" actId="1076"/>
        <pc:sldMkLst>
          <pc:docMk/>
          <pc:sldMk cId="496395513" sldId="303"/>
        </pc:sldMkLst>
        <pc:spChg chg="mod">
          <ac:chgData name="Judson Santiago" userId="ebb108da2f256286" providerId="LiveId" clId="{C1CC26D2-674A-4859-B582-A3BC06C69EDD}" dt="2018-12-16T00:55:21.336" v="420" actId="1076"/>
          <ac:spMkLst>
            <pc:docMk/>
            <pc:sldMk cId="496395513" sldId="30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5:26.116" v="421" actId="1076"/>
          <ac:spMkLst>
            <pc:docMk/>
            <pc:sldMk cId="496395513" sldId="30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5:49.298" v="423" actId="1076"/>
          <ac:spMkLst>
            <pc:docMk/>
            <pc:sldMk cId="496395513" sldId="303"/>
            <ac:spMk id="7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23:30.112" v="40" actId="20577"/>
        <pc:sldMkLst>
          <pc:docMk/>
          <pc:sldMk cId="1824548638" sldId="304"/>
        </pc:sldMkLst>
        <pc:spChg chg="mod">
          <ac:chgData name="Judson Santiago" userId="ebb108da2f256286" providerId="LiveId" clId="{C1CC26D2-674A-4859-B582-A3BC06C69EDD}" dt="2018-12-16T00:23:30.112" v="40" actId="20577"/>
          <ac:spMkLst>
            <pc:docMk/>
            <pc:sldMk cId="1824548638" sldId="304"/>
            <ac:spMk id="3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8T16:13:48.489" v="1230" actId="12"/>
        <pc:sldMkLst>
          <pc:docMk/>
          <pc:sldMk cId="351601586" sldId="308"/>
        </pc:sldMkLst>
        <pc:spChg chg="mod">
          <ac:chgData name="Judson Santiago" userId="ebb108da2f256286" providerId="LiveId" clId="{C1CC26D2-674A-4859-B582-A3BC06C69EDD}" dt="2018-12-18T16:13:48.489" v="1230" actId="12"/>
          <ac:spMkLst>
            <pc:docMk/>
            <pc:sldMk cId="351601586" sldId="308"/>
            <ac:spMk id="3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26:09.003" v="97" actId="1076"/>
        <pc:sldMkLst>
          <pc:docMk/>
          <pc:sldMk cId="3196184049" sldId="310"/>
        </pc:sldMkLst>
        <pc:spChg chg="mod">
          <ac:chgData name="Judson Santiago" userId="ebb108da2f256286" providerId="LiveId" clId="{C1CC26D2-674A-4859-B582-A3BC06C69EDD}" dt="2018-12-16T00:25:10.735" v="85" actId="20577"/>
          <ac:spMkLst>
            <pc:docMk/>
            <pc:sldMk cId="3196184049" sldId="310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48.851" v="92" actId="1076"/>
          <ac:spMkLst>
            <pc:docMk/>
            <pc:sldMk cId="3196184049" sldId="310"/>
            <ac:spMk id="3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6:09.003" v="97" actId="1076"/>
          <ac:spMkLst>
            <pc:docMk/>
            <pc:sldMk cId="3196184049" sldId="310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58.115" v="96" actId="1038"/>
          <ac:spMkLst>
            <pc:docMk/>
            <pc:sldMk cId="3196184049" sldId="310"/>
            <ac:spMk id="44" creationId="{00000000-0000-0000-0000-000000000000}"/>
          </ac:spMkLst>
        </pc:spChg>
        <pc:grpChg chg="mod">
          <ac:chgData name="Judson Santiago" userId="ebb108da2f256286" providerId="LiveId" clId="{C1CC26D2-674A-4859-B582-A3BC06C69EDD}" dt="2018-12-16T00:25:58.115" v="96" actId="1038"/>
          <ac:grpSpMkLst>
            <pc:docMk/>
            <pc:sldMk cId="3196184049" sldId="310"/>
            <ac:grpSpMk id="11" creationId="{E412DDB9-BB1D-435C-8C5B-3AEE65356C0F}"/>
          </ac:grpSpMkLst>
        </pc:grpChg>
        <pc:grpChg chg="mod">
          <ac:chgData name="Judson Santiago" userId="ebb108da2f256286" providerId="LiveId" clId="{C1CC26D2-674A-4859-B582-A3BC06C69EDD}" dt="2018-12-16T00:25:19.171" v="90" actId="1035"/>
          <ac:grpSpMkLst>
            <pc:docMk/>
            <pc:sldMk cId="3196184049" sldId="310"/>
            <ac:grpSpMk id="12" creationId="{B7D9121B-444B-4115-A357-E42E5FE24E59}"/>
          </ac:grpSpMkLst>
        </pc:grpChg>
        <pc:grpChg chg="mod">
          <ac:chgData name="Judson Santiago" userId="ebb108da2f256286" providerId="LiveId" clId="{C1CC26D2-674A-4859-B582-A3BC06C69EDD}" dt="2018-12-16T00:25:58.115" v="96" actId="1038"/>
          <ac:grpSpMkLst>
            <pc:docMk/>
            <pc:sldMk cId="3196184049" sldId="310"/>
            <ac:grpSpMk id="13" creationId="{DA6F8057-196F-4165-9EE4-144122A38A27}"/>
          </ac:grpSpMkLst>
        </pc:grpChg>
      </pc:sldChg>
      <pc:sldChg chg="modSp">
        <pc:chgData name="Judson Santiago" userId="ebb108da2f256286" providerId="LiveId" clId="{C1CC26D2-674A-4859-B582-A3BC06C69EDD}" dt="2018-12-17T20:24:30.175" v="527" actId="114"/>
        <pc:sldMkLst>
          <pc:docMk/>
          <pc:sldMk cId="3648114790" sldId="311"/>
        </pc:sldMkLst>
        <pc:spChg chg="mod">
          <ac:chgData name="Judson Santiago" userId="ebb108da2f256286" providerId="LiveId" clId="{C1CC26D2-674A-4859-B582-A3BC06C69EDD}" dt="2018-12-17T20:21:49.856" v="459" actId="14"/>
          <ac:spMkLst>
            <pc:docMk/>
            <pc:sldMk cId="3648114790" sldId="311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24:30.175" v="527" actId="114"/>
          <ac:spMkLst>
            <pc:docMk/>
            <pc:sldMk cId="3648114790" sldId="311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1CC26D2-674A-4859-B582-A3BC06C69EDD}" dt="2018-12-18T16:13:50.238" v="1231" actId="12"/>
        <pc:sldMkLst>
          <pc:docMk/>
          <pc:sldMk cId="2515218308" sldId="312"/>
        </pc:sldMkLst>
        <pc:spChg chg="mod">
          <ac:chgData name="Judson Santiago" userId="ebb108da2f256286" providerId="LiveId" clId="{C1CC26D2-674A-4859-B582-A3BC06C69EDD}" dt="2018-12-18T16:13:50.238" v="1231" actId="12"/>
          <ac:spMkLst>
            <pc:docMk/>
            <pc:sldMk cId="2515218308" sldId="312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9:31.416" v="18" actId="164"/>
          <ac:spMkLst>
            <pc:docMk/>
            <pc:sldMk cId="2515218308" sldId="312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8:42.752" v="17" actId="1035"/>
          <ac:spMkLst>
            <pc:docMk/>
            <pc:sldMk cId="2515218308" sldId="312"/>
            <ac:spMk id="15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19:31.416" v="18" actId="164"/>
          <ac:grpSpMkLst>
            <pc:docMk/>
            <pc:sldMk cId="2515218308" sldId="312"/>
            <ac:grpSpMk id="5" creationId="{47E023A4-6463-4032-8B00-96967D48F4CB}"/>
          </ac:grpSpMkLst>
        </pc:grpChg>
        <pc:cxnChg chg="mod">
          <ac:chgData name="Judson Santiago" userId="ebb108da2f256286" providerId="LiveId" clId="{C1CC26D2-674A-4859-B582-A3BC06C69EDD}" dt="2018-12-16T00:18:42.752" v="17" actId="1035"/>
          <ac:cxnSpMkLst>
            <pc:docMk/>
            <pc:sldMk cId="2515218308" sldId="312"/>
            <ac:cxnSpMk id="6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19:31.416" v="18" actId="164"/>
          <ac:cxnSpMkLst>
            <pc:docMk/>
            <pc:sldMk cId="2515218308" sldId="312"/>
            <ac:cxnSpMk id="19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19:31.416" v="18" actId="164"/>
          <ac:cxnSpMkLst>
            <pc:docMk/>
            <pc:sldMk cId="2515218308" sldId="312"/>
            <ac:cxnSpMk id="20" creationId="{00000000-0000-0000-0000-000000000000}"/>
          </ac:cxnSpMkLst>
        </pc:cxnChg>
      </pc:sldChg>
      <pc:sldChg chg="addSp delSp modSp">
        <pc:chgData name="Judson Santiago" userId="ebb108da2f256286" providerId="LiveId" clId="{C1CC26D2-674A-4859-B582-A3BC06C69EDD}" dt="2018-12-16T00:36:03.874" v="245" actId="20577"/>
        <pc:sldMkLst>
          <pc:docMk/>
          <pc:sldMk cId="1697244109" sldId="313"/>
        </pc:sldMkLst>
        <pc:spChg chg="mod ord">
          <ac:chgData name="Judson Santiago" userId="ebb108da2f256286" providerId="LiveId" clId="{C1CC26D2-674A-4859-B582-A3BC06C69EDD}" dt="2018-12-16T00:36:03.874" v="245" actId="20577"/>
          <ac:spMkLst>
            <pc:docMk/>
            <pc:sldMk cId="1697244109" sldId="313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1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3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42" creationId="{00000000-0000-0000-0000-000000000000}"/>
          </ac:spMkLst>
        </pc:spChg>
        <pc:spChg chg="add 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44" creationId="{44B98BDB-7C91-418F-9534-239D8877B228}"/>
          </ac:spMkLst>
        </pc:spChg>
        <pc:spChg chg="add del mod">
          <ac:chgData name="Judson Santiago" userId="ebb108da2f256286" providerId="LiveId" clId="{C1CC26D2-674A-4859-B582-A3BC06C69EDD}" dt="2018-12-16T00:30:47.847" v="155" actId="478"/>
          <ac:spMkLst>
            <pc:docMk/>
            <pc:sldMk cId="1697244109" sldId="313"/>
            <ac:spMk id="45" creationId="{F4DA3ABB-D492-419C-83F7-0791A140CC20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6" creationId="{24688192-B1B2-4F41-9D0A-362883E41A28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7" creationId="{87BF0FD1-1796-4DA6-84A1-9B5A0E47326F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8" creationId="{7C56E873-35B0-4B77-9B64-6E6B4F2404DA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9" creationId="{0FC85243-00AE-4FFC-B44B-C294987A55E6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54" creationId="{634E647E-64D6-4C89-B933-6AB430FF6E0C}"/>
          </ac:spMkLst>
        </pc:s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1" creationId="{F8A21B4A-5DF4-44B5-B3DB-91B215EBD330}"/>
          </ac:grpSpMkLst>
        </pc:grpChg>
        <pc:grpChg chg="add mod">
          <ac:chgData name="Judson Santiago" userId="ebb108da2f256286" providerId="LiveId" clId="{C1CC26D2-674A-4859-B582-A3BC06C69EDD}" dt="2018-12-16T00:32:17.135" v="166" actId="164"/>
          <ac:grpSpMkLst>
            <pc:docMk/>
            <pc:sldMk cId="1697244109" sldId="313"/>
            <ac:grpSpMk id="62" creationId="{EFDA5BAA-237C-47C6-BEFF-0F59C2F00177}"/>
          </ac:grpSpMkLst>
        </pc:grpChg>
        <pc:grpChg chg="add mod">
          <ac:chgData name="Judson Santiago" userId="ebb108da2f256286" providerId="LiveId" clId="{C1CC26D2-674A-4859-B582-A3BC06C69EDD}" dt="2018-12-16T00:31:23.435" v="159" actId="164"/>
          <ac:grpSpMkLst>
            <pc:docMk/>
            <pc:sldMk cId="1697244109" sldId="313"/>
            <ac:grpSpMk id="63" creationId="{4C1AC9AE-F8EF-4C24-997E-A4402BC21648}"/>
          </ac:grpSpMkLst>
        </pc:grpChg>
        <pc:grpChg chg="add mod">
          <ac:chgData name="Judson Santiago" userId="ebb108da2f256286" providerId="LiveId" clId="{C1CC26D2-674A-4859-B582-A3BC06C69EDD}" dt="2018-12-16T00:31:34.088" v="161" actId="164"/>
          <ac:grpSpMkLst>
            <pc:docMk/>
            <pc:sldMk cId="1697244109" sldId="313"/>
            <ac:grpSpMk id="64" creationId="{D2B38CD7-0F74-46B2-B64C-6A67D9A34809}"/>
          </ac:grpSpMkLst>
        </pc:grpChg>
        <pc:grpChg chg="add mod">
          <ac:chgData name="Judson Santiago" userId="ebb108da2f256286" providerId="LiveId" clId="{C1CC26D2-674A-4859-B582-A3BC06C69EDD}" dt="2018-12-16T00:31:59.161" v="163" actId="164"/>
          <ac:grpSpMkLst>
            <pc:docMk/>
            <pc:sldMk cId="1697244109" sldId="313"/>
            <ac:grpSpMk id="65" creationId="{42CFC234-CA44-433E-A29F-EA58DAB45A04}"/>
          </ac:grpSpMkLst>
        </pc:grpChg>
        <pc:grpChg chg="add mod">
          <ac:chgData name="Judson Santiago" userId="ebb108da2f256286" providerId="LiveId" clId="{C1CC26D2-674A-4859-B582-A3BC06C69EDD}" dt="2018-12-16T00:32:16.838" v="165" actId="164"/>
          <ac:grpSpMkLst>
            <pc:docMk/>
            <pc:sldMk cId="1697244109" sldId="313"/>
            <ac:grpSpMk id="66" creationId="{7273CE2B-CD8D-4F8C-A210-C311A4A31BF2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7" creationId="{193801D3-5A8C-4FCF-923E-40E7BBE45C7B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8" creationId="{1E29184B-ED47-40E7-B7E5-5FF1F6BAAB0A}"/>
          </ac:grpSpMkLst>
        </pc:grpChg>
        <pc:grpChg chg="add del mod">
          <ac:chgData name="Judson Santiago" userId="ebb108da2f256286" providerId="LiveId" clId="{C1CC26D2-674A-4859-B582-A3BC06C69EDD}" dt="2018-12-16T00:33:48.995" v="177" actId="165"/>
          <ac:grpSpMkLst>
            <pc:docMk/>
            <pc:sldMk cId="1697244109" sldId="313"/>
            <ac:grpSpMk id="69" creationId="{F89FD5BE-2F61-4C98-A005-75B31E546022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70" creationId="{A6F57FED-C2D9-4574-A0D7-CDCC3F57428C}"/>
          </ac:grpSpMkLst>
        </pc:grp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1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2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3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4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2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3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4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1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2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3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4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6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38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39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40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4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43" creationId="{00000000-0000-0000-0000-000000000000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0" creationId="{50E667F4-5589-4B99-877C-38E381F7E7CE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1" creationId="{5DAF2EE7-353E-48C4-9B7F-EEE48D830EEA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2" creationId="{EDFE9105-B17D-4065-9B70-BBE4A41CD6A3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3" creationId="{18812D79-E3E5-4CB2-BF6D-E78F9A280E5F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5" creationId="{34E2EC13-CF00-4C75-B468-E80D506A9ADE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6" creationId="{5F644FA3-F258-4100-8AAA-60BA7A7C1631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8" creationId="{B3F5ECFC-70E1-4DEC-8798-6587C4BC49F6}"/>
          </ac:cxnSpMkLst>
        </pc:cxnChg>
      </pc:sldChg>
      <pc:sldChg chg="modSp">
        <pc:chgData name="Judson Santiago" userId="ebb108da2f256286" providerId="LiveId" clId="{C1CC26D2-674A-4859-B582-A3BC06C69EDD}" dt="2018-12-16T00:17:29.522" v="12" actId="20577"/>
        <pc:sldMkLst>
          <pc:docMk/>
          <pc:sldMk cId="4107761795" sldId="314"/>
        </pc:sldMkLst>
        <pc:spChg chg="mod">
          <ac:chgData name="Judson Santiago" userId="ebb108da2f256286" providerId="LiveId" clId="{C1CC26D2-674A-4859-B582-A3BC06C69EDD}" dt="2018-12-16T00:16:53.912" v="4" actId="6549"/>
          <ac:spMkLst>
            <pc:docMk/>
            <pc:sldMk cId="4107761795" sldId="314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7:29.522" v="12" actId="20577"/>
          <ac:spMkLst>
            <pc:docMk/>
            <pc:sldMk cId="4107761795" sldId="314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6:59.832" v="5" actId="1076"/>
          <ac:spMkLst>
            <pc:docMk/>
            <pc:sldMk cId="4107761795" sldId="314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8T17:34:15.462" v="1254" actId="1076"/>
        <pc:sldMkLst>
          <pc:docMk/>
          <pc:sldMk cId="2019042979" sldId="315"/>
        </pc:sldMkLst>
        <pc:spChg chg="mod">
          <ac:chgData name="Judson Santiago" userId="ebb108da2f256286" providerId="LiveId" clId="{C1CC26D2-674A-4859-B582-A3BC06C69EDD}" dt="2018-12-17T20:42:39.815" v="610" actId="20577"/>
          <ac:spMkLst>
            <pc:docMk/>
            <pc:sldMk cId="2019042979" sldId="315"/>
            <ac:spMk id="1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8T17:33:50.171" v="1249" actId="478"/>
          <ac:spMkLst>
            <pc:docMk/>
            <pc:sldMk cId="2019042979" sldId="315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6" creationId="{00000000-0000-0000-0000-000000000000}"/>
          </ac:spMkLst>
        </pc:spChg>
        <pc:spChg chg="del">
          <ac:chgData name="Judson Santiago" userId="ebb108da2f256286" providerId="LiveId" clId="{C1CC26D2-674A-4859-B582-A3BC06C69EDD}" dt="2018-12-18T17:33:50.171" v="1249" actId="478"/>
          <ac:spMkLst>
            <pc:docMk/>
            <pc:sldMk cId="2019042979" sldId="315"/>
            <ac:spMk id="4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8T17:34:15.462" v="1254" actId="1076"/>
          <ac:grpSpMkLst>
            <pc:docMk/>
            <pc:sldMk cId="2019042979" sldId="315"/>
            <ac:grpSpMk id="5" creationId="{10B04D95-B57C-4B0C-809C-EE773D121D7A}"/>
          </ac:grpSpMkLst>
        </pc:grpChg>
        <pc:cxnChg chg="mod">
          <ac:chgData name="Judson Santiago" userId="ebb108da2f256286" providerId="LiveId" clId="{C1CC26D2-674A-4859-B582-A3BC06C69EDD}" dt="2018-12-18T17:34:08.669" v="1253" actId="164"/>
          <ac:cxnSpMkLst>
            <pc:docMk/>
            <pc:sldMk cId="2019042979" sldId="315"/>
            <ac:cxnSpMk id="22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7T20:43:29.481" v="612" actId="207"/>
        <pc:sldMkLst>
          <pc:docMk/>
          <pc:sldMk cId="3673007569" sldId="316"/>
        </pc:sldMkLst>
        <pc:spChg chg="mod">
          <ac:chgData name="Judson Santiago" userId="ebb108da2f256286" providerId="LiveId" clId="{C1CC26D2-674A-4859-B582-A3BC06C69EDD}" dt="2018-12-17T20:43:29.481" v="612" actId="207"/>
          <ac:spMkLst>
            <pc:docMk/>
            <pc:sldMk cId="3673007569" sldId="316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C1CC26D2-674A-4859-B582-A3BC06C69EDD}" dt="2018-12-18T17:35:18.518" v="1303" actId="20577"/>
        <pc:sldMkLst>
          <pc:docMk/>
          <pc:sldMk cId="2061914729" sldId="317"/>
        </pc:sldMkLst>
        <pc:spChg chg="mod">
          <ac:chgData name="Judson Santiago" userId="ebb108da2f256286" providerId="LiveId" clId="{C1CC26D2-674A-4859-B582-A3BC06C69EDD}" dt="2018-12-17T20:44:01.533" v="614" actId="20577"/>
          <ac:spMkLst>
            <pc:docMk/>
            <pc:sldMk cId="2061914729" sldId="317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C1CC26D2-674A-4859-B582-A3BC06C69EDD}" dt="2018-12-18T16:00:52.121" v="1227" actId="20577"/>
        <pc:sldMkLst>
          <pc:docMk/>
          <pc:sldMk cId="1004817612" sldId="319"/>
        </pc:sldMkLst>
        <pc:spChg chg="mod">
          <ac:chgData name="Judson Santiago" userId="ebb108da2f256286" providerId="LiveId" clId="{C1CC26D2-674A-4859-B582-A3BC06C69EDD}" dt="2018-12-18T15:59:18.806" v="1130" actId="20577"/>
          <ac:spMkLst>
            <pc:docMk/>
            <pc:sldMk cId="1004817612" sldId="319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55:14.642" v="636" actId="20577"/>
          <ac:spMkLst>
            <pc:docMk/>
            <pc:sldMk cId="1004817612" sldId="319"/>
            <ac:spMk id="34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7T21:09:41.745" v="1000" actId="1076"/>
        <pc:sldMkLst>
          <pc:docMk/>
          <pc:sldMk cId="2440014963" sldId="320"/>
        </pc:sldMkLst>
        <pc:spChg chg="mod">
          <ac:chgData name="Judson Santiago" userId="ebb108da2f256286" providerId="LiveId" clId="{C1CC26D2-674A-4859-B582-A3BC06C69EDD}" dt="2018-12-17T21:07:27.706" v="970" actId="20577"/>
          <ac:spMkLst>
            <pc:docMk/>
            <pc:sldMk cId="2440014963" sldId="320"/>
            <ac:spMk id="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8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11.086" v="974" actId="478"/>
          <ac:spMkLst>
            <pc:docMk/>
            <pc:sldMk cId="2440014963" sldId="320"/>
            <ac:spMk id="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15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1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11.086" v="974" actId="478"/>
          <ac:spMkLst>
            <pc:docMk/>
            <pc:sldMk cId="2440014963" sldId="320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1:09:41.745" v="1000" actId="1076"/>
          <ac:spMkLst>
            <pc:docMk/>
            <pc:sldMk cId="2440014963" sldId="320"/>
            <ac:spMk id="32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7T21:08:16.257" v="975" actId="165"/>
          <ac:grpSpMkLst>
            <pc:docMk/>
            <pc:sldMk cId="2440014963" sldId="320"/>
            <ac:grpSpMk id="33" creationId="{9B22F7FE-161D-478A-9A00-144C2256419C}"/>
          </ac:grpSpMkLst>
        </pc:grpChg>
        <pc:grpChg chg="add mod">
          <ac:chgData name="Judson Santiago" userId="ebb108da2f256286" providerId="LiveId" clId="{C1CC26D2-674A-4859-B582-A3BC06C69EDD}" dt="2018-12-17T21:09:14.723" v="993" actId="1076"/>
          <ac:grpSpMkLst>
            <pc:docMk/>
            <pc:sldMk cId="2440014963" sldId="320"/>
            <ac:grpSpMk id="39" creationId="{5BA162F6-BFF2-455C-A93D-1CEDF9AED669}"/>
          </ac:grpSpMkLst>
        </pc:grpChg>
        <pc:cxnChg chg="mod topLvl">
          <ac:chgData name="Judson Santiago" userId="ebb108da2f256286" providerId="LiveId" clId="{C1CC26D2-674A-4859-B582-A3BC06C69EDD}" dt="2018-12-17T21:09:11.101" v="992" actId="164"/>
          <ac:cxnSpMkLst>
            <pc:docMk/>
            <pc:sldMk cId="2440014963" sldId="320"/>
            <ac:cxnSpMk id="28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9T19:26:16.867" v="1306" actId="313"/>
        <pc:sldMkLst>
          <pc:docMk/>
          <pc:sldMk cId="4214389195" sldId="321"/>
        </pc:sldMkLst>
        <pc:spChg chg="mod">
          <ac:chgData name="Judson Santiago" userId="ebb108da2f256286" providerId="LiveId" clId="{C1CC26D2-674A-4859-B582-A3BC06C69EDD}" dt="2018-12-19T19:26:16.867" v="1306" actId="313"/>
          <ac:spMkLst>
            <pc:docMk/>
            <pc:sldMk cId="4214389195" sldId="321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8T15:57:22.935" v="1128" actId="20577"/>
        <pc:sldMkLst>
          <pc:docMk/>
          <pc:sldMk cId="401817499" sldId="323"/>
        </pc:sldMkLst>
        <pc:spChg chg="mod">
          <ac:chgData name="Judson Santiago" userId="ebb108da2f256286" providerId="LiveId" clId="{C1CC26D2-674A-4859-B582-A3BC06C69EDD}" dt="2018-12-17T20:55:49.221" v="641" actId="20577"/>
          <ac:spMkLst>
            <pc:docMk/>
            <pc:sldMk cId="401817499" sldId="323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5:41.486" v="1113" actId="6549"/>
          <ac:spMkLst>
            <pc:docMk/>
            <pc:sldMk cId="401817499" sldId="32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08.987" v="1122" actId="20577"/>
          <ac:spMkLst>
            <pc:docMk/>
            <pc:sldMk cId="401817499" sldId="32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16.798" v="1123" actId="20577"/>
          <ac:spMkLst>
            <pc:docMk/>
            <pc:sldMk cId="401817499" sldId="32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21.204" v="1124" actId="20577"/>
          <ac:spMkLst>
            <pc:docMk/>
            <pc:sldMk cId="401817499" sldId="32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12.610" v="1125" actId="20577"/>
          <ac:spMkLst>
            <pc:docMk/>
            <pc:sldMk cId="401817499" sldId="323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06.238" v="1121" actId="20577"/>
          <ac:spMkLst>
            <pc:docMk/>
            <pc:sldMk cId="401817499" sldId="323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15.874" v="1126" actId="20577"/>
          <ac:spMkLst>
            <pc:docMk/>
            <pc:sldMk cId="401817499" sldId="323"/>
            <ac:spMk id="3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20.186" v="1127" actId="20577"/>
          <ac:spMkLst>
            <pc:docMk/>
            <pc:sldMk cId="401817499" sldId="323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22.935" v="1128" actId="20577"/>
          <ac:spMkLst>
            <pc:docMk/>
            <pc:sldMk cId="401817499" sldId="323"/>
            <ac:spMk id="4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5:59.380" v="1120" actId="14100"/>
          <ac:spMkLst>
            <pc:docMk/>
            <pc:sldMk cId="401817499" sldId="323"/>
            <ac:spMk id="54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7T21:00:37.468" v="692" actId="20577"/>
        <pc:sldMkLst>
          <pc:docMk/>
          <pc:sldMk cId="3810565821" sldId="324"/>
        </pc:sldMkLst>
        <pc:spChg chg="mod">
          <ac:chgData name="Judson Santiago" userId="ebb108da2f256286" providerId="LiveId" clId="{C1CC26D2-674A-4859-B582-A3BC06C69EDD}" dt="2018-12-17T21:00:37.468" v="692" actId="20577"/>
          <ac:spMkLst>
            <pc:docMk/>
            <pc:sldMk cId="3810565821" sldId="324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2873E502-11C7-48DD-A47E-3602B9C167AA}"/>
    <pc:docChg chg="modSld">
      <pc:chgData name="Judson Santiago" userId="ebb108da2f256286" providerId="LiveId" clId="{2873E502-11C7-48DD-A47E-3602B9C167AA}" dt="2019-11-08T13:48:25.984" v="55" actId="20577"/>
      <pc:docMkLst>
        <pc:docMk/>
      </pc:docMkLst>
      <pc:sldChg chg="modSp">
        <pc:chgData name="Judson Santiago" userId="ebb108da2f256286" providerId="LiveId" clId="{2873E502-11C7-48DD-A47E-3602B9C167AA}" dt="2019-11-08T12:45:21.314" v="4" actId="1076"/>
        <pc:sldMkLst>
          <pc:docMk/>
          <pc:sldMk cId="0" sldId="257"/>
        </pc:sldMkLst>
        <pc:spChg chg="mod">
          <ac:chgData name="Judson Santiago" userId="ebb108da2f256286" providerId="LiveId" clId="{2873E502-11C7-48DD-A47E-3602B9C167AA}" dt="2019-11-08T12:45:05.461" v="1" actId="5793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5:12.730" v="2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5:21.314" v="4" actId="1076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31:54.161" v="13" actId="57"/>
        <pc:sldMkLst>
          <pc:docMk/>
          <pc:sldMk cId="0" sldId="275"/>
        </pc:sldMkLst>
        <pc:spChg chg="mod">
          <ac:chgData name="Judson Santiago" userId="ebb108da2f256286" providerId="LiveId" clId="{2873E502-11C7-48DD-A47E-3602B9C167AA}" dt="2019-11-08T13:31:54.161" v="13" actId="5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2:48:40.897" v="7" actId="207"/>
        <pc:sldMkLst>
          <pc:docMk/>
          <pc:sldMk cId="4107761795" sldId="314"/>
        </pc:sldMkLst>
        <pc:spChg chg="mod">
          <ac:chgData name="Judson Santiago" userId="ebb108da2f256286" providerId="LiveId" clId="{2873E502-11C7-48DD-A47E-3602B9C167AA}" dt="2019-11-08T12:48:40.897" v="7" actId="207"/>
          <ac:spMkLst>
            <pc:docMk/>
            <pc:sldMk cId="4107761795" sldId="314"/>
            <ac:spMk id="4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8:35.466" v="6" actId="207"/>
          <ac:spMkLst>
            <pc:docMk/>
            <pc:sldMk cId="4107761795" sldId="314"/>
            <ac:spMk id="8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45:36.220" v="29" actId="207"/>
        <pc:sldMkLst>
          <pc:docMk/>
          <pc:sldMk cId="1004817612" sldId="319"/>
        </pc:sldMkLst>
        <pc:spChg chg="mod">
          <ac:chgData name="Judson Santiago" userId="ebb108da2f256286" providerId="LiveId" clId="{2873E502-11C7-48DD-A47E-3602B9C167AA}" dt="2019-11-08T13:45:36.220" v="29" actId="207"/>
          <ac:spMkLst>
            <pc:docMk/>
            <pc:sldMk cId="1004817612" sldId="319"/>
            <ac:spMk id="3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48:25.984" v="55" actId="20577"/>
        <pc:sldMkLst>
          <pc:docMk/>
          <pc:sldMk cId="401817499" sldId="323"/>
        </pc:sldMkLst>
        <pc:spChg chg="mod">
          <ac:chgData name="Judson Santiago" userId="ebb108da2f256286" providerId="LiveId" clId="{2873E502-11C7-48DD-A47E-3602B9C167AA}" dt="2019-11-08T13:48:25.984" v="55" actId="20577"/>
          <ac:spMkLst>
            <pc:docMk/>
            <pc:sldMk cId="401817499" sldId="323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75E05173-3BEC-4ABB-835E-AFD744030668}"/>
    <pc:docChg chg="undo modSld">
      <pc:chgData name="Judson Santiago" userId="ebb108da2f256286" providerId="LiveId" clId="{75E05173-3BEC-4ABB-835E-AFD744030668}" dt="2019-09-08T21:41:09.358" v="24" actId="20577"/>
      <pc:docMkLst>
        <pc:docMk/>
      </pc:docMkLst>
      <pc:sldChg chg="modSp">
        <pc:chgData name="Judson Santiago" userId="ebb108da2f256286" providerId="LiveId" clId="{75E05173-3BEC-4ABB-835E-AFD744030668}" dt="2019-09-08T21:26:45.660" v="0" actId="6549"/>
        <pc:sldMkLst>
          <pc:docMk/>
          <pc:sldMk cId="0" sldId="259"/>
        </pc:sldMkLst>
        <pc:spChg chg="mod">
          <ac:chgData name="Judson Santiago" userId="ebb108da2f256286" providerId="LiveId" clId="{75E05173-3BEC-4ABB-835E-AFD744030668}" dt="2019-09-08T21:26:45.660" v="0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Judson Santiago" userId="ebb108da2f256286" providerId="LiveId" clId="{75E05173-3BEC-4ABB-835E-AFD744030668}" dt="2019-09-08T21:27:35.516" v="4" actId="20577"/>
        <pc:sldMkLst>
          <pc:docMk/>
          <pc:sldMk cId="0" sldId="262"/>
        </pc:sldMkLst>
        <pc:spChg chg="mod">
          <ac:chgData name="Judson Santiago" userId="ebb108da2f256286" providerId="LiveId" clId="{75E05173-3BEC-4ABB-835E-AFD744030668}" dt="2019-09-08T21:27:35.516" v="4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75E05173-3BEC-4ABB-835E-AFD744030668}" dt="2019-09-08T21:35:55.531" v="6" actId="20577"/>
        <pc:sldMkLst>
          <pc:docMk/>
          <pc:sldMk cId="0" sldId="275"/>
        </pc:sldMkLst>
        <pc:spChg chg="mod">
          <ac:chgData name="Judson Santiago" userId="ebb108da2f256286" providerId="LiveId" clId="{75E05173-3BEC-4ABB-835E-AFD744030668}" dt="2019-09-08T21:35:49.994" v="5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75E05173-3BEC-4ABB-835E-AFD744030668}" dt="2019-09-08T21:41:09.358" v="24" actId="20577"/>
        <pc:sldMkLst>
          <pc:docMk/>
          <pc:sldMk cId="2440014963" sldId="320"/>
        </pc:sldMkLst>
        <pc:spChg chg="mod">
          <ac:chgData name="Judson Santiago" userId="ebb108da2f256286" providerId="LiveId" clId="{75E05173-3BEC-4ABB-835E-AFD744030668}" dt="2019-09-08T21:41:01.048" v="18" actId="20577"/>
          <ac:spMkLst>
            <pc:docMk/>
            <pc:sldMk cId="2440014963" sldId="320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17CAC211-E4CE-43F0-99B1-E91E703A7D5C}"/>
    <pc:docChg chg="custSel modSld modMainMaster">
      <pc:chgData name="Judson Santiago" userId="ebb108da2f256286" providerId="LiveId" clId="{17CAC211-E4CE-43F0-99B1-E91E703A7D5C}" dt="2021-04-17T01:22:38.427" v="138" actId="20577"/>
      <pc:docMkLst>
        <pc:docMk/>
      </pc:docMkLst>
      <pc:sldChg chg="addSp modSp mod">
        <pc:chgData name="Judson Santiago" userId="ebb108da2f256286" providerId="LiveId" clId="{17CAC211-E4CE-43F0-99B1-E91E703A7D5C}" dt="2021-04-17T01:18:47.413" v="104" actId="20577"/>
        <pc:sldMkLst>
          <pc:docMk/>
          <pc:sldMk cId="0" sldId="262"/>
        </pc:sldMkLst>
        <pc:spChg chg="add mod">
          <ac:chgData name="Judson Santiago" userId="ebb108da2f256286" providerId="LiveId" clId="{17CAC211-E4CE-43F0-99B1-E91E703A7D5C}" dt="2021-04-17T01:18:47.413" v="104" actId="20577"/>
          <ac:spMkLst>
            <pc:docMk/>
            <pc:sldMk cId="0" sldId="262"/>
            <ac:spMk id="5" creationId="{0395F3C7-4F6F-4494-BB87-963961241AE5}"/>
          </ac:spMkLst>
        </pc:spChg>
      </pc:sldChg>
      <pc:sldChg chg="addSp modSp mod">
        <pc:chgData name="Judson Santiago" userId="ebb108da2f256286" providerId="LiveId" clId="{17CAC211-E4CE-43F0-99B1-E91E703A7D5C}" dt="2021-04-17T01:20:15.307" v="114" actId="20577"/>
        <pc:sldMkLst>
          <pc:docMk/>
          <pc:sldMk cId="0" sldId="265"/>
        </pc:sldMkLst>
        <pc:spChg chg="add mod">
          <ac:chgData name="Judson Santiago" userId="ebb108da2f256286" providerId="LiveId" clId="{17CAC211-E4CE-43F0-99B1-E91E703A7D5C}" dt="2021-04-17T01:20:15.307" v="114" actId="20577"/>
          <ac:spMkLst>
            <pc:docMk/>
            <pc:sldMk cId="0" sldId="265"/>
            <ac:spMk id="5" creationId="{66AC8044-CDF0-4893-AC73-C99B0D05D728}"/>
          </ac:spMkLst>
        </pc:spChg>
      </pc:sldChg>
      <pc:sldChg chg="addSp delSp modSp mod">
        <pc:chgData name="Judson Santiago" userId="ebb108da2f256286" providerId="LiveId" clId="{17CAC211-E4CE-43F0-99B1-E91E703A7D5C}" dt="2021-04-17T01:16:23.749" v="95" actId="12789"/>
        <pc:sldMkLst>
          <pc:docMk/>
          <pc:sldMk cId="1824548638" sldId="304"/>
        </pc:sldMkLst>
        <pc:spChg chg="ord">
          <ac:chgData name="Judson Santiago" userId="ebb108da2f256286" providerId="LiveId" clId="{17CAC211-E4CE-43F0-99B1-E91E703A7D5C}" dt="2021-04-17T01:12:38.721" v="70" actId="167"/>
          <ac:spMkLst>
            <pc:docMk/>
            <pc:sldMk cId="1824548638" sldId="304"/>
            <ac:spMk id="3" creationId="{00000000-0000-0000-0000-000000000000}"/>
          </ac:spMkLst>
        </pc:spChg>
        <pc:spChg chg="mod ord">
          <ac:chgData name="Judson Santiago" userId="ebb108da2f256286" providerId="LiveId" clId="{17CAC211-E4CE-43F0-99B1-E91E703A7D5C}" dt="2021-04-17T01:12:43.881" v="71" actId="167"/>
          <ac:spMkLst>
            <pc:docMk/>
            <pc:sldMk cId="1824548638" sldId="304"/>
            <ac:spMk id="4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17T01:16:23.749" v="95" actId="12789"/>
          <ac:spMkLst>
            <pc:docMk/>
            <pc:sldMk cId="1824548638" sldId="304"/>
            <ac:spMk id="6" creationId="{29806649-C9FE-420E-ACDD-F2E9483F3FD7}"/>
          </ac:spMkLst>
        </pc:spChg>
        <pc:spChg chg="mod ord">
          <ac:chgData name="Judson Santiago" userId="ebb108da2f256286" providerId="LiveId" clId="{17CAC211-E4CE-43F0-99B1-E91E703A7D5C}" dt="2021-04-17T01:15:26.117" v="89" actId="208"/>
          <ac:spMkLst>
            <pc:docMk/>
            <pc:sldMk cId="1824548638" sldId="304"/>
            <ac:spMk id="21" creationId="{00000000-0000-0000-0000-000000000000}"/>
          </ac:spMkLst>
        </pc:spChg>
        <pc:spChg chg="mod ord">
          <ac:chgData name="Judson Santiago" userId="ebb108da2f256286" providerId="LiveId" clId="{17CAC211-E4CE-43F0-99B1-E91E703A7D5C}" dt="2021-04-17T01:15:26.117" v="89" actId="208"/>
          <ac:spMkLst>
            <pc:docMk/>
            <pc:sldMk cId="1824548638" sldId="304"/>
            <ac:spMk id="28" creationId="{00000000-0000-0000-0000-000000000000}"/>
          </ac:spMkLst>
        </pc:spChg>
        <pc:spChg chg="mod">
          <ac:chgData name="Judson Santiago" userId="ebb108da2f256286" providerId="LiveId" clId="{17CAC211-E4CE-43F0-99B1-E91E703A7D5C}" dt="2021-04-17T01:16:23.749" v="95" actId="12789"/>
          <ac:spMkLst>
            <pc:docMk/>
            <pc:sldMk cId="1824548638" sldId="304"/>
            <ac:spMk id="35" creationId="{00000000-0000-0000-0000-000000000000}"/>
          </ac:spMkLst>
        </pc:spChg>
        <pc:cxnChg chg="del">
          <ac:chgData name="Judson Santiago" userId="ebb108da2f256286" providerId="LiveId" clId="{17CAC211-E4CE-43F0-99B1-E91E703A7D5C}" dt="2021-04-17T00:53:52.605" v="14" actId="478"/>
          <ac:cxnSpMkLst>
            <pc:docMk/>
            <pc:sldMk cId="1824548638" sldId="304"/>
            <ac:cxnSpMk id="31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17T00:51:22.452" v="10" actId="14100"/>
        <pc:sldMkLst>
          <pc:docMk/>
          <pc:sldMk cId="2515218308" sldId="312"/>
        </pc:sldMkLst>
        <pc:cxnChg chg="mod">
          <ac:chgData name="Judson Santiago" userId="ebb108da2f256286" providerId="LiveId" clId="{17CAC211-E4CE-43F0-99B1-E91E703A7D5C}" dt="2021-04-17T00:51:22.452" v="10" actId="14100"/>
          <ac:cxnSpMkLst>
            <pc:docMk/>
            <pc:sldMk cId="2515218308" sldId="312"/>
            <ac:cxnSpMk id="19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17T00:51:04.881" v="8" actId="14100"/>
          <ac:cxnSpMkLst>
            <pc:docMk/>
            <pc:sldMk cId="2515218308" sldId="312"/>
            <ac:cxnSpMk id="20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17T00:56:09.865" v="24" actId="6549"/>
        <pc:sldMkLst>
          <pc:docMk/>
          <pc:sldMk cId="1697244109" sldId="313"/>
        </pc:sldMkLst>
        <pc:spChg chg="mod">
          <ac:chgData name="Judson Santiago" userId="ebb108da2f256286" providerId="LiveId" clId="{17CAC211-E4CE-43F0-99B1-E91E703A7D5C}" dt="2021-04-17T00:56:09.865" v="24" actId="6549"/>
          <ac:spMkLst>
            <pc:docMk/>
            <pc:sldMk cId="1697244109" sldId="31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17T01:02:47.556" v="25" actId="20577"/>
        <pc:sldMkLst>
          <pc:docMk/>
          <pc:sldMk cId="3673007569" sldId="316"/>
        </pc:sldMkLst>
        <pc:spChg chg="mod">
          <ac:chgData name="Judson Santiago" userId="ebb108da2f256286" providerId="LiveId" clId="{17CAC211-E4CE-43F0-99B1-E91E703A7D5C}" dt="2021-04-17T01:02:47.556" v="25" actId="20577"/>
          <ac:spMkLst>
            <pc:docMk/>
            <pc:sldMk cId="3673007569" sldId="316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17CAC211-E4CE-43F0-99B1-E91E703A7D5C}" dt="2021-04-17T01:20:39.012" v="122" actId="20577"/>
        <pc:sldMkLst>
          <pc:docMk/>
          <pc:sldMk cId="2061914729" sldId="317"/>
        </pc:sldMkLst>
        <pc:spChg chg="add mod">
          <ac:chgData name="Judson Santiago" userId="ebb108da2f256286" providerId="LiveId" clId="{17CAC211-E4CE-43F0-99B1-E91E703A7D5C}" dt="2021-04-17T01:20:39.012" v="122" actId="20577"/>
          <ac:spMkLst>
            <pc:docMk/>
            <pc:sldMk cId="2061914729" sldId="317"/>
            <ac:spMk id="5" creationId="{9F14CA33-906E-4418-A050-C8BA3F3F3913}"/>
          </ac:spMkLst>
        </pc:spChg>
      </pc:sldChg>
      <pc:sldChg chg="addSp modSp mod">
        <pc:chgData name="Judson Santiago" userId="ebb108da2f256286" providerId="LiveId" clId="{17CAC211-E4CE-43F0-99B1-E91E703A7D5C}" dt="2021-04-17T01:22:38.427" v="138" actId="20577"/>
        <pc:sldMkLst>
          <pc:docMk/>
          <pc:sldMk cId="4214389195" sldId="321"/>
        </pc:sldMkLst>
        <pc:spChg chg="add mod">
          <ac:chgData name="Judson Santiago" userId="ebb108da2f256286" providerId="LiveId" clId="{17CAC211-E4CE-43F0-99B1-E91E703A7D5C}" dt="2021-04-17T01:22:38.427" v="138" actId="20577"/>
          <ac:spMkLst>
            <pc:docMk/>
            <pc:sldMk cId="4214389195" sldId="321"/>
            <ac:spMk id="4" creationId="{D7CA75D0-2DBE-413D-BB71-FE1A88B15CE4}"/>
          </ac:spMkLst>
        </pc:spChg>
      </pc:sldChg>
      <pc:sldMasterChg chg="setBg modSldLayout">
        <pc:chgData name="Judson Santiago" userId="ebb108da2f256286" providerId="LiveId" clId="{17CAC211-E4CE-43F0-99B1-E91E703A7D5C}" dt="2021-04-17T00:45:22.681" v="4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17CAC211-E4CE-43F0-99B1-E91E703A7D5C}" dt="2021-04-17T00:45:22.681" v="4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17CAC211-E4CE-43F0-99B1-E91E703A7D5C}" dt="2021-04-17T00:45:22.681" v="4" actId="167"/>
            <ac:picMkLst>
              <pc:docMk/>
              <pc:sldMasterMk cId="0" sldId="2147483660"/>
              <pc:sldLayoutMk cId="0" sldId="2147483661"/>
              <ac:picMk id="13" creationId="{78DBE3E1-95C8-4C04-8241-18BD4EB7B18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3F8F-D885-4C24-9BD2-F2EC042D1C43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1ED6-6D14-48A8-97BD-7BF3D7B910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0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função que precisar</a:t>
            </a:r>
            <a:r>
              <a:rPr lang="pt-BR" baseline="0" dirty="0"/>
              <a:t> receber uma imagem, criará uma cópia de um grande volume de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6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ainda não sabemos alocar memória, vamos usar uma variável comum.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6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†</a:t>
            </a:r>
            <a:r>
              <a:rPr lang="pt-BR" dirty="0"/>
              <a:t> Em</a:t>
            </a:r>
            <a:r>
              <a:rPr lang="pt-BR" baseline="0" dirty="0"/>
              <a:t> plataformas de 32 bits. O ponteiro tem 8 bytes em plataformas de 64 bits.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97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Alternativa ao operador -&gt;:</a:t>
            </a:r>
            <a:r>
              <a:rPr lang="pt-BR" baseline="0" dirty="0"/>
              <a:t> </a:t>
            </a:r>
            <a:r>
              <a:rPr lang="pt-BR" dirty="0"/>
              <a:t>(*</a:t>
            </a:r>
            <a:r>
              <a:rPr lang="pt-BR" dirty="0" err="1"/>
              <a:t>ptr</a:t>
            </a:r>
            <a:r>
              <a:rPr lang="pt-BR" dirty="0"/>
              <a:t>) é do</a:t>
            </a:r>
            <a:r>
              <a:rPr lang="pt-BR" baseline="0" dirty="0"/>
              <a:t> tipo jogador, portanto pode ser usado assim (*</a:t>
            </a:r>
            <a:r>
              <a:rPr lang="pt-BR" baseline="0" dirty="0" err="1"/>
              <a:t>ptr</a:t>
            </a:r>
            <a:r>
              <a:rPr lang="pt-BR" baseline="0" dirty="0"/>
              <a:t>).nome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20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 de registros sendo usado com vetores.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8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constante tem um tipo: 10 é </a:t>
            </a:r>
            <a:r>
              <a:rPr lang="pt-BR" dirty="0" err="1"/>
              <a:t>int</a:t>
            </a:r>
            <a:r>
              <a:rPr lang="pt-BR" dirty="0"/>
              <a:t>, 2.5 é </a:t>
            </a:r>
            <a:r>
              <a:rPr lang="pt-BR" dirty="0" err="1"/>
              <a:t>double</a:t>
            </a:r>
            <a:r>
              <a:rPr lang="pt-BR" dirty="0"/>
              <a:t>, ‘T’ </a:t>
            </a:r>
            <a:r>
              <a:rPr lang="pt-BR"/>
              <a:t>é char, “</a:t>
            </a:r>
            <a:r>
              <a:rPr lang="pt-BR" dirty="0"/>
              <a:t>tchau” é char*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78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0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Testar</a:t>
            </a:r>
            <a:r>
              <a:rPr lang="pt-BR" sz="1200" baseline="0" dirty="0">
                <a:solidFill>
                  <a:schemeClr val="bg1"/>
                </a:solidFill>
              </a:rPr>
              <a:t> modificação de novato dentro de exibir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7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 jogo é muito comum precisar carregar imagens dentro de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1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Muitos problemas computacionais só são resolvidos eficientemente</a:t>
            </a:r>
            <a:r>
              <a:rPr lang="pt-BR" baseline="0" dirty="0"/>
              <a:t> através destas organizações mais complexas dos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86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Para entender ponteiros e</a:t>
            </a:r>
            <a:r>
              <a:rPr lang="pt-BR" baseline="0" noProof="0" dirty="0"/>
              <a:t> preciso primeiro entender como variáveis são armazenadas na memória.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usar esta estratégia é preciso primeiro conhecer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68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 que cada variável tem um endereço, incluindo</a:t>
            </a:r>
            <a:r>
              <a:rPr lang="pt-BR" baseline="0" dirty="0"/>
              <a:t> a variável </a:t>
            </a:r>
            <a:r>
              <a:rPr lang="pt-BR" baseline="0" dirty="0" err="1"/>
              <a:t>ptr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4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ponteiro é uma variável como outra qualquer.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3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asterisco</a:t>
            </a:r>
            <a:r>
              <a:rPr lang="pt-BR" baseline="0" dirty="0"/>
              <a:t> é usado tanto para declarar um ponteiro quanto como operador de indireção, quanto como operador de multiplicação. A diferença é feita pelo contexto.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84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Definir o tipo de dado </a:t>
            </a:r>
            <a:r>
              <a:rPr lang="pt-BR"/>
              <a:t>apontado também permite </a:t>
            </a:r>
            <a:r>
              <a:rPr lang="pt-BR" dirty="0"/>
              <a:t>fazer operações</a:t>
            </a:r>
            <a:r>
              <a:rPr lang="pt-BR" baseline="0" dirty="0"/>
              <a:t> aritméticas com ponteiros.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6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78DBE3E1-95C8-4C04-8241-18BD4EB7B1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BD877F-BE43-4CF9-826F-16523B397976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Ponteiros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12DDB9-BB1D-435C-8C5B-3AEE65356C0F}"/>
              </a:ext>
            </a:extLst>
          </p:cNvPr>
          <p:cNvGrpSpPr/>
          <p:nvPr/>
        </p:nvGrpSpPr>
        <p:grpSpPr>
          <a:xfrm>
            <a:off x="9698141" y="4390001"/>
            <a:ext cx="646331" cy="1333180"/>
            <a:chOff x="9543919" y="4688108"/>
            <a:chExt cx="646331" cy="1333180"/>
          </a:xfrm>
        </p:grpSpPr>
        <p:sp>
          <p:nvSpPr>
            <p:cNvPr id="14" name="CaixaDeTexto 13"/>
            <p:cNvSpPr txBox="1"/>
            <p:nvPr/>
          </p:nvSpPr>
          <p:spPr>
            <a:xfrm>
              <a:off x="9543919" y="4688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9543919" y="49024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9543919" y="51167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9543919" y="53310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543919" y="55453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543919" y="5759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tempo de vida</a:t>
            </a:r>
            <a:r>
              <a:rPr lang="pt-BR" dirty="0"/>
              <a:t> de uma variável está atrelado ao seu escopo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75520" y="2636912"/>
            <a:ext cx="61318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Inicializa()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en-US" sz="1600" dirty="0">
                <a:latin typeface="+mj-lt"/>
              </a:rPr>
              <a:t> explosion;</a:t>
            </a:r>
          </a:p>
          <a:p>
            <a:r>
              <a:rPr lang="en-US" sz="1600" dirty="0">
                <a:latin typeface="+mj-lt"/>
              </a:rPr>
              <a:t>    explosion = </a:t>
            </a:r>
            <a:r>
              <a:rPr lang="en-US" sz="1600" dirty="0" err="1">
                <a:latin typeface="+mj-lt"/>
              </a:rPr>
              <a:t>CarregarImagem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"BigExplosion.bmp"</a:t>
            </a:r>
            <a:r>
              <a:rPr lang="en-US" sz="1600" dirty="0">
                <a:latin typeface="+mj-lt"/>
              </a:rPr>
              <a:t>);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A6F8057-196F-4165-9EE4-144122A38A27}"/>
              </a:ext>
            </a:extLst>
          </p:cNvPr>
          <p:cNvGrpSpPr/>
          <p:nvPr/>
        </p:nvGrpSpPr>
        <p:grpSpPr>
          <a:xfrm>
            <a:off x="8626569" y="4390001"/>
            <a:ext cx="1071570" cy="1285884"/>
            <a:chOff x="8472347" y="4688108"/>
            <a:chExt cx="1071570" cy="1285884"/>
          </a:xfrm>
        </p:grpSpPr>
        <p:sp>
          <p:nvSpPr>
            <p:cNvPr id="5" name="Retângulo 4"/>
            <p:cNvSpPr/>
            <p:nvPr/>
          </p:nvSpPr>
          <p:spPr>
            <a:xfrm>
              <a:off x="8472347" y="468810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472347" y="490242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472347" y="511673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472347" y="533105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472347" y="554536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472347" y="575967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4426710" y="439000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428728" y="544813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7D9121B-444B-4115-A357-E42E5FE24E59}"/>
              </a:ext>
            </a:extLst>
          </p:cNvPr>
          <p:cNvGrpSpPr/>
          <p:nvPr/>
        </p:nvGrpSpPr>
        <p:grpSpPr>
          <a:xfrm>
            <a:off x="5498282" y="4390001"/>
            <a:ext cx="646331" cy="1333180"/>
            <a:chOff x="5498282" y="4688108"/>
            <a:chExt cx="646331" cy="1333180"/>
          </a:xfrm>
        </p:grpSpPr>
        <p:sp>
          <p:nvSpPr>
            <p:cNvPr id="28" name="CaixaDeTexto 27"/>
            <p:cNvSpPr txBox="1"/>
            <p:nvPr/>
          </p:nvSpPr>
          <p:spPr>
            <a:xfrm>
              <a:off x="5498282" y="4688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498282" y="49024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498282" y="51167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498282" y="53310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98282" y="55453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498282" y="5759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2251121" y="4568475"/>
            <a:ext cx="1845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 durante</a:t>
            </a:r>
            <a:br>
              <a:rPr lang="pt-BR" dirty="0"/>
            </a:br>
            <a:r>
              <a:rPr lang="pt-BR" dirty="0"/>
              <a:t>a execução de </a:t>
            </a:r>
            <a:br>
              <a:rPr lang="pt-BR" dirty="0"/>
            </a:br>
            <a:r>
              <a:rPr lang="pt-BR" dirty="0"/>
              <a:t>Inicializa()</a:t>
            </a:r>
          </a:p>
        </p:txBody>
      </p:sp>
      <p:sp>
        <p:nvSpPr>
          <p:cNvPr id="40" name="Chave direita 39"/>
          <p:cNvSpPr/>
          <p:nvPr/>
        </p:nvSpPr>
        <p:spPr>
          <a:xfrm flipH="1">
            <a:off x="4190167" y="4597624"/>
            <a:ext cx="142876" cy="8505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693722" y="4341575"/>
            <a:ext cx="1572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 é </a:t>
            </a:r>
            <a:br>
              <a:rPr lang="pt-BR" dirty="0"/>
            </a:br>
            <a:r>
              <a:rPr lang="pt-BR" dirty="0"/>
              <a:t>retornada ao </a:t>
            </a:r>
            <a:br>
              <a:rPr lang="pt-BR" dirty="0"/>
            </a:br>
            <a:r>
              <a:rPr lang="pt-BR" dirty="0"/>
              <a:t>sistema após </a:t>
            </a:r>
            <a:br>
              <a:rPr lang="pt-BR" dirty="0"/>
            </a:br>
            <a:r>
              <a:rPr lang="pt-BR" dirty="0"/>
              <a:t>a execução de </a:t>
            </a:r>
            <a:br>
              <a:rPr lang="pt-BR" dirty="0"/>
            </a:br>
            <a:r>
              <a:rPr lang="pt-BR" dirty="0"/>
              <a:t>Inicializa()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4426710" y="501950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4426710" y="523381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426711" y="4597624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426710" y="480519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44" name="Chave direita 43"/>
          <p:cNvSpPr/>
          <p:nvPr/>
        </p:nvSpPr>
        <p:spPr>
          <a:xfrm flipH="1">
            <a:off x="8255177" y="4611063"/>
            <a:ext cx="142876" cy="8505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18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alocar memória </a:t>
            </a:r>
            <a:r>
              <a:rPr lang="pt-BR" dirty="0"/>
              <a:t>que continua "viva" após a execução de uma função?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Solução: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 </a:t>
            </a:r>
            <a:r>
              <a:rPr lang="pt-BR" dirty="0"/>
              <a:t>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19536" y="2996952"/>
            <a:ext cx="669285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Inicializa() 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 </a:t>
            </a:r>
            <a:r>
              <a:rPr lang="pt-BR" sz="1600" dirty="0">
                <a:latin typeface="+mj-lt"/>
              </a:rPr>
              <a:t>explosion;</a:t>
            </a:r>
          </a:p>
          <a:p>
            <a:r>
              <a:rPr lang="pt-BR" sz="1600" dirty="0">
                <a:latin typeface="+mj-lt"/>
              </a:rPr>
              <a:t>   explosion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"BigExplosion.bmp"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}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Desenha() { 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DesenharImagem</a:t>
            </a:r>
            <a:r>
              <a:rPr lang="pt-BR" sz="1600" dirty="0">
                <a:latin typeface="+mj-lt"/>
              </a:rPr>
              <a:t>(explosion);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como usar explosion aqui?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1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também são usados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organizar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os dados na memória </a:t>
            </a:r>
            <a:r>
              <a:rPr lang="pt-BR" dirty="0"/>
              <a:t>de formas diferentes</a:t>
            </a:r>
          </a:p>
          <a:p>
            <a:pPr lvl="1"/>
            <a:r>
              <a:rPr lang="pt-BR" dirty="0"/>
              <a:t>Listas, árvores e grafos são construídos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19412" y="5814675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Lista Duplamente Encadeada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193801D3-5A8C-4FCF-923E-40E7BBE45C7B}"/>
              </a:ext>
            </a:extLst>
          </p:cNvPr>
          <p:cNvGrpSpPr/>
          <p:nvPr/>
        </p:nvGrpSpPr>
        <p:grpSpPr>
          <a:xfrm>
            <a:off x="2128936" y="3741435"/>
            <a:ext cx="3286148" cy="357191"/>
            <a:chOff x="1480864" y="3946905"/>
            <a:chExt cx="3286148" cy="357191"/>
          </a:xfrm>
        </p:grpSpPr>
        <p:sp>
          <p:nvSpPr>
            <p:cNvPr id="26" name="Retângulo 25"/>
            <p:cNvSpPr/>
            <p:nvPr/>
          </p:nvSpPr>
          <p:spPr>
            <a:xfrm>
              <a:off x="1480864" y="394690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38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195244" y="394690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909624" y="394690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624004" y="394690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38384" y="394690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cxnSp>
          <p:nvCxnSpPr>
            <p:cNvPr id="31" name="Conector de seta reta 30"/>
            <p:cNvCxnSpPr>
              <a:stCxn id="26" idx="3"/>
              <a:endCxn id="27" idx="1"/>
            </p:cNvCxnSpPr>
            <p:nvPr/>
          </p:nvCxnSpPr>
          <p:spPr>
            <a:xfrm>
              <a:off x="1909492" y="4125500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stCxn id="27" idx="3"/>
              <a:endCxn id="28" idx="1"/>
            </p:cNvCxnSpPr>
            <p:nvPr/>
          </p:nvCxnSpPr>
          <p:spPr>
            <a:xfrm>
              <a:off x="2623872" y="4125500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28" idx="3"/>
              <a:endCxn id="29" idx="1"/>
            </p:cNvCxnSpPr>
            <p:nvPr/>
          </p:nvCxnSpPr>
          <p:spPr>
            <a:xfrm>
              <a:off x="3338252" y="4125500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stCxn id="29" idx="3"/>
              <a:endCxn id="30" idx="1"/>
            </p:cNvCxnSpPr>
            <p:nvPr/>
          </p:nvCxnSpPr>
          <p:spPr>
            <a:xfrm>
              <a:off x="4052632" y="4125500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angulado 35"/>
            <p:cNvCxnSpPr>
              <a:stCxn id="30" idx="3"/>
              <a:endCxn id="26" idx="2"/>
            </p:cNvCxnSpPr>
            <p:nvPr/>
          </p:nvCxnSpPr>
          <p:spPr>
            <a:xfrm flipH="1">
              <a:off x="1695178" y="4125501"/>
              <a:ext cx="3071834" cy="178595"/>
            </a:xfrm>
            <a:prstGeom prst="bentConnector4">
              <a:avLst>
                <a:gd name="adj1" fmla="val -7442"/>
                <a:gd name="adj2" fmla="val 2279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/>
          <p:cNvSpPr txBox="1"/>
          <p:nvPr/>
        </p:nvSpPr>
        <p:spPr>
          <a:xfrm>
            <a:off x="2119412" y="4383807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Lista Circular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1E29184B-ED47-40E7-B7E5-5FF1F6BAAB0A}"/>
              </a:ext>
            </a:extLst>
          </p:cNvPr>
          <p:cNvGrpSpPr/>
          <p:nvPr/>
        </p:nvGrpSpPr>
        <p:grpSpPr>
          <a:xfrm>
            <a:off x="2119412" y="5311728"/>
            <a:ext cx="3286148" cy="357190"/>
            <a:chOff x="1471340" y="5517198"/>
            <a:chExt cx="3286148" cy="357190"/>
          </a:xfrm>
        </p:grpSpPr>
        <p:sp>
          <p:nvSpPr>
            <p:cNvPr id="4" name="Retângulo 3"/>
            <p:cNvSpPr/>
            <p:nvPr/>
          </p:nvSpPr>
          <p:spPr>
            <a:xfrm>
              <a:off x="1471340" y="551719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38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185720" y="551719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900100" y="551719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614480" y="551719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28860" y="551719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cxnSp>
          <p:nvCxnSpPr>
            <p:cNvPr id="11" name="Conector de seta reta 10"/>
            <p:cNvCxnSpPr/>
            <p:nvPr/>
          </p:nvCxnSpPr>
          <p:spPr>
            <a:xfrm>
              <a:off x="1899968" y="5597389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2614348" y="5597389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3328728" y="5597389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043108" y="5597389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>
              <a:off x="1879448" y="5811825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2593828" y="5811825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>
              <a:off x="3308208" y="5811825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>
              <a:off x="4022588" y="5811825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aixaDeTexto 14"/>
          <p:cNvSpPr txBox="1"/>
          <p:nvPr/>
        </p:nvSpPr>
        <p:spPr>
          <a:xfrm>
            <a:off x="5720216" y="587853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Árvore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F57FED-C2D9-4574-A0D7-CDCC3F57428C}"/>
              </a:ext>
            </a:extLst>
          </p:cNvPr>
          <p:cNvGrpSpPr/>
          <p:nvPr/>
        </p:nvGrpSpPr>
        <p:grpSpPr>
          <a:xfrm>
            <a:off x="6066576" y="3573016"/>
            <a:ext cx="2192493" cy="2019074"/>
            <a:chOff x="5961104" y="3506307"/>
            <a:chExt cx="2192493" cy="2019074"/>
          </a:xfrm>
        </p:grpSpPr>
        <p:sp>
          <p:nvSpPr>
            <p:cNvPr id="16" name="Retângulo 15"/>
            <p:cNvSpPr/>
            <p:nvPr/>
          </p:nvSpPr>
          <p:spPr>
            <a:xfrm>
              <a:off x="5961104" y="5168191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38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6318294" y="430409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829190" y="3506307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320136" y="430409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675484" y="5168191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cxnSp>
          <p:nvCxnSpPr>
            <p:cNvPr id="21" name="Conector de seta reta 20"/>
            <p:cNvCxnSpPr>
              <a:stCxn id="17" idx="2"/>
              <a:endCxn id="16" idx="0"/>
            </p:cNvCxnSpPr>
            <p:nvPr/>
          </p:nvCxnSpPr>
          <p:spPr>
            <a:xfrm flipH="1">
              <a:off x="6175418" y="4661285"/>
              <a:ext cx="35719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stCxn id="18" idx="2"/>
              <a:endCxn id="17" idx="0"/>
            </p:cNvCxnSpPr>
            <p:nvPr/>
          </p:nvCxnSpPr>
          <p:spPr>
            <a:xfrm flipH="1">
              <a:off x="6532608" y="3863497"/>
              <a:ext cx="510896" cy="440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18" idx="2"/>
              <a:endCxn id="19" idx="0"/>
            </p:cNvCxnSpPr>
            <p:nvPr/>
          </p:nvCxnSpPr>
          <p:spPr>
            <a:xfrm>
              <a:off x="7043504" y="3863497"/>
              <a:ext cx="490946" cy="440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stCxn id="17" idx="2"/>
              <a:endCxn id="20" idx="0"/>
            </p:cNvCxnSpPr>
            <p:nvPr/>
          </p:nvCxnSpPr>
          <p:spPr>
            <a:xfrm>
              <a:off x="6532608" y="4661285"/>
              <a:ext cx="35719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/>
            <p:cNvSpPr/>
            <p:nvPr/>
          </p:nvSpPr>
          <p:spPr>
            <a:xfrm>
              <a:off x="7724969" y="5168191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99</a:t>
              </a:r>
            </a:p>
          </p:txBody>
        </p:sp>
        <p:cxnSp>
          <p:nvCxnSpPr>
            <p:cNvPr id="43" name="Conector de seta reta 42"/>
            <p:cNvCxnSpPr>
              <a:endCxn id="42" idx="0"/>
            </p:cNvCxnSpPr>
            <p:nvPr/>
          </p:nvCxnSpPr>
          <p:spPr>
            <a:xfrm>
              <a:off x="7582093" y="4661285"/>
              <a:ext cx="35719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4B98BDB-7C91-418F-9534-239D8877B228}"/>
              </a:ext>
            </a:extLst>
          </p:cNvPr>
          <p:cNvSpPr txBox="1"/>
          <p:nvPr/>
        </p:nvSpPr>
        <p:spPr>
          <a:xfrm>
            <a:off x="8658314" y="5878534"/>
            <a:ext cx="226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Grafo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A21B4A-5DF4-44B5-B3DB-91B215EBD330}"/>
              </a:ext>
            </a:extLst>
          </p:cNvPr>
          <p:cNvGrpSpPr/>
          <p:nvPr/>
        </p:nvGrpSpPr>
        <p:grpSpPr>
          <a:xfrm>
            <a:off x="8658315" y="3573016"/>
            <a:ext cx="2262221" cy="2019074"/>
            <a:chOff x="9534520" y="3429000"/>
            <a:chExt cx="2262221" cy="2019074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4688192-B1B2-4F41-9D0A-362883E41A28}"/>
                </a:ext>
              </a:extLst>
            </p:cNvPr>
            <p:cNvSpPr/>
            <p:nvPr/>
          </p:nvSpPr>
          <p:spPr>
            <a:xfrm>
              <a:off x="9534520" y="422678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87BF0FD1-1796-4DA6-84A1-9B5A0E47326F}"/>
                </a:ext>
              </a:extLst>
            </p:cNvPr>
            <p:cNvSpPr/>
            <p:nvPr/>
          </p:nvSpPr>
          <p:spPr>
            <a:xfrm>
              <a:off x="10248900" y="342900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C56E873-35B0-4B77-9B64-6E6B4F2404DA}"/>
                </a:ext>
              </a:extLst>
            </p:cNvPr>
            <p:cNvSpPr/>
            <p:nvPr/>
          </p:nvSpPr>
          <p:spPr>
            <a:xfrm>
              <a:off x="10963280" y="422678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FC85243-00AE-4FFC-B44B-C294987A55E6}"/>
                </a:ext>
              </a:extLst>
            </p:cNvPr>
            <p:cNvSpPr/>
            <p:nvPr/>
          </p:nvSpPr>
          <p:spPr>
            <a:xfrm>
              <a:off x="9891710" y="509088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cxnSp>
          <p:nvCxnSpPr>
            <p:cNvPr id="50" name="Conector de seta reta 20">
              <a:extLst>
                <a:ext uri="{FF2B5EF4-FFF2-40B4-BE49-F238E27FC236}">
                  <a16:creationId xmlns:a16="http://schemas.microsoft.com/office/drawing/2014/main" id="{50E667F4-5589-4B99-877C-38E381F7E7CE}"/>
                </a:ext>
              </a:extLst>
            </p:cNvPr>
            <p:cNvCxnSpPr>
              <a:cxnSpLocks/>
              <a:stCxn id="49" idx="0"/>
              <a:endCxn id="48" idx="2"/>
            </p:cNvCxnSpPr>
            <p:nvPr/>
          </p:nvCxnSpPr>
          <p:spPr>
            <a:xfrm flipV="1">
              <a:off x="10106024" y="4583978"/>
              <a:ext cx="107157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21">
              <a:extLst>
                <a:ext uri="{FF2B5EF4-FFF2-40B4-BE49-F238E27FC236}">
                  <a16:creationId xmlns:a16="http://schemas.microsoft.com/office/drawing/2014/main" id="{5DAF2EE7-353E-48C4-9B7F-EEE48D830EEA}"/>
                </a:ext>
              </a:extLst>
            </p:cNvPr>
            <p:cNvCxnSpPr>
              <a:stCxn id="47" idx="2"/>
              <a:endCxn id="46" idx="0"/>
            </p:cNvCxnSpPr>
            <p:nvPr/>
          </p:nvCxnSpPr>
          <p:spPr>
            <a:xfrm flipH="1">
              <a:off x="9748834" y="3786190"/>
              <a:ext cx="714380" cy="440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22">
              <a:extLst>
                <a:ext uri="{FF2B5EF4-FFF2-40B4-BE49-F238E27FC236}">
                  <a16:creationId xmlns:a16="http://schemas.microsoft.com/office/drawing/2014/main" id="{EDFE9105-B17D-4065-9B70-BBE4A41CD6A3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>
              <a:off x="10463214" y="3786190"/>
              <a:ext cx="714380" cy="440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23">
              <a:extLst>
                <a:ext uri="{FF2B5EF4-FFF2-40B4-BE49-F238E27FC236}">
                  <a16:creationId xmlns:a16="http://schemas.microsoft.com/office/drawing/2014/main" id="{18812D79-E3E5-4CB2-BF6D-E78F9A280E5F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9748834" y="4583978"/>
              <a:ext cx="35719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634E647E-64D6-4C89-B933-6AB430FF6E0C}"/>
                </a:ext>
              </a:extLst>
            </p:cNvPr>
            <p:cNvSpPr/>
            <p:nvPr/>
          </p:nvSpPr>
          <p:spPr>
            <a:xfrm>
              <a:off x="11368113" y="509088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99</a:t>
              </a:r>
            </a:p>
          </p:txBody>
        </p:sp>
        <p:cxnSp>
          <p:nvCxnSpPr>
            <p:cNvPr id="55" name="Conector de seta reta 42">
              <a:extLst>
                <a:ext uri="{FF2B5EF4-FFF2-40B4-BE49-F238E27FC236}">
                  <a16:creationId xmlns:a16="http://schemas.microsoft.com/office/drawing/2014/main" id="{34E2EC13-CF00-4C75-B468-E80D506A9ADE}"/>
                </a:ext>
              </a:extLst>
            </p:cNvPr>
            <p:cNvCxnSpPr>
              <a:endCxn id="54" idx="0"/>
            </p:cNvCxnSpPr>
            <p:nvPr/>
          </p:nvCxnSpPr>
          <p:spPr>
            <a:xfrm>
              <a:off x="11225237" y="4583978"/>
              <a:ext cx="357190" cy="50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23">
              <a:extLst>
                <a:ext uri="{FF2B5EF4-FFF2-40B4-BE49-F238E27FC236}">
                  <a16:creationId xmlns:a16="http://schemas.microsoft.com/office/drawing/2014/main" id="{5F644FA3-F258-4100-8AAA-60BA7A7C1631}"/>
                </a:ext>
              </a:extLst>
            </p:cNvPr>
            <p:cNvCxnSpPr>
              <a:cxnSpLocks/>
              <a:stCxn id="54" idx="1"/>
              <a:endCxn id="49" idx="3"/>
            </p:cNvCxnSpPr>
            <p:nvPr/>
          </p:nvCxnSpPr>
          <p:spPr>
            <a:xfrm flipH="1">
              <a:off x="10320338" y="5269479"/>
              <a:ext cx="1047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20">
              <a:extLst>
                <a:ext uri="{FF2B5EF4-FFF2-40B4-BE49-F238E27FC236}">
                  <a16:creationId xmlns:a16="http://schemas.microsoft.com/office/drawing/2014/main" id="{B3F5ECFC-70E1-4DEC-8798-6587C4BC49F6}"/>
                </a:ext>
              </a:extLst>
            </p:cNvPr>
            <p:cNvCxnSpPr>
              <a:cxnSpLocks/>
              <a:stCxn id="49" idx="0"/>
              <a:endCxn id="47" idx="2"/>
            </p:cNvCxnSpPr>
            <p:nvPr/>
          </p:nvCxnSpPr>
          <p:spPr>
            <a:xfrm flipV="1">
              <a:off x="10106024" y="3786190"/>
              <a:ext cx="357190" cy="1304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24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 no computador</a:t>
            </a:r>
            <a:r>
              <a:rPr lang="pt-BR" dirty="0"/>
              <a:t> um programa gerencia:</a:t>
            </a:r>
          </a:p>
          <a:p>
            <a:pPr lvl="1"/>
            <a:r>
              <a:rPr lang="pt-BR" dirty="0"/>
              <a:t>Onde a informação está armazenada</a:t>
            </a:r>
          </a:p>
          <a:p>
            <a:pPr lvl="1"/>
            <a:r>
              <a:rPr lang="pt-BR" dirty="0"/>
              <a:t>Que tipo de informação é armazenada </a:t>
            </a:r>
          </a:p>
          <a:p>
            <a:pPr lvl="1"/>
            <a:r>
              <a:rPr lang="pt-BR" dirty="0"/>
              <a:t>Que valor é mantido lá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3C7CC2-858E-4D5D-91F1-5859593480DD}"/>
              </a:ext>
            </a:extLst>
          </p:cNvPr>
          <p:cNvGrpSpPr/>
          <p:nvPr/>
        </p:nvGrpSpPr>
        <p:grpSpPr>
          <a:xfrm>
            <a:off x="2999656" y="4254255"/>
            <a:ext cx="5601552" cy="1888728"/>
            <a:chOff x="3300799" y="4475755"/>
            <a:chExt cx="4964694" cy="1374815"/>
          </a:xfrm>
        </p:grpSpPr>
        <p:sp>
          <p:nvSpPr>
            <p:cNvPr id="5" name="Retângulo 4"/>
            <p:cNvSpPr/>
            <p:nvPr/>
          </p:nvSpPr>
          <p:spPr>
            <a:xfrm>
              <a:off x="4943872" y="451425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943872" y="47285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943872" y="49428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943872" y="515719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943872" y="537150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943872" y="558582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924018" y="4939537"/>
              <a:ext cx="1341475" cy="435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Endereços de </a:t>
              </a:r>
              <a:br>
                <a:rPr lang="pt-BR" dirty="0"/>
              </a:br>
              <a:r>
                <a:rPr lang="pt-BR" dirty="0"/>
                <a:t>Memória</a:t>
              </a:r>
            </a:p>
          </p:txBody>
        </p:sp>
        <p:sp>
          <p:nvSpPr>
            <p:cNvPr id="22" name="Chave direita 21"/>
            <p:cNvSpPr/>
            <p:nvPr/>
          </p:nvSpPr>
          <p:spPr>
            <a:xfrm>
              <a:off x="6661776" y="4475755"/>
              <a:ext cx="119368" cy="133318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300799" y="4594490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  <a:p>
              <a:pPr algn="ctr"/>
              <a:r>
                <a:rPr lang="pt-BR" dirty="0">
                  <a:latin typeface="+mj-lt"/>
                </a:rPr>
                <a:t>(short)</a:t>
              </a:r>
            </a:p>
          </p:txBody>
        </p:sp>
        <p:sp>
          <p:nvSpPr>
            <p:cNvPr id="25" name="Chave direita 24"/>
            <p:cNvSpPr/>
            <p:nvPr/>
          </p:nvSpPr>
          <p:spPr>
            <a:xfrm flipH="1">
              <a:off x="4658121" y="4737365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015444" y="453029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015444" y="474203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015444" y="495376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015444" y="516549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015444" y="537722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5444" y="558896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uma variável </a:t>
            </a:r>
            <a:r>
              <a:rPr lang="pt-BR" dirty="0"/>
              <a:t>em um programa realiza os passos necessários para o armazenamento de dados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42239" y="3068960"/>
            <a:ext cx="5968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2000" dirty="0">
                <a:latin typeface="+mj-lt"/>
              </a:rPr>
              <a:t> total;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latin typeface="+mj-lt"/>
              </a:rPr>
              <a:t>total = 3126;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5ED2276-4869-43BA-A43B-A676E881FAC8}"/>
              </a:ext>
            </a:extLst>
          </p:cNvPr>
          <p:cNvGrpSpPr/>
          <p:nvPr/>
        </p:nvGrpSpPr>
        <p:grpSpPr>
          <a:xfrm>
            <a:off x="6439218" y="4832124"/>
            <a:ext cx="3814108" cy="1333180"/>
            <a:chOff x="6439218" y="4832124"/>
            <a:chExt cx="3814108" cy="1333180"/>
          </a:xfrm>
        </p:grpSpPr>
        <p:sp>
          <p:nvSpPr>
            <p:cNvPr id="28" name="Retângulo 27"/>
            <p:cNvSpPr/>
            <p:nvPr/>
          </p:nvSpPr>
          <p:spPr>
            <a:xfrm>
              <a:off x="7510787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510787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7510787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510787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510787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510787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Chave direita 43"/>
            <p:cNvSpPr/>
            <p:nvPr/>
          </p:nvSpPr>
          <p:spPr>
            <a:xfrm flipH="1">
              <a:off x="7225036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439218" y="504643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9110318" y="49858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582359" y="48321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8582359" y="50464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8582359" y="5260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8582359" y="54750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582359" y="56893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582359" y="59036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3FB55F-8C0D-4C09-BD8A-2CB4450D9839}"/>
              </a:ext>
            </a:extLst>
          </p:cNvPr>
          <p:cNvGrpSpPr/>
          <p:nvPr/>
        </p:nvGrpSpPr>
        <p:grpSpPr>
          <a:xfrm>
            <a:off x="2279576" y="4832124"/>
            <a:ext cx="3890898" cy="1333180"/>
            <a:chOff x="2279576" y="4832124"/>
            <a:chExt cx="3890898" cy="1333180"/>
          </a:xfrm>
        </p:grpSpPr>
        <p:sp>
          <p:nvSpPr>
            <p:cNvPr id="27" name="Retângulo 26"/>
            <p:cNvSpPr/>
            <p:nvPr/>
          </p:nvSpPr>
          <p:spPr>
            <a:xfrm>
              <a:off x="3438821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38821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438821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438821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38821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438821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9" name="Chave direita 48"/>
            <p:cNvSpPr/>
            <p:nvPr/>
          </p:nvSpPr>
          <p:spPr>
            <a:xfrm flipH="1">
              <a:off x="3153070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027466" y="49858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510393" y="48321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510393" y="50464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510393" y="5260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4510393" y="54750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510393" y="56893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510393" y="59036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279576" y="504643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short</a:t>
              </a:r>
            </a:p>
          </p:txBody>
        </p:sp>
      </p:grpSp>
      <p:sp>
        <p:nvSpPr>
          <p:cNvPr id="59" name="Retângulo 58"/>
          <p:cNvSpPr/>
          <p:nvPr/>
        </p:nvSpPr>
        <p:spPr>
          <a:xfrm>
            <a:off x="3295947" y="4189182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+mj-lt"/>
              </a:rPr>
              <a:t>Declaração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7367913" y="4165040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+mj-lt"/>
              </a:rPr>
              <a:t>Atribuição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de variável </a:t>
            </a:r>
            <a:r>
              <a:rPr lang="pt-BR" dirty="0"/>
              <a:t>está associado a um endereço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endereço &amp; </a:t>
            </a:r>
            <a:r>
              <a:rPr lang="pt-BR" dirty="0"/>
              <a:t>obtém a sua localização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2078" y="3424147"/>
            <a:ext cx="469872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2000" dirty="0">
                <a:latin typeface="+mj-lt"/>
              </a:rPr>
              <a:t> total;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</a:t>
            </a:r>
          </a:p>
          <a:p>
            <a:r>
              <a:rPr lang="pt-BR" sz="2000" dirty="0">
                <a:latin typeface="+mj-lt"/>
              </a:rPr>
              <a:t>total = 3126;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</a:t>
            </a: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total;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</a:t>
            </a:r>
          </a:p>
          <a:p>
            <a:r>
              <a:rPr lang="pt-BR" sz="2000" dirty="0">
                <a:latin typeface="+mj-lt"/>
              </a:rPr>
              <a:t>cout &lt;&lt; &amp;total;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localização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FCFDE33-BF26-4AB8-9E0B-763279F6EC7A}"/>
              </a:ext>
            </a:extLst>
          </p:cNvPr>
          <p:cNvGrpSpPr/>
          <p:nvPr/>
        </p:nvGrpSpPr>
        <p:grpSpPr>
          <a:xfrm>
            <a:off x="6813035" y="3424147"/>
            <a:ext cx="4096500" cy="2132932"/>
            <a:chOff x="6458889" y="4832124"/>
            <a:chExt cx="3806714" cy="128588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EAEA907-30DB-4BDB-90B9-5D0A6A289EDA}"/>
                </a:ext>
              </a:extLst>
            </p:cNvPr>
            <p:cNvSpPr/>
            <p:nvPr/>
          </p:nvSpPr>
          <p:spPr>
            <a:xfrm>
              <a:off x="7510787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BD3C6F-E2AF-4A8D-BAE2-67354FABC803}"/>
                </a:ext>
              </a:extLst>
            </p:cNvPr>
            <p:cNvSpPr/>
            <p:nvPr/>
          </p:nvSpPr>
          <p:spPr>
            <a:xfrm>
              <a:off x="7510787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00001100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A4E448A-ADD3-4F77-A9FC-77F53BB2CE09}"/>
                </a:ext>
              </a:extLst>
            </p:cNvPr>
            <p:cNvSpPr/>
            <p:nvPr/>
          </p:nvSpPr>
          <p:spPr>
            <a:xfrm>
              <a:off x="7510787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00110110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A0BBF46-6400-4924-916D-42D5C9F1ED2F}"/>
                </a:ext>
              </a:extLst>
            </p:cNvPr>
            <p:cNvSpPr/>
            <p:nvPr/>
          </p:nvSpPr>
          <p:spPr>
            <a:xfrm>
              <a:off x="7510787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9E938EB-0704-41D7-8757-8D9A10976318}"/>
                </a:ext>
              </a:extLst>
            </p:cNvPr>
            <p:cNvSpPr/>
            <p:nvPr/>
          </p:nvSpPr>
          <p:spPr>
            <a:xfrm>
              <a:off x="7510787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AE44F37-4E01-4DF0-9103-995C9F3A54F0}"/>
                </a:ext>
              </a:extLst>
            </p:cNvPr>
            <p:cNvSpPr/>
            <p:nvPr/>
          </p:nvSpPr>
          <p:spPr>
            <a:xfrm>
              <a:off x="7510787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3" name="Chave direita 43">
              <a:extLst>
                <a:ext uri="{FF2B5EF4-FFF2-40B4-BE49-F238E27FC236}">
                  <a16:creationId xmlns:a16="http://schemas.microsoft.com/office/drawing/2014/main" id="{F1E4D0C2-DB46-4A37-850D-8D4069A4035D}"/>
                </a:ext>
              </a:extLst>
            </p:cNvPr>
            <p:cNvSpPr/>
            <p:nvPr/>
          </p:nvSpPr>
          <p:spPr>
            <a:xfrm flipH="1">
              <a:off x="7225036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6CFE69D-70BC-45A7-837A-E91537E5122F}"/>
                </a:ext>
              </a:extLst>
            </p:cNvPr>
            <p:cNvSpPr txBox="1"/>
            <p:nvPr/>
          </p:nvSpPr>
          <p:spPr>
            <a:xfrm>
              <a:off x="6458889" y="5148946"/>
              <a:ext cx="785818" cy="24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3126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EB8DB83-004A-41BD-A696-473BF3588A9E}"/>
                </a:ext>
              </a:extLst>
            </p:cNvPr>
            <p:cNvSpPr txBox="1"/>
            <p:nvPr/>
          </p:nvSpPr>
          <p:spPr>
            <a:xfrm>
              <a:off x="9122595" y="5032503"/>
              <a:ext cx="1143008" cy="24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= total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07A404D-B485-41BB-B23A-CC2B76031D62}"/>
                </a:ext>
              </a:extLst>
            </p:cNvPr>
            <p:cNvSpPr txBox="1"/>
            <p:nvPr/>
          </p:nvSpPr>
          <p:spPr>
            <a:xfrm>
              <a:off x="8582359" y="4858547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BF0BE44-49D4-4009-AF91-5C9025641C6F}"/>
                </a:ext>
              </a:extLst>
            </p:cNvPr>
            <p:cNvSpPr txBox="1"/>
            <p:nvPr/>
          </p:nvSpPr>
          <p:spPr>
            <a:xfrm>
              <a:off x="8582359" y="5072641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7EB5699-DCAF-410A-B726-D1A4A95AE7FE}"/>
                </a:ext>
              </a:extLst>
            </p:cNvPr>
            <p:cNvSpPr txBox="1"/>
            <p:nvPr/>
          </p:nvSpPr>
          <p:spPr>
            <a:xfrm>
              <a:off x="8582359" y="5286736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BDBFBDC-E52D-4B25-961F-9770C73A4602}"/>
                </a:ext>
              </a:extLst>
            </p:cNvPr>
            <p:cNvSpPr txBox="1"/>
            <p:nvPr/>
          </p:nvSpPr>
          <p:spPr>
            <a:xfrm>
              <a:off x="8582359" y="5500830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936D9E8-4A5B-489D-98E8-8C7213FB8DD7}"/>
                </a:ext>
              </a:extLst>
            </p:cNvPr>
            <p:cNvSpPr txBox="1"/>
            <p:nvPr/>
          </p:nvSpPr>
          <p:spPr>
            <a:xfrm>
              <a:off x="8582359" y="5714924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0xCB24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6838DEB-8A03-40F8-A0EB-780B5BD7C6B3}"/>
                </a:ext>
              </a:extLst>
            </p:cNvPr>
            <p:cNvSpPr txBox="1"/>
            <p:nvPr/>
          </p:nvSpPr>
          <p:spPr>
            <a:xfrm>
              <a:off x="8582359" y="5929017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0xCB25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72816"/>
            <a:ext cx="10238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copos = 6;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cafe</a:t>
            </a:r>
            <a:r>
              <a:rPr lang="pt-BR" dirty="0">
                <a:latin typeface="+mj-lt"/>
              </a:rPr>
              <a:t> = 4.5;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de copos = "</a:t>
            </a:r>
            <a:r>
              <a:rPr lang="pt-BR" dirty="0">
                <a:latin typeface="+mj-lt"/>
              </a:rPr>
              <a:t> &lt;&lt; copos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copos = "</a:t>
            </a:r>
            <a:r>
              <a:rPr lang="pt-BR" dirty="0">
                <a:latin typeface="+mj-lt"/>
              </a:rPr>
              <a:t> &lt;&lt; &amp;copos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de cafe = "</a:t>
            </a:r>
            <a:r>
              <a:rPr lang="pt-BR" dirty="0">
                <a:latin typeface="+mj-lt"/>
              </a:rPr>
              <a:t> &lt;&lt; cafe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cafe = "</a:t>
            </a:r>
            <a:r>
              <a:rPr lang="pt-BR" dirty="0">
                <a:latin typeface="+mj-lt"/>
              </a:rPr>
              <a:t> &lt;&lt; &amp;cafe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95F3C7-4F6F-4494-BB87-963961241AE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Endereco.cpp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pPr lvl="1"/>
            <a:r>
              <a:rPr lang="pt-BR" dirty="0"/>
              <a:t>Execução </a:t>
            </a:r>
            <a:r>
              <a:rPr lang="pt-BR" dirty="0">
                <a:latin typeface="+mj-lt"/>
              </a:rPr>
              <a:t>1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Execução </a:t>
            </a:r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28056" y="28574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de copos = 6</a:t>
            </a:r>
          </a:p>
          <a:p>
            <a:r>
              <a:rPr lang="pt-BR" dirty="0">
                <a:latin typeface="+mj-lt"/>
              </a:rPr>
              <a:t>Endereço de copos = 0027FCF8</a:t>
            </a:r>
          </a:p>
          <a:p>
            <a:r>
              <a:rPr lang="pt-BR" dirty="0">
                <a:latin typeface="+mj-lt"/>
              </a:rPr>
              <a:t>Valor de cafe = 4.5</a:t>
            </a:r>
          </a:p>
          <a:p>
            <a:r>
              <a:rPr lang="pt-BR" dirty="0">
                <a:latin typeface="+mj-lt"/>
              </a:rPr>
              <a:t>Endereço de cafe = 0027FCE8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28056" y="47534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de copos = 6</a:t>
            </a:r>
          </a:p>
          <a:p>
            <a:r>
              <a:rPr lang="pt-BR" dirty="0">
                <a:latin typeface="+mj-lt"/>
              </a:rPr>
              <a:t>Endereço de copos = 0021F8FC</a:t>
            </a:r>
          </a:p>
          <a:p>
            <a:r>
              <a:rPr lang="pt-BR" dirty="0">
                <a:latin typeface="+mj-lt"/>
              </a:rPr>
              <a:t>Valor de cafe = 4.5</a:t>
            </a:r>
          </a:p>
          <a:p>
            <a:r>
              <a:rPr lang="pt-BR" dirty="0">
                <a:latin typeface="+mj-lt"/>
              </a:rPr>
              <a:t>Endereço de cafe = 0021F8EC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outra estratégia </a:t>
            </a:r>
            <a:r>
              <a:rPr lang="pt-BR" dirty="0"/>
              <a:t>para armazenar dados: </a:t>
            </a:r>
          </a:p>
          <a:p>
            <a:pPr lvl="1"/>
            <a:r>
              <a:rPr lang="pt-BR" dirty="0"/>
              <a:t>Alocar memória manualmente</a:t>
            </a:r>
          </a:p>
          <a:p>
            <a:pPr lvl="1"/>
            <a:r>
              <a:rPr lang="pt-BR" dirty="0"/>
              <a:t>Guardar o endereço dessa memória em um ponteiro</a:t>
            </a:r>
          </a:p>
          <a:p>
            <a:pPr lvl="1"/>
            <a:r>
              <a:rPr lang="pt-BR" dirty="0"/>
              <a:t>Usar o ponteiro para acessar e modificar os dados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74C9F00-971E-447B-9DFB-931143ABB65B}"/>
              </a:ext>
            </a:extLst>
          </p:cNvPr>
          <p:cNvGrpSpPr/>
          <p:nvPr/>
        </p:nvGrpSpPr>
        <p:grpSpPr>
          <a:xfrm>
            <a:off x="2806735" y="4293099"/>
            <a:ext cx="5089464" cy="1782812"/>
            <a:chOff x="3406426" y="4656556"/>
            <a:chExt cx="4273750" cy="1285884"/>
          </a:xfrm>
        </p:grpSpPr>
        <p:sp>
          <p:nvSpPr>
            <p:cNvPr id="4" name="Retângulo 3"/>
            <p:cNvSpPr/>
            <p:nvPr/>
          </p:nvSpPr>
          <p:spPr>
            <a:xfrm>
              <a:off x="5159896" y="465655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159896" y="487087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59896" y="508518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159896" y="529949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59896" y="551381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159896" y="572812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0" name="Chave direita 9"/>
            <p:cNvSpPr/>
            <p:nvPr/>
          </p:nvSpPr>
          <p:spPr>
            <a:xfrm flipH="1">
              <a:off x="4874145" y="4879671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06426" y="4838698"/>
              <a:ext cx="1658465" cy="51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Memória alocada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669486" y="5637587"/>
              <a:ext cx="1010690" cy="28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= </a:t>
              </a:r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231468" y="465655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231468" y="4870870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231468" y="5085184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231468" y="5299498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231468" y="5513812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231468" y="572812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0xCB25</a:t>
              </a:r>
            </a:p>
          </p:txBody>
        </p:sp>
        <p:cxnSp>
          <p:nvCxnSpPr>
            <p:cNvPr id="22" name="Conector angulado 21"/>
            <p:cNvCxnSpPr>
              <a:stCxn id="12" idx="3"/>
              <a:endCxn id="14" idx="3"/>
            </p:cNvCxnSpPr>
            <p:nvPr/>
          </p:nvCxnSpPr>
          <p:spPr>
            <a:xfrm flipH="1" flipV="1">
              <a:off x="6814591" y="4970765"/>
              <a:ext cx="865585" cy="811116"/>
            </a:xfrm>
            <a:prstGeom prst="bentConnector3">
              <a:avLst>
                <a:gd name="adj1" fmla="val -221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é um tipo especial que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r>
              <a:rPr lang="pt-BR" dirty="0"/>
              <a:t>Da mesma forma que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armazena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</a:t>
            </a:r>
            <a:r>
              <a:rPr lang="pt-BR" dirty="0"/>
              <a:t>, e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armazena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</a:t>
            </a:r>
            <a:r>
              <a:rPr lang="pt-BR" dirty="0"/>
              <a:t>, um ponteiro armazena um endereço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978462" y="3597189"/>
            <a:ext cx="3217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num = 120;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* ptr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  <a:p>
            <a:endParaRPr lang="pt-BR" sz="2000" dirty="0"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065A09-9EA9-44D4-A739-F6819D091EDF}"/>
              </a:ext>
            </a:extLst>
          </p:cNvPr>
          <p:cNvGrpSpPr/>
          <p:nvPr/>
        </p:nvGrpSpPr>
        <p:grpSpPr>
          <a:xfrm>
            <a:off x="2279576" y="3645106"/>
            <a:ext cx="3395470" cy="2304173"/>
            <a:chOff x="2783632" y="3970010"/>
            <a:chExt cx="2627501" cy="1749566"/>
          </a:xfrm>
        </p:grpSpPr>
        <p:sp>
          <p:nvSpPr>
            <p:cNvPr id="25" name="Retângulo 24"/>
            <p:cNvSpPr/>
            <p:nvPr/>
          </p:nvSpPr>
          <p:spPr>
            <a:xfrm>
              <a:off x="2783632" y="457656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2.6</a:t>
              </a:r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83632" y="486232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0x27FCF8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783632" y="429081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120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83632" y="400506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G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831597" y="3970010"/>
              <a:ext cx="36121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ch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31597" y="4255762"/>
              <a:ext cx="47037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num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31597" y="4827265"/>
              <a:ext cx="47037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831597" y="4541513"/>
              <a:ext cx="579536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mult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998079" y="4031091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0x27FCF8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998079" y="4316843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98079" y="4888348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0x27FCFD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998079" y="4602595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0x27FD01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783632" y="514807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98079" y="5174100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0x27FD05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783632" y="543382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998079" y="5459852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68580" indent="0">
              <a:buNone/>
            </a:pPr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ponteiro </a:t>
            </a:r>
            <a:r>
              <a:rPr lang="pt-BR" dirty="0"/>
              <a:t>segue o seguinte padrão: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67808" y="3927356"/>
            <a:ext cx="3528392" cy="642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800" dirty="0">
                <a:latin typeface="+mj-lt"/>
              </a:rPr>
              <a:t> * </a:t>
            </a:r>
            <a:r>
              <a:rPr lang="pt-BR" sz="2800" dirty="0" err="1">
                <a:latin typeface="+mj-lt"/>
              </a:rPr>
              <a:t>ptr</a:t>
            </a:r>
            <a:r>
              <a:rPr lang="pt-BR" sz="2800" dirty="0">
                <a:latin typeface="+mj-lt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02309" y="3170056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 tipo do elemento apontado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562157" y="3170056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Nome do ponteiro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95776" y="4964252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Operador de indireção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5914330" y="4721069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>
            <a:off x="5160811" y="378368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6533644" y="378368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9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contém um endereço de memória, diz-se que 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aponta para aquela posição de memória</a:t>
            </a:r>
            <a:r>
              <a:rPr lang="pt-BR" dirty="0"/>
              <a:t>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D39F75-A8DD-4E47-9679-E40D2D60D7E3}"/>
              </a:ext>
            </a:extLst>
          </p:cNvPr>
          <p:cNvSpPr txBox="1"/>
          <p:nvPr/>
        </p:nvSpPr>
        <p:spPr>
          <a:xfrm>
            <a:off x="6978462" y="3597189"/>
            <a:ext cx="3217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num = 120;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* ptr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  <a:p>
            <a:endParaRPr lang="pt-BR" sz="2000" dirty="0">
              <a:latin typeface="+mj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6B4085A-2F77-4E05-B824-2803B2690B17}"/>
              </a:ext>
            </a:extLst>
          </p:cNvPr>
          <p:cNvSpPr/>
          <p:nvPr/>
        </p:nvSpPr>
        <p:spPr>
          <a:xfrm>
            <a:off x="2279576" y="4443941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2.6</a:t>
            </a:r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33A5A79-9E84-4823-969B-4C9DA97BCBCF}"/>
              </a:ext>
            </a:extLst>
          </p:cNvPr>
          <p:cNvSpPr/>
          <p:nvPr/>
        </p:nvSpPr>
        <p:spPr>
          <a:xfrm>
            <a:off x="2279576" y="4820276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0x27FCF8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03EA87C-3B7E-4091-9778-39C61AED6A3B}"/>
              </a:ext>
            </a:extLst>
          </p:cNvPr>
          <p:cNvSpPr/>
          <p:nvPr/>
        </p:nvSpPr>
        <p:spPr>
          <a:xfrm>
            <a:off x="2279576" y="4067607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120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DA158D-C6E3-4719-BE2E-AF49FB72343F}"/>
              </a:ext>
            </a:extLst>
          </p:cNvPr>
          <p:cNvSpPr/>
          <p:nvPr/>
        </p:nvSpPr>
        <p:spPr>
          <a:xfrm>
            <a:off x="2279576" y="3691272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G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FC85F7C-6D2F-4020-820B-41B78EBA474C}"/>
              </a:ext>
            </a:extLst>
          </p:cNvPr>
          <p:cNvSpPr txBox="1"/>
          <p:nvPr/>
        </p:nvSpPr>
        <p:spPr>
          <a:xfrm>
            <a:off x="4926123" y="364510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ch</a:t>
            </a:r>
            <a:endParaRPr lang="pt-BR" sz="2000" dirty="0">
              <a:latin typeface="+mj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B637866-DB00-4102-B045-3C3EB25ED131}"/>
              </a:ext>
            </a:extLst>
          </p:cNvPr>
          <p:cNvSpPr txBox="1"/>
          <p:nvPr/>
        </p:nvSpPr>
        <p:spPr>
          <a:xfrm>
            <a:off x="4926123" y="40214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num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4449B22-57D0-47D8-BECB-5DE2D497BC16}"/>
              </a:ext>
            </a:extLst>
          </p:cNvPr>
          <p:cNvSpPr txBox="1"/>
          <p:nvPr/>
        </p:nvSpPr>
        <p:spPr>
          <a:xfrm>
            <a:off x="4926123" y="47741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ptr</a:t>
            </a:r>
            <a:endParaRPr lang="pt-BR" sz="2000" dirty="0">
              <a:latin typeface="+mj-lt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889C6E4-57D4-4F8E-879D-B8E09FF5F790}"/>
              </a:ext>
            </a:extLst>
          </p:cNvPr>
          <p:cNvSpPr txBox="1"/>
          <p:nvPr/>
        </p:nvSpPr>
        <p:spPr>
          <a:xfrm>
            <a:off x="4926123" y="43977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mult</a:t>
            </a:r>
            <a:endParaRPr lang="pt-BR" sz="2000" dirty="0">
              <a:latin typeface="+mj-lt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36CF80E-19B0-4C3D-9509-F7DC311790EA}"/>
              </a:ext>
            </a:extLst>
          </p:cNvPr>
          <p:cNvSpPr txBox="1"/>
          <p:nvPr/>
        </p:nvSpPr>
        <p:spPr>
          <a:xfrm>
            <a:off x="3848983" y="3725549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0x27FCF8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22D4EC5-B557-483B-942A-9F84A9A70FB1}"/>
              </a:ext>
            </a:extLst>
          </p:cNvPr>
          <p:cNvSpPr txBox="1"/>
          <p:nvPr/>
        </p:nvSpPr>
        <p:spPr>
          <a:xfrm>
            <a:off x="3848983" y="4101884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2E6423-F4C1-4B1B-9A26-06502B10694C}"/>
              </a:ext>
            </a:extLst>
          </p:cNvPr>
          <p:cNvSpPr txBox="1"/>
          <p:nvPr/>
        </p:nvSpPr>
        <p:spPr>
          <a:xfrm>
            <a:off x="3848983" y="4854554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0x27FCFD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6ECEDD1-7D98-4D04-8D65-8A6BEC6ADF2E}"/>
              </a:ext>
            </a:extLst>
          </p:cNvPr>
          <p:cNvSpPr txBox="1"/>
          <p:nvPr/>
        </p:nvSpPr>
        <p:spPr>
          <a:xfrm>
            <a:off x="3848983" y="4478218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0x27FD01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0407A35-7480-4094-91BB-B8C35CACAC34}"/>
              </a:ext>
            </a:extLst>
          </p:cNvPr>
          <p:cNvSpPr/>
          <p:nvPr/>
        </p:nvSpPr>
        <p:spPr>
          <a:xfrm>
            <a:off x="2279576" y="5196610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3399F8A-7EDF-4AD8-909B-6F0715AF0733}"/>
              </a:ext>
            </a:extLst>
          </p:cNvPr>
          <p:cNvSpPr txBox="1"/>
          <p:nvPr/>
        </p:nvSpPr>
        <p:spPr>
          <a:xfrm>
            <a:off x="3848983" y="5230889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0x27FD05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A696441-68AC-4941-82B2-C2F1CED4BAD6}"/>
              </a:ext>
            </a:extLst>
          </p:cNvPr>
          <p:cNvSpPr/>
          <p:nvPr/>
        </p:nvSpPr>
        <p:spPr>
          <a:xfrm>
            <a:off x="2279576" y="5572945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5BB187-94C0-40BD-AE16-19AD95854B8F}"/>
              </a:ext>
            </a:extLst>
          </p:cNvPr>
          <p:cNvSpPr txBox="1"/>
          <p:nvPr/>
        </p:nvSpPr>
        <p:spPr>
          <a:xfrm>
            <a:off x="3848983" y="5607223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DCA955F6-E0CF-4DC2-BED9-98D06EB19F7E}"/>
              </a:ext>
            </a:extLst>
          </p:cNvPr>
          <p:cNvCxnSpPr>
            <a:stCxn id="37" idx="3"/>
            <a:endCxn id="29" idx="1"/>
          </p:cNvCxnSpPr>
          <p:nvPr/>
        </p:nvCxnSpPr>
        <p:spPr>
          <a:xfrm flipH="1" flipV="1">
            <a:off x="2279576" y="3879439"/>
            <a:ext cx="3254406" cy="1094724"/>
          </a:xfrm>
          <a:prstGeom prst="bentConnector5">
            <a:avLst>
              <a:gd name="adj1" fmla="val -12528"/>
              <a:gd name="adj2" fmla="val 160765"/>
              <a:gd name="adj3" fmla="val 1122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</a:t>
            </a:r>
            <a:r>
              <a:rPr lang="pt-BR" dirty="0"/>
              <a:t>armazena um endereço 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indireção *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acessa o conteúdo apontado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4221088"/>
            <a:ext cx="709681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do ponteiro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sz="2000" dirty="0">
                <a:latin typeface="+mj-lt"/>
              </a:rPr>
              <a:t>*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endereço armazenado no ponteiro</a:t>
            </a:r>
          </a:p>
          <a:p>
            <a:r>
              <a:rPr lang="pt-BR" sz="2000" dirty="0">
                <a:latin typeface="+mj-lt"/>
              </a:rPr>
              <a:t>cout &lt;&lt; *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conteúdo apontado</a:t>
            </a:r>
          </a:p>
        </p:txBody>
      </p:sp>
      <p:cxnSp>
        <p:nvCxnSpPr>
          <p:cNvPr id="6" name="Forma 41"/>
          <p:cNvCxnSpPr>
            <a:stCxn id="13" idx="3"/>
            <a:endCxn id="10" idx="1"/>
          </p:cNvCxnSpPr>
          <p:nvPr/>
        </p:nvCxnSpPr>
        <p:spPr>
          <a:xfrm flipH="1" flipV="1">
            <a:off x="7846422" y="3139258"/>
            <a:ext cx="2721962" cy="827608"/>
          </a:xfrm>
          <a:prstGeom prst="bentConnector5">
            <a:avLst>
              <a:gd name="adj1" fmla="val -10476"/>
              <a:gd name="adj2" fmla="val 157317"/>
              <a:gd name="adj3" fmla="val 11740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7846422" y="356788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2.6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846422" y="3853638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0x27FCF8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846422" y="3282134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120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846422" y="2996382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G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003806" y="29249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ch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003807" y="32106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num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003806" y="37822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ptr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003806" y="3496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mult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9060869" y="299638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060869" y="328213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0x27FCF9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060869" y="385363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0x27FCFD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060869" y="356788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846422" y="4139390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9060869" y="413939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846422" y="4425142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9060869" y="442514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0x27FD09</a:t>
            </a:r>
            <a:endParaRPr lang="pt-BR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95046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6;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 ponteiro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&amp;total;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endereço de total</a:t>
            </a:r>
          </a:p>
          <a:p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de total  = "</a:t>
            </a:r>
            <a:r>
              <a:rPr lang="pt-BR" sz="1600" dirty="0">
                <a:latin typeface="+mj-lt"/>
              </a:rPr>
              <a:t> &lt;&lt; total &lt;&lt; endl;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apontado 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total  = "</a:t>
            </a:r>
            <a:r>
              <a:rPr lang="pt-BR" sz="1600" dirty="0">
                <a:latin typeface="+mj-lt"/>
              </a:rPr>
              <a:t> &lt;&lt; &amp;total &lt;&lt; endl;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=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+ 1;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valor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total vale = " </a:t>
            </a:r>
            <a:r>
              <a:rPr lang="pt-BR" sz="1600" dirty="0">
                <a:latin typeface="+mj-lt"/>
              </a:rPr>
              <a:t>&lt;&lt; total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C8044-CDF0-4893-AC73-C99B0D05D72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Apontador.cpp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alteração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ptr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mudou o valor da variável apontada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24928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Conteúdo de total  = 6</a:t>
            </a:r>
          </a:p>
          <a:p>
            <a:r>
              <a:rPr lang="pt-BR" dirty="0">
                <a:latin typeface="+mj-lt"/>
              </a:rPr>
              <a:t>Conteúdo apontado  = 6</a:t>
            </a:r>
          </a:p>
          <a:p>
            <a:r>
              <a:rPr lang="pt-BR" dirty="0">
                <a:latin typeface="+mj-lt"/>
              </a:rPr>
              <a:t>Endereço de total  = 0034FBBC</a:t>
            </a:r>
          </a:p>
          <a:p>
            <a:r>
              <a:rPr lang="pt-BR" dirty="0">
                <a:latin typeface="+mj-lt"/>
              </a:rPr>
              <a:t>Conteúdo de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   = 0034FBBC</a:t>
            </a:r>
          </a:p>
          <a:p>
            <a:r>
              <a:rPr lang="pt-BR" dirty="0">
                <a:latin typeface="+mj-lt"/>
              </a:rPr>
              <a:t>Agora total vale = 7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03512" y="5157192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+ 1;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valor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total vale = " </a:t>
            </a:r>
            <a:r>
              <a:rPr lang="pt-BR" dirty="0">
                <a:latin typeface="+mj-lt"/>
              </a:rPr>
              <a:t>&lt;&lt; total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</a:t>
            </a:r>
            <a:r>
              <a:rPr lang="pt-BR" i="1" dirty="0"/>
              <a:t>versus</a:t>
            </a:r>
            <a:r>
              <a:rPr lang="pt-BR" dirty="0"/>
              <a:t>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uma variável comum: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</a:t>
            </a:r>
            <a:r>
              <a:rPr lang="pt-BR" dirty="0"/>
              <a:t> é um elemento que possui um nome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do valor é um elemento derivado (&amp;)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Ao usar um ponteiro: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é um elemento que possui um nome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</a:t>
            </a:r>
            <a:r>
              <a:rPr lang="pt-BR" dirty="0"/>
              <a:t> é um elemento derivado (*)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805265"/>
            <a:ext cx="6286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&amp;total;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ponteiro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 refere ao endereço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 refere ao valor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3378914"/>
            <a:ext cx="6786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6;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total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total;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total se refere ao valor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&amp;total;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&amp;total se refere ao endereço</a:t>
            </a:r>
            <a:endParaRPr lang="pt-BR" sz="1600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não se declara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da mesma forma que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int, char ou float</a:t>
            </a:r>
            <a:r>
              <a:rPr lang="pt-BR" dirty="0"/>
              <a:t>?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suficiente </a:t>
            </a:r>
            <a:r>
              <a:rPr lang="pt-BR" dirty="0"/>
              <a:t>dizer que uma variável é um ponteiro, é preciso também especificar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para que tipo de dado ele aponta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703512" y="2955194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num = 120;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f = 2.1;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03512" y="5375368"/>
            <a:ext cx="350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* </a:t>
            </a:r>
            <a:r>
              <a:rPr lang="pt-BR" sz="1600" dirty="0" err="1">
                <a:latin typeface="+mj-lt"/>
              </a:rPr>
              <a:t>pc</a:t>
            </a:r>
            <a:r>
              <a:rPr lang="pt-BR" sz="1600" dirty="0">
                <a:latin typeface="+mj-lt"/>
              </a:rPr>
              <a:t> = &amp;ch;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  * 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 = &amp;num;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* pf = &amp;f;</a:t>
            </a:r>
          </a:p>
          <a:p>
            <a:endParaRPr lang="pt-BR" sz="1600" dirty="0">
              <a:latin typeface="+mj-lt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4918222" y="2857496"/>
            <a:ext cx="571504" cy="428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10800000" flipV="1">
            <a:off x="4918222" y="2857496"/>
            <a:ext cx="571504" cy="428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94170" y="2924416"/>
            <a:ext cx="3550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pointer</a:t>
            </a:r>
            <a:r>
              <a:rPr lang="pt-BR" sz="1600" dirty="0">
                <a:latin typeface="+mj-lt"/>
              </a:rPr>
              <a:t> p = 0x27FCF8;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cout não sabe o tipo de *p</a:t>
            </a:r>
          </a:p>
          <a:p>
            <a:r>
              <a:rPr lang="pt-BR" sz="1600" dirty="0">
                <a:latin typeface="+mj-lt"/>
              </a:rPr>
              <a:t>cout &lt;&lt; *p;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declaração,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uso de espaços</a:t>
            </a:r>
            <a:r>
              <a:rPr lang="pt-BR" dirty="0"/>
              <a:t> ao redor do * é opcional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Porém, cuidado com declarações múltiplas</a:t>
            </a:r>
          </a:p>
          <a:p>
            <a:pPr lvl="1"/>
            <a:r>
              <a:rPr lang="pt-BR" dirty="0"/>
              <a:t>Elas adotam o primeiro estilo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9575" y="2420888"/>
            <a:ext cx="79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enfatiza que 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enfatiza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endereço de um int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neutro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581128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p1 é um ponteiro para int, p2 é um int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p1, p2;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p1 e p2 são ponteiros para int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*p1, *p2;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896A3DF6-F2D6-4301-9905-F0A3E4AB7B80}"/>
              </a:ext>
            </a:extLst>
          </p:cNvPr>
          <p:cNvSpPr/>
          <p:nvPr/>
        </p:nvSpPr>
        <p:spPr>
          <a:xfrm>
            <a:off x="6810380" y="5236039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76B6C69-85E1-4076-8FE6-CB87358DD63C}"/>
              </a:ext>
            </a:extLst>
          </p:cNvPr>
          <p:cNvSpPr/>
          <p:nvPr/>
        </p:nvSpPr>
        <p:spPr>
          <a:xfrm>
            <a:off x="6810380" y="4664535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 com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declarar um ponteiro o computador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aloca automaticamente memória </a:t>
            </a:r>
            <a:r>
              <a:rPr lang="pt-BR" dirty="0"/>
              <a:t>para guardar o valor apontado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23592" y="323577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504;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596066" y="3163767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val;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ptr = &amp;val;</a:t>
            </a:r>
          </a:p>
          <a:p>
            <a:r>
              <a:rPr lang="pt-BR" dirty="0">
                <a:latin typeface="+mj-lt"/>
              </a:rPr>
              <a:t>*ptr = 504;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4EDAF19-6046-4AB2-9F5F-AE415D0BEB3E}"/>
              </a:ext>
            </a:extLst>
          </p:cNvPr>
          <p:cNvGrpSpPr/>
          <p:nvPr/>
        </p:nvGrpSpPr>
        <p:grpSpPr>
          <a:xfrm>
            <a:off x="2566468" y="4170313"/>
            <a:ext cx="2855240" cy="1922983"/>
            <a:chOff x="2566468" y="4363538"/>
            <a:chExt cx="2855240" cy="1922983"/>
          </a:xfrm>
        </p:grpSpPr>
        <p:sp>
          <p:nvSpPr>
            <p:cNvPr id="5" name="Retângulo 4"/>
            <p:cNvSpPr/>
            <p:nvPr/>
          </p:nvSpPr>
          <p:spPr>
            <a:xfrm>
              <a:off x="2566468" y="571501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566468" y="542926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66468" y="514351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566468" y="485776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565788" y="537959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566468" y="600076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1" name="Forma 20"/>
            <p:cNvCxnSpPr>
              <a:stCxn id="11" idx="3"/>
            </p:cNvCxnSpPr>
            <p:nvPr/>
          </p:nvCxnSpPr>
          <p:spPr>
            <a:xfrm flipV="1">
              <a:off x="5029376" y="4797208"/>
              <a:ext cx="249456" cy="7670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135956" y="4363538"/>
              <a:ext cx="285752" cy="350350"/>
              <a:chOff x="2143108" y="4214818"/>
              <a:chExt cx="571504" cy="428628"/>
            </a:xfrm>
          </p:grpSpPr>
          <p:cxnSp>
            <p:nvCxnSpPr>
              <p:cNvPr id="44" name="Conector reto 43"/>
              <p:cNvCxnSpPr/>
              <p:nvPr/>
            </p:nvCxnSpPr>
            <p:spPr>
              <a:xfrm>
                <a:off x="2143108" y="4214818"/>
                <a:ext cx="571504" cy="4286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rot="10800000" flipV="1">
                <a:off x="2143108" y="4214818"/>
                <a:ext cx="571504" cy="4286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ixaDeTexto 38"/>
            <p:cNvSpPr txBox="1"/>
            <p:nvPr/>
          </p:nvSpPr>
          <p:spPr>
            <a:xfrm>
              <a:off x="3709477" y="486651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709477" y="515226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709477" y="5723770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709477" y="543801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3709477" y="600952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6810380" y="552179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810380" y="5236039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0x27FCF8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6810380" y="4950287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810380" y="4664535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504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809700" y="51863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6810380" y="5807543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cxnSp>
        <p:nvCxnSpPr>
          <p:cNvPr id="36" name="Forma 35"/>
          <p:cNvCxnSpPr>
            <a:stCxn id="27" idx="3"/>
            <a:endCxn id="26" idx="1"/>
          </p:cNvCxnSpPr>
          <p:nvPr/>
        </p:nvCxnSpPr>
        <p:spPr>
          <a:xfrm flipH="1" flipV="1">
            <a:off x="6810380" y="4807411"/>
            <a:ext cx="2462908" cy="563628"/>
          </a:xfrm>
          <a:prstGeom prst="bentConnector5">
            <a:avLst>
              <a:gd name="adj1" fmla="val -9282"/>
              <a:gd name="adj2" fmla="val 180819"/>
              <a:gd name="adj3" fmla="val 109282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831472" y="460398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7953389" y="467328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7953389" y="495904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0x27FCF9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7953389" y="553054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0x27FCFD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953389" y="524479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7953389" y="581629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</a:t>
            </a:r>
            <a:r>
              <a:rPr lang="pt-BR" dirty="0"/>
              <a:t>são valores inteiros mas não têm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endereço é um inteiro de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bytes </a:t>
            </a:r>
            <a:r>
              <a:rPr lang="pt-BR" baseline="30000" dirty="0"/>
              <a:t>†</a:t>
            </a:r>
            <a:endParaRPr lang="pt-BR" baseline="30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dirty="0"/>
              <a:t>O tipo </a:t>
            </a:r>
            <a:r>
              <a:rPr lang="pt-BR" dirty="0" err="1"/>
              <a:t>int</a:t>
            </a:r>
            <a:r>
              <a:rPr lang="pt-BR" dirty="0"/>
              <a:t> é um inteiro que pode ter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bytes (antigo MS-DOS)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É possível converter um inteiro para um endereço de memória 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991544" y="346253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  = 0xB80000;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inválido, mistura de tipos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31504" y="5510843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  =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*) 0xB80000;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o peso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37715" y="3356992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p1  = 80.2;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  = 70.6;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p3  = 65.5;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p21 = 85.8;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p22 = 91.0;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80920" y="3714183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22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246899" y="3428430"/>
            <a:ext cx="1947915" cy="157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246899" y="3428430"/>
            <a:ext cx="1947915" cy="157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2110589" y="580526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</p:txBody>
      </p:sp>
    </p:spTree>
    <p:extLst>
      <p:ext uri="{BB962C8B-B14F-4D97-AF65-F5344CB8AC3E}">
        <p14:creationId xmlns:p14="http://schemas.microsoft.com/office/powerpoint/2010/main" val="2432666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cast</a:t>
            </a:r>
            <a:r>
              <a:rPr lang="pt-BR" dirty="0"/>
              <a:t> converte para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</a:t>
            </a:r>
            <a:r>
              <a:rPr lang="pt-BR" dirty="0"/>
              <a:t> e indica também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do valor </a:t>
            </a:r>
            <a:r>
              <a:rPr lang="pt-BR" dirty="0"/>
              <a:t>apontado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Ao usar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&amp;</a:t>
            </a:r>
            <a:r>
              <a:rPr lang="pt-BR" dirty="0"/>
              <a:t>, o tipo do endereço já é fornecido pelo tipo da variável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84276" y="3035033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p =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*) 0xB80000;  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// endereço de um char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84276" y="5416387"/>
            <a:ext cx="894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p = &amp;ch;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= endereço de char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ponteiro pode apontar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criados pelo programador</a:t>
            </a:r>
            <a:r>
              <a:rPr lang="pt-BR" dirty="0"/>
              <a:t> (registros, uniões e enumerações)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52921" y="3204204"/>
            <a:ext cx="34902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  <a:p>
            <a:r>
              <a:rPr lang="pt-BR" dirty="0">
                <a:latin typeface="+mj-lt"/>
              </a:rPr>
              <a:t>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pele;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&amp;pele;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0B04D95-B57C-4B0C-809C-EE773D121D7A}"/>
              </a:ext>
            </a:extLst>
          </p:cNvPr>
          <p:cNvGrpSpPr/>
          <p:nvPr/>
        </p:nvGrpSpPr>
        <p:grpSpPr>
          <a:xfrm>
            <a:off x="5663952" y="3573016"/>
            <a:ext cx="3311562" cy="2655348"/>
            <a:chOff x="5733336" y="3714752"/>
            <a:chExt cx="3311562" cy="2655348"/>
          </a:xfrm>
        </p:grpSpPr>
        <p:cxnSp>
          <p:nvCxnSpPr>
            <p:cNvPr id="22" name="Forma 35"/>
            <p:cNvCxnSpPr>
              <a:stCxn id="37" idx="1"/>
              <a:endCxn id="43" idx="3"/>
            </p:cNvCxnSpPr>
            <p:nvPr/>
          </p:nvCxnSpPr>
          <p:spPr>
            <a:xfrm rot="10800000" flipH="1">
              <a:off x="6528048" y="4417063"/>
              <a:ext cx="2516849" cy="1155079"/>
            </a:xfrm>
            <a:prstGeom prst="bentConnector5">
              <a:avLst>
                <a:gd name="adj1" fmla="val -36509"/>
                <a:gd name="adj2" fmla="val 192500"/>
                <a:gd name="adj3" fmla="val 109083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/>
            <p:cNvSpPr/>
            <p:nvPr/>
          </p:nvSpPr>
          <p:spPr>
            <a:xfrm>
              <a:off x="6528048" y="37147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528048" y="400050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528048" y="428625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528048" y="457200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528048" y="485776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528048" y="514351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28048" y="542926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0xCB23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40" name="Chave direita 39"/>
            <p:cNvSpPr/>
            <p:nvPr/>
          </p:nvSpPr>
          <p:spPr>
            <a:xfrm rot="5400000">
              <a:off x="6992395" y="5393545"/>
              <a:ext cx="142876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666929" y="6000768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Dados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8196589" y="423239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pele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956545" y="428625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nome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733336" y="457200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salario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5973374" y="485776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gols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7677983" y="3714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677983" y="400050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677983" y="428625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7677983" y="45720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677983" y="485776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677983" y="514351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7677983" y="54292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8168837" y="537540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</a:t>
              </a:r>
              <a:r>
                <a:rPr lang="pt-BR" dirty="0" err="1"/>
                <a:t>ptr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042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campos de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</a:t>
            </a:r>
            <a:r>
              <a:rPr lang="pt-BR" dirty="0"/>
              <a:t> são acessados com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 (.)</a:t>
            </a: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Para acessar os campos através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é preciso usar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 (-&gt;)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4941168"/>
            <a:ext cx="66431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-&gt;nome;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-&gt;salario;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-&gt;gols;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gols do jogador</a:t>
            </a:r>
          </a:p>
        </p:txBody>
      </p:sp>
      <p:sp>
        <p:nvSpPr>
          <p:cNvPr id="5" name="Retângulo 3"/>
          <p:cNvSpPr/>
          <p:nvPr/>
        </p:nvSpPr>
        <p:spPr>
          <a:xfrm>
            <a:off x="1703512" y="2852936"/>
            <a:ext cx="6769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pele.nome</a:t>
            </a:r>
            <a:r>
              <a:rPr lang="pt-BR" dirty="0">
                <a:latin typeface="+mj-lt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pele.salario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pele.gols</a:t>
            </a:r>
            <a:r>
              <a:rPr lang="pt-BR" dirty="0">
                <a:latin typeface="+mj-lt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gols do jogador</a:t>
            </a:r>
          </a:p>
        </p:txBody>
      </p:sp>
    </p:spTree>
    <p:extLst>
      <p:ext uri="{BB962C8B-B14F-4D97-AF65-F5344CB8AC3E}">
        <p14:creationId xmlns:p14="http://schemas.microsoft.com/office/powerpoint/2010/main" val="3673007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05084"/>
            <a:ext cx="10363200" cy="914400"/>
          </a:xfrm>
        </p:spPr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2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time[22];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estrela = &amp;time[0];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nome, salario e gols de dois jogadores: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time[0].nome; cin &gt;&gt; time[0].salario; cin &gt;&gt; time[0].gols;</a:t>
            </a:r>
          </a:p>
          <a:p>
            <a:r>
              <a:rPr lang="pt-BR" sz="1600" dirty="0">
                <a:latin typeface="+mj-lt"/>
              </a:rPr>
              <a:t>     cin &gt;&gt; time[1].nome; cin &gt;&gt; time[1].salario; cin &gt;&gt; time[1].gols;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jogador estrela do time é "</a:t>
            </a:r>
            <a:r>
              <a:rPr lang="pt-BR" sz="1600" dirty="0">
                <a:latin typeface="+mj-lt"/>
              </a:rPr>
              <a:t> &lt;&lt; estrela-&gt;nome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14CA33-906E-4418-A050-C8BA3F3F391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Estrela.cpp</a:t>
            </a:r>
          </a:p>
        </p:txBody>
      </p:sp>
    </p:spTree>
    <p:extLst>
      <p:ext uri="{BB962C8B-B14F-4D97-AF65-F5344CB8AC3E}">
        <p14:creationId xmlns:p14="http://schemas.microsoft.com/office/powerpoint/2010/main" val="2061914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primeiro elemento </a:t>
            </a:r>
            <a:r>
              <a:rPr lang="pt-BR" dirty="0"/>
              <a:t>pode ser obtido assim: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nome, salário e gols de dois jogadores: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Bebeto 200000 600</a:t>
            </a:r>
          </a:p>
          <a:p>
            <a:r>
              <a:rPr lang="pt-BR" dirty="0">
                <a:latin typeface="+mj-lt"/>
              </a:rPr>
              <a:t>Romario 300000 800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O jogador estrela do time é Bebeto!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8973" y="5301208"/>
            <a:ext cx="8269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estrela = time;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vetor é um endereço</a:t>
            </a:r>
          </a:p>
        </p:txBody>
      </p:sp>
    </p:spTree>
    <p:extLst>
      <p:ext uri="{BB962C8B-B14F-4D97-AF65-F5344CB8AC3E}">
        <p14:creationId xmlns:p14="http://schemas.microsoft.com/office/powerpoint/2010/main" val="2239080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 </a:t>
            </a:r>
            <a:r>
              <a:rPr lang="pt-BR" dirty="0"/>
              <a:t>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* </a:t>
            </a:r>
            <a:br>
              <a:rPr lang="pt-BR" dirty="0"/>
            </a:br>
            <a:r>
              <a:rPr lang="pt-BR" dirty="0"/>
              <a:t>(endereço do primeiro caractere)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não pode ser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alterar uma constante</a:t>
            </a:r>
          </a:p>
          <a:p>
            <a:pPr lvl="1"/>
            <a:r>
              <a:rPr lang="pt-BR" dirty="0"/>
              <a:t>É recomendável indicar isso na declaração do ponteiro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3512" y="2869231"/>
            <a:ext cx="86693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aponta para o endereço da constante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= endereço de um char</a:t>
            </a:r>
          </a:p>
        </p:txBody>
      </p:sp>
      <p:grpSp>
        <p:nvGrpSpPr>
          <p:cNvPr id="35" name="Agrupar 34"/>
          <p:cNvGrpSpPr/>
          <p:nvPr/>
        </p:nvGrpSpPr>
        <p:grpSpPr>
          <a:xfrm>
            <a:off x="8832304" y="741525"/>
            <a:ext cx="2402614" cy="2204619"/>
            <a:chOff x="2321966" y="4261099"/>
            <a:chExt cx="2402614" cy="2204619"/>
          </a:xfrm>
        </p:grpSpPr>
        <p:sp>
          <p:nvSpPr>
            <p:cNvPr id="6" name="Retângulo 5"/>
            <p:cNvSpPr/>
            <p:nvPr/>
          </p:nvSpPr>
          <p:spPr>
            <a:xfrm>
              <a:off x="2321966" y="4730275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h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21966" y="4944589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321966" y="5158903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u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21966" y="5373217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321966" y="558753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393538" y="44774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393538" y="46917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393538" y="49060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393538" y="51204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393538" y="53347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393538" y="55490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21967" y="579454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01310" y="577144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321966" y="59991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0xCB19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21966" y="621347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321967" y="4308395"/>
              <a:ext cx="1071571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t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401310" y="42610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321966" y="4515961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c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07623" y="59755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393537" y="6204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047641" y="5934912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28" name="Conector angulado 26"/>
            <p:cNvCxnSpPr>
              <a:stCxn id="27" idx="3"/>
              <a:endCxn id="21" idx="1"/>
            </p:cNvCxnSpPr>
            <p:nvPr/>
          </p:nvCxnSpPr>
          <p:spPr>
            <a:xfrm flipH="1" flipV="1">
              <a:off x="2321967" y="4415552"/>
              <a:ext cx="2402613" cy="1688637"/>
            </a:xfrm>
            <a:prstGeom prst="bentConnector5">
              <a:avLst>
                <a:gd name="adj1" fmla="val -9515"/>
                <a:gd name="adj2" fmla="val 123570"/>
                <a:gd name="adj3" fmla="val 1095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tângulo 33"/>
          <p:cNvSpPr/>
          <p:nvPr/>
        </p:nvSpPr>
        <p:spPr>
          <a:xfrm>
            <a:off x="1956786" y="5589240"/>
            <a:ext cx="879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// ponteiro para um valor constante</a:t>
            </a:r>
          </a:p>
        </p:txBody>
      </p:sp>
    </p:spTree>
    <p:extLst>
      <p:ext uri="{BB962C8B-B14F-4D97-AF65-F5344CB8AC3E}">
        <p14:creationId xmlns:p14="http://schemas.microsoft.com/office/powerpoint/2010/main" val="1004817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vetor de caracteres:</a:t>
            </a:r>
          </a:p>
          <a:p>
            <a:pPr lvl="1"/>
            <a:r>
              <a:rPr lang="pt-BR" dirty="0"/>
              <a:t>Armazena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cópia da constante</a:t>
            </a:r>
          </a:p>
          <a:p>
            <a:pPr lvl="1"/>
            <a:r>
              <a:rPr lang="pt-BR" dirty="0"/>
              <a:t>Pode-se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modificar</a:t>
            </a:r>
            <a:r>
              <a:rPr lang="pt-BR" dirty="0"/>
              <a:t> o vetor</a:t>
            </a:r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91844" y="3562166"/>
            <a:ext cx="664316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animal[10]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cout &lt;&lt; animal;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animal;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aponta para o vetor</a:t>
            </a:r>
          </a:p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dirty="0">
                <a:latin typeface="+mj-lt"/>
              </a:rPr>
              <a:t>;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modifica elemento apontado</a:t>
            </a:r>
          </a:p>
          <a:p>
            <a:r>
              <a:rPr lang="pt-BR" dirty="0">
                <a:latin typeface="+mj-lt"/>
              </a:rPr>
              <a:t>cout &lt;&lt; animal;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 vetor modificado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&amp;animal[3];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</a:t>
            </a:r>
          </a:p>
        </p:txBody>
      </p:sp>
      <p:sp>
        <p:nvSpPr>
          <p:cNvPr id="6" name="Retângulo 5"/>
          <p:cNvSpPr/>
          <p:nvPr/>
        </p:nvSpPr>
        <p:spPr>
          <a:xfrm>
            <a:off x="8832304" y="1210701"/>
            <a:ext cx="1071570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g</a:t>
            </a:r>
          </a:p>
        </p:txBody>
      </p:sp>
      <p:sp>
        <p:nvSpPr>
          <p:cNvPr id="7" name="Retângulo 6"/>
          <p:cNvSpPr/>
          <p:nvPr/>
        </p:nvSpPr>
        <p:spPr>
          <a:xfrm>
            <a:off x="8832304" y="1425015"/>
            <a:ext cx="1071570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r</a:t>
            </a:r>
          </a:p>
        </p:txBody>
      </p:sp>
      <p:sp>
        <p:nvSpPr>
          <p:cNvPr id="8" name="Retângulo 7"/>
          <p:cNvSpPr/>
          <p:nvPr/>
        </p:nvSpPr>
        <p:spPr>
          <a:xfrm>
            <a:off x="8832304" y="1639329"/>
            <a:ext cx="1071570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e</a:t>
            </a:r>
          </a:p>
        </p:txBody>
      </p:sp>
      <p:sp>
        <p:nvSpPr>
          <p:cNvPr id="9" name="Retângulo 8"/>
          <p:cNvSpPr/>
          <p:nvPr/>
        </p:nvSpPr>
        <p:spPr>
          <a:xfrm>
            <a:off x="8832304" y="1853643"/>
            <a:ext cx="1071570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\0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832304" y="206795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903876" y="95789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903876" y="117220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03876" y="138652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903876" y="160083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9903876" y="181514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903876" y="20294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832305" y="2274973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911648" y="225187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832304" y="247958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t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832304" y="269390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i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8832305" y="788821"/>
            <a:ext cx="1071571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t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9911648" y="7415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8832304" y="996387"/>
            <a:ext cx="1071570" cy="2143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i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9917961" y="245594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903875" y="268453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0496207" y="4096104"/>
            <a:ext cx="80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</a:t>
            </a:r>
            <a:r>
              <a:rPr lang="pt-BR" sz="1600" dirty="0" err="1">
                <a:latin typeface="+mj-lt"/>
              </a:rPr>
              <a:t>ptr</a:t>
            </a:r>
            <a:endParaRPr lang="pt-BR" sz="1400" dirty="0">
              <a:latin typeface="+mj-lt"/>
            </a:endParaRPr>
          </a:p>
        </p:txBody>
      </p:sp>
      <p:cxnSp>
        <p:nvCxnSpPr>
          <p:cNvPr id="28" name="Conector angulado 26"/>
          <p:cNvCxnSpPr>
            <a:stCxn id="27" idx="3"/>
            <a:endCxn id="19" idx="1"/>
          </p:cNvCxnSpPr>
          <p:nvPr/>
        </p:nvCxnSpPr>
        <p:spPr>
          <a:xfrm flipH="1" flipV="1">
            <a:off x="8832304" y="2586745"/>
            <a:ext cx="2466284" cy="1678636"/>
          </a:xfrm>
          <a:prstGeom prst="bentConnector5">
            <a:avLst>
              <a:gd name="adj1" fmla="val -14566"/>
              <a:gd name="adj2" fmla="val 234369"/>
              <a:gd name="adj3" fmla="val 123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8832303" y="2909833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g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9903875" y="287133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0xCB29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8832304" y="3116849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9911647" y="309374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8832303" y="332146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8832303" y="353577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\0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9917960" y="32978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9903874" y="352641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0xCB32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8832302" y="375210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9903874" y="371360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0xCB33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8832303" y="395911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911646" y="393601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8832302" y="416373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0xCB27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8832302" y="437804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9917959" y="41400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0xCB35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9903873" y="436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0xCB36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0487581" y="2403757"/>
            <a:ext cx="113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animal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1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19200" y="1571612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inicializa vetor com a constante string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"Joaozinho"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nome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manipula elementos com um ponteiro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&amp;nome[1];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guarda endereço do segundo caractere</a:t>
            </a: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'P'</a:t>
            </a:r>
            <a:r>
              <a:rPr lang="pt-BR" sz="1600" dirty="0">
                <a:latin typeface="+mj-lt"/>
              </a:rPr>
              <a:t>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elemento apontado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a partir dessa posição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nome[0]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sz="1600" dirty="0">
                <a:latin typeface="+mj-lt"/>
              </a:rPr>
              <a:t>;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altera primeira posição do vetor</a:t>
            </a: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sz="1600" dirty="0">
                <a:latin typeface="+mj-lt"/>
              </a:rPr>
              <a:t>;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altera elemento apontado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nome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nome alterado 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  <a:endParaRPr lang="pt-BR" sz="1400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CA75D0-2DBE-413D-BB71-FE1A88B15CE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+mj-lt"/>
              </a:rPr>
              <a:t>// StringPtr.</a:t>
            </a:r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cpp</a:t>
            </a:r>
          </a:p>
        </p:txBody>
      </p:sp>
    </p:spTree>
    <p:extLst>
      <p:ext uri="{BB962C8B-B14F-4D97-AF65-F5344CB8AC3E}">
        <p14:creationId xmlns:p14="http://schemas.microsoft.com/office/powerpoint/2010/main" val="4214389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</a:t>
            </a:r>
            <a:r>
              <a:rPr lang="pt-BR" dirty="0"/>
              <a:t>pode apontar para elementos de um vetor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15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Joaozinho</a:t>
            </a:r>
            <a:br>
              <a:rPr lang="pt-BR" dirty="0">
                <a:latin typeface="+mj-lt"/>
              </a:rPr>
            </a:br>
            <a:r>
              <a:rPr lang="pt-BR" dirty="0" err="1">
                <a:latin typeface="+mj-lt"/>
              </a:rPr>
              <a:t>Paozinho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Tiaozinho</a:t>
            </a:r>
            <a:endParaRPr lang="pt-BR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03512" y="4725144"/>
            <a:ext cx="6916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guarda endereço do segundo caractere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&amp;nome[1];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nome do vetor é o endereço do primeiro elemento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nome;</a:t>
            </a:r>
          </a:p>
        </p:txBody>
      </p:sp>
    </p:spTree>
    <p:extLst>
      <p:ext uri="{BB962C8B-B14F-4D97-AF65-F5344CB8AC3E}">
        <p14:creationId xmlns:p14="http://schemas.microsoft.com/office/powerpoint/2010/main" val="3810565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podem ser usados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Evita cópia </a:t>
            </a:r>
            <a:r>
              <a:rPr lang="pt-BR" dirty="0"/>
              <a:t>de um grande volume de informações</a:t>
            </a:r>
          </a:p>
          <a:p>
            <a:pPr lvl="1"/>
            <a:r>
              <a:rPr lang="pt-BR" dirty="0"/>
              <a:t>Pode ser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modificar os dados originais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500970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exibir(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 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-&gt;gols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novato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"Joaozinho"</a:t>
            </a:r>
            <a:r>
              <a:rPr lang="pt-BR" sz="1600" dirty="0">
                <a:latin typeface="+mj-lt"/>
              </a:rPr>
              <a:t>, 100, 2};</a:t>
            </a:r>
          </a:p>
          <a:p>
            <a:r>
              <a:rPr lang="pt-BR" sz="1600" dirty="0">
                <a:latin typeface="+mj-lt"/>
              </a:rPr>
              <a:t>    exibir(&amp;novato);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BA162F6-BFF2-455C-A93D-1CEDF9AED669}"/>
              </a:ext>
            </a:extLst>
          </p:cNvPr>
          <p:cNvGrpSpPr/>
          <p:nvPr/>
        </p:nvGrpSpPr>
        <p:grpSpPr>
          <a:xfrm>
            <a:off x="7773593" y="4653136"/>
            <a:ext cx="3253609" cy="1560736"/>
            <a:chOff x="7719191" y="4288907"/>
            <a:chExt cx="3253609" cy="1560736"/>
          </a:xfrm>
        </p:grpSpPr>
        <p:sp>
          <p:nvSpPr>
            <p:cNvPr id="5" name="Retângulo 4"/>
            <p:cNvSpPr/>
            <p:nvPr/>
          </p:nvSpPr>
          <p:spPr>
            <a:xfrm>
              <a:off x="9240812" y="475808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9240812" y="497239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719191" y="4464921"/>
              <a:ext cx="133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jogador</a:t>
              </a:r>
              <a:endParaRPr lang="pt-BR" dirty="0">
                <a:latin typeface="+mj-lt"/>
              </a:endParaRPr>
            </a:p>
          </p:txBody>
        </p:sp>
        <p:sp>
          <p:nvSpPr>
            <p:cNvPr id="11" name="Chave direita 9"/>
            <p:cNvSpPr/>
            <p:nvPr/>
          </p:nvSpPr>
          <p:spPr>
            <a:xfrm flipH="1">
              <a:off x="8955061" y="4336204"/>
              <a:ext cx="170602" cy="59136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312384" y="450527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312384" y="47195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0312384" y="493390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448724" y="5336831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240813" y="517847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0320156" y="515537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9240812" y="538308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0xCB19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9240812" y="559740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9240813" y="4336203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Joaozinho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320156" y="428890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9240812" y="454376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100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0326469" y="53594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0312383" y="558803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cxnSp>
          <p:nvCxnSpPr>
            <p:cNvPr id="28" name="Conector angulado 26"/>
            <p:cNvCxnSpPr>
              <a:stCxn id="18" idx="1"/>
              <a:endCxn id="10" idx="1"/>
            </p:cNvCxnSpPr>
            <p:nvPr/>
          </p:nvCxnSpPr>
          <p:spPr>
            <a:xfrm rot="10800000">
              <a:off x="7719192" y="4634198"/>
              <a:ext cx="729533" cy="871910"/>
            </a:xfrm>
            <a:prstGeom prst="bentConnector3">
              <a:avLst>
                <a:gd name="adj1" fmla="val 1313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/>
          <p:cNvGrpSpPr/>
          <p:nvPr/>
        </p:nvGrpSpPr>
        <p:grpSpPr>
          <a:xfrm>
            <a:off x="11594275" y="6393203"/>
            <a:ext cx="617266" cy="495111"/>
            <a:chOff x="11582400" y="6381328"/>
            <a:chExt cx="617266" cy="495111"/>
          </a:xfrm>
        </p:grpSpPr>
        <p:sp>
          <p:nvSpPr>
            <p:cNvPr id="30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32" name="Retângulo 31"/>
          <p:cNvSpPr/>
          <p:nvPr/>
        </p:nvSpPr>
        <p:spPr>
          <a:xfrm>
            <a:off x="8988139" y="3080566"/>
            <a:ext cx="2023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400" dirty="0">
                <a:latin typeface="+mj-lt"/>
              </a:rPr>
              <a:t> nome[20];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400" dirty="0">
                <a:latin typeface="+mj-lt"/>
              </a:rPr>
              <a:t> salario;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gols;</a:t>
            </a:r>
          </a:p>
          <a:p>
            <a:r>
              <a:rPr lang="pt-BR" sz="14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001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vetores não é possível armazenar um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informações de tipos diferentes</a:t>
            </a:r>
          </a:p>
          <a:p>
            <a:pPr lvl="1"/>
            <a:r>
              <a:rPr lang="pt-BR" dirty="0"/>
              <a:t>Como armazenar um cadastro completo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  <a:br>
              <a:rPr lang="pt-BR" dirty="0"/>
            </a:br>
            <a:r>
              <a:rPr lang="pt-BR" dirty="0"/>
              <a:t>(nome, idade, altura, peso, gols, etc.)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63552" y="3861048"/>
            <a:ext cx="2970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   nome[22][80];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idade[22];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altura[22];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   peso[22];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gols[22];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reto 6"/>
          <p:cNvCxnSpPr/>
          <p:nvPr/>
        </p:nvCxnSpPr>
        <p:spPr>
          <a:xfrm>
            <a:off x="2207567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7"/>
          <p:cNvCxnSpPr/>
          <p:nvPr/>
        </p:nvCxnSpPr>
        <p:spPr>
          <a:xfrm flipH="1">
            <a:off x="2207567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ixaDeTexto 4"/>
          <p:cNvSpPr txBox="1"/>
          <p:nvPr/>
        </p:nvSpPr>
        <p:spPr>
          <a:xfrm>
            <a:off x="5303911" y="414153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vários vetores não é a melhor solução.</a:t>
            </a:r>
          </a:p>
        </p:txBody>
      </p:sp>
    </p:spTree>
    <p:extLst>
      <p:ext uri="{BB962C8B-B14F-4D97-AF65-F5344CB8AC3E}">
        <p14:creationId xmlns:p14="http://schemas.microsoft.com/office/powerpoint/2010/main" val="2815339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são variáveis que armazenam endereços</a:t>
            </a:r>
          </a:p>
          <a:p>
            <a:r>
              <a:rPr lang="pt-BR" dirty="0"/>
              <a:t>O primeiro uso importante:</a:t>
            </a:r>
          </a:p>
          <a:p>
            <a:pPr lvl="1"/>
            <a:r>
              <a:rPr lang="pt-BR" dirty="0"/>
              <a:t>Para guardar o endereço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Permite passar o endereço </a:t>
            </a:r>
            <a:br>
              <a:rPr lang="pt-BR" dirty="0"/>
            </a:br>
            <a:r>
              <a:rPr lang="pt-BR" dirty="0"/>
              <a:t>de variáveis para funções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Evita cópia de grandes </a:t>
            </a:r>
            <a:br>
              <a:rPr lang="pt-BR" dirty="0"/>
            </a:br>
            <a:r>
              <a:rPr lang="pt-BR" dirty="0"/>
              <a:t>quantidades de dados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EAC5815-BA38-4D36-A778-8B3F3B743629}"/>
              </a:ext>
            </a:extLst>
          </p:cNvPr>
          <p:cNvGrpSpPr/>
          <p:nvPr/>
        </p:nvGrpSpPr>
        <p:grpSpPr>
          <a:xfrm>
            <a:off x="6888088" y="3861048"/>
            <a:ext cx="3253609" cy="1782743"/>
            <a:chOff x="6672064" y="4066900"/>
            <a:chExt cx="3253609" cy="1782743"/>
          </a:xfrm>
        </p:grpSpPr>
        <p:sp>
          <p:nvSpPr>
            <p:cNvPr id="4" name="Retângulo 3"/>
            <p:cNvSpPr/>
            <p:nvPr/>
          </p:nvSpPr>
          <p:spPr>
            <a:xfrm>
              <a:off x="8193685" y="453607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8193685" y="475039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93685" y="496470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672064" y="4367006"/>
              <a:ext cx="133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imagem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Chave direita 9"/>
            <p:cNvSpPr/>
            <p:nvPr/>
          </p:nvSpPr>
          <p:spPr>
            <a:xfrm flipH="1">
              <a:off x="7907934" y="4114197"/>
              <a:ext cx="142876" cy="85930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265257" y="42832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65257" y="449758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265257" y="471189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9265257" y="492620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401597" y="5336831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193686" y="517847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73029" y="515537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193685" y="538308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8193685" y="559740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193686" y="4114196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273029" y="40669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193685" y="43217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279342" y="53594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265256" y="558803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cxnSp>
          <p:nvCxnSpPr>
            <p:cNvPr id="27" name="Conector angulado 26"/>
            <p:cNvCxnSpPr>
              <a:stCxn id="17" idx="1"/>
              <a:endCxn id="9" idx="1"/>
            </p:cNvCxnSpPr>
            <p:nvPr/>
          </p:nvCxnSpPr>
          <p:spPr>
            <a:xfrm rot="10800000">
              <a:off x="6672065" y="4536284"/>
              <a:ext cx="729533" cy="969825"/>
            </a:xfrm>
            <a:prstGeom prst="bentConnector3">
              <a:avLst>
                <a:gd name="adj1" fmla="val 1313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e registros </a:t>
            </a:r>
            <a:r>
              <a:rPr lang="pt-BR" dirty="0"/>
              <a:t>são frequentemente combinados para armazenar uma grande quantidade de informação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Como armazenar um cadastro de </a:t>
            </a:r>
            <a:r>
              <a:rPr lang="pt-BR" dirty="0">
                <a:latin typeface="+mj-lt"/>
              </a:rPr>
              <a:t>500</a:t>
            </a:r>
            <a:r>
              <a:rPr lang="pt-BR" dirty="0"/>
              <a:t> jogadores?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82717"/>
            <a:ext cx="2541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char</a:t>
            </a:r>
            <a:r>
              <a:rPr lang="pt-BR" sz="1600" dirty="0">
                <a:latin typeface="+mj-lt"/>
              </a:rPr>
              <a:t>     nome[40];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idade;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peso;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CaixaDeTexto 3"/>
          <p:cNvSpPr txBox="1"/>
          <p:nvPr/>
        </p:nvSpPr>
        <p:spPr>
          <a:xfrm>
            <a:off x="1991544" y="566124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cadastro[500];</a:t>
            </a:r>
          </a:p>
        </p:txBody>
      </p:sp>
    </p:spTree>
    <p:extLst>
      <p:ext uri="{BB962C8B-B14F-4D97-AF65-F5344CB8AC3E}">
        <p14:creationId xmlns:p14="http://schemas.microsoft.com/office/powerpoint/2010/main" val="41077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741784"/>
          </a:xfrm>
        </p:spPr>
        <p:txBody>
          <a:bodyPr>
            <a:normAutofit/>
          </a:bodyPr>
          <a:lstStyle/>
          <a:p>
            <a:r>
              <a:rPr lang="pt-BR" dirty="0"/>
              <a:t>Vetores de registros comumente precisam guardar uma quantidade de elementos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conhecida apenas durante a execução do programa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lvl="1"/>
            <a:r>
              <a:rPr lang="pt-BR" dirty="0"/>
              <a:t>Solução: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 </a:t>
            </a:r>
            <a:r>
              <a:rPr lang="pt-BR" dirty="0"/>
              <a:t>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Conector angulado 5"/>
          <p:cNvCxnSpPr/>
          <p:nvPr/>
        </p:nvCxnSpPr>
        <p:spPr>
          <a:xfrm rot="10800000" flipV="1">
            <a:off x="5150449" y="4107921"/>
            <a:ext cx="1089566" cy="2523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359454" y="364502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A quantidade de elementos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de um vetor não pode ser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uma variável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E023A4-6463-4032-8B00-96967D48F4CB}"/>
              </a:ext>
            </a:extLst>
          </p:cNvPr>
          <p:cNvGrpSpPr/>
          <p:nvPr/>
        </p:nvGrpSpPr>
        <p:grpSpPr>
          <a:xfrm>
            <a:off x="2407151" y="3726270"/>
            <a:ext cx="3288080" cy="1015663"/>
            <a:chOff x="2407151" y="3726270"/>
            <a:chExt cx="3288080" cy="1015663"/>
          </a:xfrm>
        </p:grpSpPr>
        <p:sp>
          <p:nvSpPr>
            <p:cNvPr id="4" name="CaixaDeTexto 3"/>
            <p:cNvSpPr txBox="1"/>
            <p:nvPr/>
          </p:nvSpPr>
          <p:spPr>
            <a:xfrm>
              <a:off x="2407151" y="3726270"/>
              <a:ext cx="3288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;</a:t>
              </a:r>
            </a:p>
            <a:p>
              <a:r>
                <a:rPr lang="pt-BR" sz="2000" dirty="0" err="1">
                  <a:latin typeface="+mj-lt"/>
                </a:rPr>
                <a:t>cin</a:t>
              </a:r>
              <a:r>
                <a:rPr lang="pt-BR" sz="2000" dirty="0">
                  <a:latin typeface="+mj-lt"/>
                </a:rPr>
                <a:t> &gt;&gt; 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;</a:t>
              </a:r>
            </a:p>
            <a:p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jogador</a:t>
              </a:r>
              <a:r>
                <a:rPr lang="pt-BR" sz="2000" dirty="0">
                  <a:latin typeface="+mj-lt"/>
                </a:rPr>
                <a:t> cadastro[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];</a:t>
              </a:r>
            </a:p>
          </p:txBody>
        </p:sp>
        <p:cxnSp>
          <p:nvCxnSpPr>
            <p:cNvPr id="19" name="Conector reto 6"/>
            <p:cNvCxnSpPr>
              <a:cxnSpLocks/>
            </p:cNvCxnSpPr>
            <p:nvPr/>
          </p:nvCxnSpPr>
          <p:spPr>
            <a:xfrm>
              <a:off x="5015880" y="4437112"/>
              <a:ext cx="216025" cy="2235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7"/>
            <p:cNvCxnSpPr>
              <a:cxnSpLocks/>
            </p:cNvCxnSpPr>
            <p:nvPr/>
          </p:nvCxnSpPr>
          <p:spPr>
            <a:xfrm flipH="1">
              <a:off x="5015880" y="4437112"/>
              <a:ext cx="216025" cy="2235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521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Registros armazenam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grandes quantidades </a:t>
            </a:r>
            <a:r>
              <a:rPr lang="pt-BR" dirty="0"/>
              <a:t>de informação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Bancos de dados, imagens, áudio, vídeos, etc.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00056" y="3050921"/>
            <a:ext cx="47852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BITMAPFILEHEADER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bfType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bfSize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bfReserved1;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bfReserved2;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bfOffBits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BITMAPFILEHEADER </a:t>
            </a:r>
            <a:r>
              <a:rPr lang="pt-BR" sz="1600" dirty="0" err="1">
                <a:latin typeface="+mj-lt"/>
              </a:rPr>
              <a:t>bitmapHeader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BITMAPINFOHEADER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bitmapInfo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600" dirty="0">
                <a:latin typeface="+mj-lt"/>
              </a:rPr>
              <a:t>* </a:t>
            </a:r>
            <a:r>
              <a:rPr lang="pt-BR" sz="1600" dirty="0" err="1">
                <a:latin typeface="+mj-lt"/>
              </a:rPr>
              <a:t>imgData</a:t>
            </a:r>
            <a:r>
              <a:rPr lang="pt-BR" sz="1600" dirty="0">
                <a:latin typeface="+mj-lt"/>
              </a:rPr>
              <a:t>;             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35844" y="3050921"/>
            <a:ext cx="41120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BITMAPINFOHEADER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biSize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          </a:t>
            </a:r>
            <a:r>
              <a:rPr lang="pt-BR" sz="1600" dirty="0" err="1">
                <a:latin typeface="+mj-lt"/>
              </a:rPr>
              <a:t>biWidth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biHeight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biPlanes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 err="1">
                <a:latin typeface="+mj-lt"/>
              </a:rPr>
              <a:t>biBitCount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biCompression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biSizeImage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biXPelsPerMeter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biYPelsPerMeter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biClrUsed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biClrImportant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6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75520" y="2546382"/>
            <a:ext cx="9806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"C:\foto.bmp"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TamanhoDaImagem</a:t>
            </a:r>
            <a:r>
              <a:rPr lang="pt-BR" sz="1600" dirty="0">
                <a:latin typeface="+mj-lt"/>
              </a:rPr>
              <a:t>( 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 );</a:t>
            </a:r>
          </a:p>
          <a:p>
            <a:r>
              <a:rPr lang="pt-BR" sz="1600" dirty="0">
                <a:latin typeface="+mj-lt"/>
              </a:rPr>
              <a:t>    ...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600" dirty="0" err="1">
                <a:latin typeface="+mj-lt"/>
              </a:rPr>
              <a:t>TamanhoDaImagem</a:t>
            </a:r>
            <a:r>
              <a:rPr lang="pt-BR" sz="1600" dirty="0">
                <a:latin typeface="+mj-lt"/>
              </a:rPr>
              <a:t>(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img</a:t>
            </a:r>
            <a:r>
              <a:rPr lang="pt-BR" sz="1600" dirty="0">
                <a:latin typeface="+mj-lt"/>
              </a:rPr>
              <a:t> 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img.bitmapInfo.biWidth</a:t>
            </a:r>
            <a:r>
              <a:rPr lang="pt-BR" sz="1600" dirty="0">
                <a:latin typeface="+mj-lt"/>
              </a:rPr>
              <a:t>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img.bitmapInfo.biHeight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C++,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de argumentos </a:t>
            </a:r>
            <a:r>
              <a:rPr lang="pt-BR" dirty="0"/>
              <a:t>é feita por cópia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4161928" y="3578431"/>
            <a:ext cx="1071570" cy="239548"/>
          </a:xfrm>
          <a:prstGeom prst="round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5055460" y="5529106"/>
            <a:ext cx="394482" cy="251875"/>
          </a:xfrm>
          <a:prstGeom prst="round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241270" y="4335197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Cria uma cópia </a:t>
            </a:r>
            <a:br>
              <a:rPr lang="pt-BR" sz="20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minhaFoto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8040215" y="3188256"/>
            <a:ext cx="3153553" cy="2254051"/>
            <a:chOff x="8040215" y="3188256"/>
            <a:chExt cx="3153553" cy="2254051"/>
          </a:xfrm>
        </p:grpSpPr>
        <p:sp>
          <p:nvSpPr>
            <p:cNvPr id="20" name="CaixaDeTexto 19"/>
            <p:cNvSpPr txBox="1"/>
            <p:nvPr/>
          </p:nvSpPr>
          <p:spPr>
            <a:xfrm>
              <a:off x="9667808" y="3188256"/>
              <a:ext cx="1525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minhaFoto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9667808" y="4236749"/>
              <a:ext cx="937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img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040215" y="37068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040215" y="39211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8040215" y="413549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8040215" y="434980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040215" y="456412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9111787" y="345405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111787" y="366836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111787" y="38826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9111787" y="40969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9111787" y="43113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9111787" y="45256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040216" y="47711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119559" y="47480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8040215" y="497575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8040215" y="519006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8040216" y="3284984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119559" y="32376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8040215" y="349255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125872" y="495210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9111786" y="51806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</p:grp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29806649-C9FE-420E-ACDD-F2E9483F3FD7}"/>
              </a:ext>
            </a:extLst>
          </p:cNvPr>
          <p:cNvSpPr/>
          <p:nvPr/>
        </p:nvSpPr>
        <p:spPr>
          <a:xfrm>
            <a:off x="5055557" y="4077072"/>
            <a:ext cx="177941" cy="1224136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54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Copiar uma grande quantidade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eficiente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Solução: usar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para o registro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863751" y="3274816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3863751" y="348913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63751" y="370344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863751" y="391775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63751" y="413207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342130" y="3105746"/>
            <a:ext cx="133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+mj-lt"/>
              </a:rPr>
              <a:t>minhaFoto</a:t>
            </a:r>
            <a:endParaRPr lang="pt-BR" dirty="0">
              <a:latin typeface="+mj-lt"/>
            </a:endParaRPr>
          </a:p>
        </p:txBody>
      </p:sp>
      <p:sp>
        <p:nvSpPr>
          <p:cNvPr id="11" name="Chave direita 10"/>
          <p:cNvSpPr/>
          <p:nvPr/>
        </p:nvSpPr>
        <p:spPr>
          <a:xfrm flipH="1">
            <a:off x="3578000" y="2852937"/>
            <a:ext cx="142876" cy="8593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935323" y="30220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935323" y="32363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935323" y="345063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35323" y="36649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935323" y="387926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35323" y="409357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18" name="Chave direita 17"/>
          <p:cNvSpPr/>
          <p:nvPr/>
        </p:nvSpPr>
        <p:spPr>
          <a:xfrm flipH="1">
            <a:off x="3575719" y="3928017"/>
            <a:ext cx="145157" cy="8206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28741" y="4162098"/>
            <a:ext cx="61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+mj-lt"/>
              </a:rPr>
              <a:t>img</a:t>
            </a:r>
            <a:endParaRPr lang="pt-BR" sz="1400" dirty="0">
              <a:latin typeface="+mj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863752" y="433908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943095" y="43159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3863751" y="4543703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863751" y="475801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3863752" y="2852936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943095" y="280564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63751" y="306050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949408" y="452005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935322" y="47486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7776139" y="336037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7776139" y="357469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776139" y="378900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776139" y="400332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776139" y="421763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254518" y="3191308"/>
            <a:ext cx="133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+mj-lt"/>
              </a:rPr>
              <a:t>minhaFoto</a:t>
            </a:r>
            <a:endParaRPr lang="pt-BR" dirty="0">
              <a:latin typeface="+mj-lt"/>
            </a:endParaRPr>
          </a:p>
        </p:txBody>
      </p:sp>
      <p:sp>
        <p:nvSpPr>
          <p:cNvPr id="53" name="Chave direita 52"/>
          <p:cNvSpPr/>
          <p:nvPr/>
        </p:nvSpPr>
        <p:spPr>
          <a:xfrm flipH="1">
            <a:off x="7490388" y="2938499"/>
            <a:ext cx="142876" cy="8593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847711" y="310756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8847711" y="33218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8847711" y="353619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847711" y="375051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847711" y="39648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847711" y="41791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045521" y="4583009"/>
            <a:ext cx="6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+mj-lt"/>
              </a:rPr>
              <a:t>img</a:t>
            </a:r>
            <a:endParaRPr lang="pt-BR" sz="1400" dirty="0">
              <a:latin typeface="+mj-lt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7776140" y="442465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855483" y="440154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7776139" y="4629265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7776139" y="4843579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776140" y="2938498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855483" y="289120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7776139" y="314606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861796" y="460561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847710" y="483421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cxnSp>
        <p:nvCxnSpPr>
          <p:cNvPr id="74" name="Conector angulado 73"/>
          <p:cNvCxnSpPr>
            <a:stCxn id="61" idx="1"/>
            <a:endCxn id="52" idx="1"/>
          </p:cNvCxnSpPr>
          <p:nvPr/>
        </p:nvCxnSpPr>
        <p:spPr>
          <a:xfrm rot="10800000">
            <a:off x="6254519" y="3360586"/>
            <a:ext cx="791003" cy="1391701"/>
          </a:xfrm>
          <a:prstGeom prst="bentConnector3">
            <a:avLst>
              <a:gd name="adj1" fmla="val 1289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6"/>
          <p:cNvCxnSpPr/>
          <p:nvPr/>
        </p:nvCxnSpPr>
        <p:spPr>
          <a:xfrm>
            <a:off x="2975923" y="2871495"/>
            <a:ext cx="2592288" cy="2138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to 7"/>
          <p:cNvCxnSpPr/>
          <p:nvPr/>
        </p:nvCxnSpPr>
        <p:spPr>
          <a:xfrm flipH="1">
            <a:off x="2975923" y="2871495"/>
            <a:ext cx="2592288" cy="2186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2908</TotalTime>
  <Words>3172</Words>
  <Application>Microsoft Office PowerPoint</Application>
  <PresentationFormat>Widescreen</PresentationFormat>
  <Paragraphs>819</Paragraphs>
  <Slides>40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Ponteiros</vt:lpstr>
      <vt:lpstr>Introdução</vt:lpstr>
      <vt:lpstr>Introdução</vt:lpstr>
      <vt:lpstr>Introdução</vt:lpstr>
      <vt:lpstr>Introdução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Variáveis</vt:lpstr>
      <vt:lpstr>Variáveis</vt:lpstr>
      <vt:lpstr>Endereços de Variáveis</vt:lpstr>
      <vt:lpstr>Endereços de Variáveis</vt:lpstr>
      <vt:lpstr>Endereços de Variáveis</vt:lpstr>
      <vt:lpstr>Alocação Dinâmica</vt:lpstr>
      <vt:lpstr>Ponteiros</vt:lpstr>
      <vt:lpstr>Ponteiros</vt:lpstr>
      <vt:lpstr>Ponteiros</vt:lpstr>
      <vt:lpstr>Ponteiros</vt:lpstr>
      <vt:lpstr>Ponteiros</vt:lpstr>
      <vt:lpstr>Ponteiros</vt:lpstr>
      <vt:lpstr>Variável versus Ponteiro</vt:lpstr>
      <vt:lpstr>Declaração de Ponteiros</vt:lpstr>
      <vt:lpstr>Declaração de Ponteiros</vt:lpstr>
      <vt:lpstr>Cuidado com Ponteiros</vt:lpstr>
      <vt:lpstr>Atribuição de Valores</vt:lpstr>
      <vt:lpstr>Atribuição de Valores</vt:lpstr>
      <vt:lpstr>Ponteiros e Registros</vt:lpstr>
      <vt:lpstr>Ponteiros e Registros</vt:lpstr>
      <vt:lpstr>Ponteiros e Vetores</vt:lpstr>
      <vt:lpstr>Ponteiros e Vetores</vt:lpstr>
      <vt:lpstr>Ponteiros e Strings</vt:lpstr>
      <vt:lpstr>Ponteiros e Strings</vt:lpstr>
      <vt:lpstr>Ponteiros e Strings</vt:lpstr>
      <vt:lpstr>Ponteiros e Strings</vt:lpstr>
      <vt:lpstr>Ponteiros e Funções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Ponteiros</dc:title>
  <dc:creator>Judson Santiago</dc:creator>
  <cp:keywords>Ponteiros;Alocação Dinâmica</cp:keywords>
  <cp:lastModifiedBy>Judson Santiago</cp:lastModifiedBy>
  <cp:revision>375</cp:revision>
  <dcterms:created xsi:type="dcterms:W3CDTF">2009-05-07T14:18:18Z</dcterms:created>
  <dcterms:modified xsi:type="dcterms:W3CDTF">2021-04-17T01:22:50Z</dcterms:modified>
  <cp:contentStatus/>
</cp:coreProperties>
</file>