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30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9" r:id="rId17"/>
    <p:sldId id="273" r:id="rId18"/>
    <p:sldId id="275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0AD-2426-40D3-98B1-73CE8C746B88}" v="15" dt="2021-05-08T21:24:24.541"/>
    <p1510:client id="{C663CFDD-5424-490F-9F5E-12414F28D2D3}" v="20" dt="2021-05-08T20:07:1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5" autoAdjust="0"/>
  </p:normalViewPr>
  <p:slideViewPr>
    <p:cSldViewPr>
      <p:cViewPr>
        <p:scale>
          <a:sx n="150" d="100"/>
          <a:sy n="150" d="100"/>
        </p:scale>
        <p:origin x="6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663CFDD-5424-490F-9F5E-12414F28D2D3}"/>
    <pc:docChg chg="undo custSel modSld">
      <pc:chgData name="Judson Santiago" userId="ebb108da2f256286" providerId="LiveId" clId="{C663CFDD-5424-490F-9F5E-12414F28D2D3}" dt="2021-05-08T20:07:45.700" v="1046" actId="1035"/>
      <pc:docMkLst>
        <pc:docMk/>
      </pc:docMkLst>
      <pc:sldChg chg="modSp mod">
        <pc:chgData name="Judson Santiago" userId="ebb108da2f256286" providerId="LiveId" clId="{C663CFDD-5424-490F-9F5E-12414F28D2D3}" dt="2021-05-08T19:12:16.489" v="236" actId="1076"/>
        <pc:sldMkLst>
          <pc:docMk/>
          <pc:sldMk cId="2400000070" sldId="269"/>
        </pc:sldMkLst>
        <pc:spChg chg="mod">
          <ac:chgData name="Judson Santiago" userId="ebb108da2f256286" providerId="LiveId" clId="{C663CFDD-5424-490F-9F5E-12414F28D2D3}" dt="2021-05-08T19:12:16.489" v="236" actId="1076"/>
          <ac:spMkLst>
            <pc:docMk/>
            <pc:sldMk cId="2400000070" sldId="269"/>
            <ac:spMk id="11" creationId="{E9914126-7D90-4E66-B212-6F1E83F70EFA}"/>
          </ac:spMkLst>
        </pc:spChg>
      </pc:sldChg>
      <pc:sldChg chg="addSp delSp modSp mod">
        <pc:chgData name="Judson Santiago" userId="ebb108da2f256286" providerId="LiveId" clId="{C663CFDD-5424-490F-9F5E-12414F28D2D3}" dt="2021-05-08T19:12:28.514" v="239" actId="20577"/>
        <pc:sldMkLst>
          <pc:docMk/>
          <pc:sldMk cId="3488614622" sldId="271"/>
        </pc:sldMkLst>
        <pc:spChg chg="mod">
          <ac:chgData name="Judson Santiago" userId="ebb108da2f256286" providerId="LiveId" clId="{C663CFDD-5424-490F-9F5E-12414F28D2D3}" dt="2021-05-08T18:55:57.580" v="26" actId="6549"/>
          <ac:spMkLst>
            <pc:docMk/>
            <pc:sldMk cId="3488614622" sldId="271"/>
            <ac:spMk id="4" creationId="{00000000-0000-0000-0000-000000000000}"/>
          </ac:spMkLst>
        </pc:spChg>
        <pc:spChg chg="del mod">
          <ac:chgData name="Judson Santiago" userId="ebb108da2f256286" providerId="LiveId" clId="{C663CFDD-5424-490F-9F5E-12414F28D2D3}" dt="2021-05-08T19:12:24.428" v="237" actId="478"/>
          <ac:spMkLst>
            <pc:docMk/>
            <pc:sldMk cId="3488614622" sldId="271"/>
            <ac:spMk id="6" creationId="{805ADCB3-EAC6-467D-BD05-31385A804BD3}"/>
          </ac:spMkLst>
        </pc:spChg>
        <pc:spChg chg="add mod">
          <ac:chgData name="Judson Santiago" userId="ebb108da2f256286" providerId="LiveId" clId="{C663CFDD-5424-490F-9F5E-12414F28D2D3}" dt="2021-05-08T19:12:28.514" v="239" actId="20577"/>
          <ac:spMkLst>
            <pc:docMk/>
            <pc:sldMk cId="3488614622" sldId="271"/>
            <ac:spMk id="7" creationId="{A8FA89CB-6286-4850-8376-E10A7FDEB110}"/>
          </ac:spMkLst>
        </pc:spChg>
        <pc:spChg chg="mod">
          <ac:chgData name="Judson Santiago" userId="ebb108da2f256286" providerId="LiveId" clId="{C663CFDD-5424-490F-9F5E-12414F28D2D3}" dt="2021-05-08T18:57:00.348" v="50" actId="20577"/>
          <ac:spMkLst>
            <pc:docMk/>
            <pc:sldMk cId="3488614622" sldId="271"/>
            <ac:spMk id="9" creationId="{00000000-0000-0000-0000-000000000000}"/>
          </ac:spMkLst>
        </pc:spChg>
      </pc:sldChg>
      <pc:sldChg chg="addSp delSp modSp mod modNotesTx">
        <pc:chgData name="Judson Santiago" userId="ebb108da2f256286" providerId="LiveId" clId="{C663CFDD-5424-490F-9F5E-12414F28D2D3}" dt="2021-05-08T19:54:03.720" v="958" actId="1076"/>
        <pc:sldMkLst>
          <pc:docMk/>
          <pc:sldMk cId="2066999423" sldId="273"/>
        </pc:sldMkLst>
        <pc:spChg chg="mod">
          <ac:chgData name="Judson Santiago" userId="ebb108da2f256286" providerId="LiveId" clId="{C663CFDD-5424-490F-9F5E-12414F28D2D3}" dt="2021-05-08T19:11:00.097" v="230" actId="5793"/>
          <ac:spMkLst>
            <pc:docMk/>
            <pc:sldMk cId="2066999423" sldId="273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0:53.097" v="516" actId="1076"/>
          <ac:spMkLst>
            <pc:docMk/>
            <pc:sldMk cId="2066999423" sldId="273"/>
            <ac:spMk id="4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2:03.495" v="569" actId="20577"/>
          <ac:spMkLst>
            <pc:docMk/>
            <pc:sldMk cId="2066999423" sldId="273"/>
            <ac:spMk id="5" creationId="{00000000-0000-0000-0000-000000000000}"/>
          </ac:spMkLst>
        </pc:spChg>
        <pc:spChg chg="add del mod">
          <ac:chgData name="Judson Santiago" userId="ebb108da2f256286" providerId="LiveId" clId="{C663CFDD-5424-490F-9F5E-12414F28D2D3}" dt="2021-05-08T19:12:35.319" v="240" actId="478"/>
          <ac:spMkLst>
            <pc:docMk/>
            <pc:sldMk cId="2066999423" sldId="273"/>
            <ac:spMk id="6" creationId="{9E7980BB-9C90-4B03-B6C8-92248DC7C260}"/>
          </ac:spMkLst>
        </pc:spChg>
        <pc:spChg chg="add mod">
          <ac:chgData name="Judson Santiago" userId="ebb108da2f256286" providerId="LiveId" clId="{C663CFDD-5424-490F-9F5E-12414F28D2D3}" dt="2021-05-08T19:54:03.720" v="958" actId="1076"/>
          <ac:spMkLst>
            <pc:docMk/>
            <pc:sldMk cId="2066999423" sldId="273"/>
            <ac:spMk id="7" creationId="{1ADE60BD-044B-466C-A694-5F458E50F030}"/>
          </ac:spMkLst>
        </pc:spChg>
      </pc:sldChg>
      <pc:sldChg chg="modSp mod">
        <pc:chgData name="Judson Santiago" userId="ebb108da2f256286" providerId="LiveId" clId="{C663CFDD-5424-490F-9F5E-12414F28D2D3}" dt="2021-05-08T19:26:58.729" v="604" actId="14100"/>
        <pc:sldMkLst>
          <pc:docMk/>
          <pc:sldMk cId="762063093" sldId="275"/>
        </pc:sldMkLst>
        <pc:spChg chg="mod">
          <ac:chgData name="Judson Santiago" userId="ebb108da2f256286" providerId="LiveId" clId="{C663CFDD-5424-490F-9F5E-12414F28D2D3}" dt="2021-05-08T19:26:58.729" v="604" actId="14100"/>
          <ac:spMkLst>
            <pc:docMk/>
            <pc:sldMk cId="762063093" sldId="27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663CFDD-5424-490F-9F5E-12414F28D2D3}" dt="2021-05-08T19:29:54.153" v="633" actId="1038"/>
        <pc:sldMkLst>
          <pc:docMk/>
          <pc:sldMk cId="1835935789" sldId="277"/>
        </pc:sldMkLst>
        <pc:spChg chg="mod">
          <ac:chgData name="Judson Santiago" userId="ebb108da2f256286" providerId="LiveId" clId="{C663CFDD-5424-490F-9F5E-12414F28D2D3}" dt="2021-05-08T19:29:44.807" v="631" actId="14100"/>
          <ac:spMkLst>
            <pc:docMk/>
            <pc:sldMk cId="1835935789" sldId="277"/>
            <ac:spMk id="4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9:54.153" v="633" actId="1038"/>
          <ac:spMkLst>
            <pc:docMk/>
            <pc:sldMk cId="1835935789" sldId="277"/>
            <ac:spMk id="10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9:54.153" v="633" actId="1038"/>
          <ac:spMkLst>
            <pc:docMk/>
            <pc:sldMk cId="1835935789" sldId="277"/>
            <ac:spMk id="11" creationId="{00000000-0000-0000-0000-000000000000}"/>
          </ac:spMkLst>
        </pc:spChg>
      </pc:sldChg>
      <pc:sldChg chg="modSp mod">
        <pc:chgData name="Judson Santiago" userId="ebb108da2f256286" providerId="LiveId" clId="{C663CFDD-5424-490F-9F5E-12414F28D2D3}" dt="2021-05-08T19:32:43.467" v="655" actId="20577"/>
        <pc:sldMkLst>
          <pc:docMk/>
          <pc:sldMk cId="1192661518" sldId="280"/>
        </pc:sldMkLst>
        <pc:spChg chg="mod">
          <ac:chgData name="Judson Santiago" userId="ebb108da2f256286" providerId="LiveId" clId="{C663CFDD-5424-490F-9F5E-12414F28D2D3}" dt="2021-05-08T19:32:43.467" v="655" actId="20577"/>
          <ac:spMkLst>
            <pc:docMk/>
            <pc:sldMk cId="1192661518" sldId="280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31:48.631" v="651" actId="1076"/>
          <ac:spMkLst>
            <pc:docMk/>
            <pc:sldMk cId="1192661518" sldId="280"/>
            <ac:spMk id="5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32:03.208" v="654" actId="1035"/>
          <ac:spMkLst>
            <pc:docMk/>
            <pc:sldMk cId="1192661518" sldId="280"/>
            <ac:spMk id="6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31:08.198" v="636" actId="1035"/>
          <ac:spMkLst>
            <pc:docMk/>
            <pc:sldMk cId="1192661518" sldId="280"/>
            <ac:spMk id="7" creationId="{00000000-0000-0000-0000-000000000000}"/>
          </ac:spMkLst>
        </pc:spChg>
      </pc:sldChg>
      <pc:sldChg chg="addSp delSp modSp mod modNotesTx">
        <pc:chgData name="Judson Santiago" userId="ebb108da2f256286" providerId="LiveId" clId="{C663CFDD-5424-490F-9F5E-12414F28D2D3}" dt="2021-05-08T19:50:11.536" v="954" actId="20577"/>
        <pc:sldMkLst>
          <pc:docMk/>
          <pc:sldMk cId="880099564" sldId="281"/>
        </pc:sldMkLst>
        <pc:spChg chg="mod ord">
          <ac:chgData name="Judson Santiago" userId="ebb108da2f256286" providerId="LiveId" clId="{C663CFDD-5424-490F-9F5E-12414F28D2D3}" dt="2021-05-08T19:49:45.626" v="907" actId="20577"/>
          <ac:spMkLst>
            <pc:docMk/>
            <pc:sldMk cId="880099564" sldId="281"/>
            <ac:spMk id="3" creationId="{00000000-0000-0000-0000-000000000000}"/>
          </ac:spMkLst>
        </pc:spChg>
        <pc:spChg chg="mod topLvl">
          <ac:chgData name="Judson Santiago" userId="ebb108da2f256286" providerId="LiveId" clId="{C663CFDD-5424-490F-9F5E-12414F28D2D3}" dt="2021-05-08T19:48:06.893" v="862" actId="164"/>
          <ac:spMkLst>
            <pc:docMk/>
            <pc:sldMk cId="880099564" sldId="281"/>
            <ac:spMk id="4" creationId="{00000000-0000-0000-0000-000000000000}"/>
          </ac:spMkLst>
        </pc:spChg>
        <pc:spChg chg="add mod ord topLvl">
          <ac:chgData name="Judson Santiago" userId="ebb108da2f256286" providerId="LiveId" clId="{C663CFDD-5424-490F-9F5E-12414F28D2D3}" dt="2021-05-08T19:48:06.893" v="862" actId="164"/>
          <ac:spMkLst>
            <pc:docMk/>
            <pc:sldMk cId="880099564" sldId="281"/>
            <ac:spMk id="5" creationId="{515C2ACC-5596-465D-BB28-2FDBC7C96E40}"/>
          </ac:spMkLst>
        </pc:spChg>
        <pc:spChg chg="mod ord topLvl">
          <ac:chgData name="Judson Santiago" userId="ebb108da2f256286" providerId="LiveId" clId="{C663CFDD-5424-490F-9F5E-12414F28D2D3}" dt="2021-05-08T19:47:58.994" v="861" actId="164"/>
          <ac:spMkLst>
            <pc:docMk/>
            <pc:sldMk cId="880099564" sldId="281"/>
            <ac:spMk id="6" creationId="{00000000-0000-0000-0000-000000000000}"/>
          </ac:spMkLst>
        </pc:spChg>
        <pc:spChg chg="add mod topLvl">
          <ac:chgData name="Judson Santiago" userId="ebb108da2f256286" providerId="LiveId" clId="{C663CFDD-5424-490F-9F5E-12414F28D2D3}" dt="2021-05-08T19:47:58.994" v="861" actId="164"/>
          <ac:spMkLst>
            <pc:docMk/>
            <pc:sldMk cId="880099564" sldId="281"/>
            <ac:spMk id="7" creationId="{0EA396BC-FBF2-458B-86AB-922BDEE47639}"/>
          </ac:spMkLst>
        </pc:spChg>
        <pc:grpChg chg="add del mod">
          <ac:chgData name="Judson Santiago" userId="ebb108da2f256286" providerId="LiveId" clId="{C663CFDD-5424-490F-9F5E-12414F28D2D3}" dt="2021-05-08T19:47:32.760" v="858" actId="165"/>
          <ac:grpSpMkLst>
            <pc:docMk/>
            <pc:sldMk cId="880099564" sldId="281"/>
            <ac:grpSpMk id="8" creationId="{6202FDB0-C5D9-4073-A66D-B3C64DA46FFC}"/>
          </ac:grpSpMkLst>
        </pc:grpChg>
        <pc:grpChg chg="add del mod">
          <ac:chgData name="Judson Santiago" userId="ebb108da2f256286" providerId="LiveId" clId="{C663CFDD-5424-490F-9F5E-12414F28D2D3}" dt="2021-05-08T19:45:48.244" v="854" actId="165"/>
          <ac:grpSpMkLst>
            <pc:docMk/>
            <pc:sldMk cId="880099564" sldId="281"/>
            <ac:grpSpMk id="9" creationId="{88FF60A9-491A-439D-9334-EEA9062DD1E1}"/>
          </ac:grpSpMkLst>
        </pc:grpChg>
        <pc:grpChg chg="add mod">
          <ac:chgData name="Judson Santiago" userId="ebb108da2f256286" providerId="LiveId" clId="{C663CFDD-5424-490F-9F5E-12414F28D2D3}" dt="2021-05-08T19:47:58.994" v="861" actId="164"/>
          <ac:grpSpMkLst>
            <pc:docMk/>
            <pc:sldMk cId="880099564" sldId="281"/>
            <ac:grpSpMk id="10" creationId="{47310504-9538-490F-9D1F-BF67799A522D}"/>
          </ac:grpSpMkLst>
        </pc:grpChg>
        <pc:grpChg chg="add mod">
          <ac:chgData name="Judson Santiago" userId="ebb108da2f256286" providerId="LiveId" clId="{C663CFDD-5424-490F-9F5E-12414F28D2D3}" dt="2021-05-08T19:48:13.677" v="863" actId="1035"/>
          <ac:grpSpMkLst>
            <pc:docMk/>
            <pc:sldMk cId="880099564" sldId="281"/>
            <ac:grpSpMk id="11" creationId="{3BC14FFA-53BA-496C-A8FE-4E726FDFEC61}"/>
          </ac:grpSpMkLst>
        </pc:grpChg>
      </pc:sldChg>
      <pc:sldChg chg="modSp mod">
        <pc:chgData name="Judson Santiago" userId="ebb108da2f256286" providerId="LiveId" clId="{C663CFDD-5424-490F-9F5E-12414F28D2D3}" dt="2021-05-08T19:53:20.488" v="956" actId="20577"/>
        <pc:sldMkLst>
          <pc:docMk/>
          <pc:sldMk cId="3774409273" sldId="282"/>
        </pc:sldMkLst>
        <pc:spChg chg="mod">
          <ac:chgData name="Judson Santiago" userId="ebb108da2f256286" providerId="LiveId" clId="{C663CFDD-5424-490F-9F5E-12414F28D2D3}" dt="2021-05-08T19:53:20.488" v="956" actId="20577"/>
          <ac:spMkLst>
            <pc:docMk/>
            <pc:sldMk cId="3774409273" sldId="282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C663CFDD-5424-490F-9F5E-12414F28D2D3}" dt="2021-05-08T19:54:58.701" v="975" actId="20577"/>
        <pc:sldMkLst>
          <pc:docMk/>
          <pc:sldMk cId="2260577414" sldId="283"/>
        </pc:sldMkLst>
        <pc:spChg chg="add mod">
          <ac:chgData name="Judson Santiago" userId="ebb108da2f256286" providerId="LiveId" clId="{C663CFDD-5424-490F-9F5E-12414F28D2D3}" dt="2021-05-08T19:54:58.701" v="975" actId="20577"/>
          <ac:spMkLst>
            <pc:docMk/>
            <pc:sldMk cId="2260577414" sldId="283"/>
            <ac:spMk id="7" creationId="{CB31D296-82FC-4B32-8ECC-2ADE73EC87DC}"/>
          </ac:spMkLst>
        </pc:spChg>
      </pc:sldChg>
      <pc:sldChg chg="addSp modSp mod">
        <pc:chgData name="Judson Santiago" userId="ebb108da2f256286" providerId="LiveId" clId="{C663CFDD-5424-490F-9F5E-12414F28D2D3}" dt="2021-05-08T19:57:01.354" v="991" actId="1035"/>
        <pc:sldMkLst>
          <pc:docMk/>
          <pc:sldMk cId="3542150538" sldId="284"/>
        </pc:sldMkLst>
        <pc:spChg chg="mod">
          <ac:chgData name="Judson Santiago" userId="ebb108da2f256286" providerId="LiveId" clId="{C663CFDD-5424-490F-9F5E-12414F28D2D3}" dt="2021-05-08T19:56:56.558" v="988" actId="948"/>
          <ac:spMkLst>
            <pc:docMk/>
            <pc:sldMk cId="3542150538" sldId="284"/>
            <ac:spMk id="6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57:01.354" v="991" actId="1035"/>
          <ac:spMkLst>
            <pc:docMk/>
            <pc:sldMk cId="3542150538" sldId="284"/>
            <ac:spMk id="7" creationId="{00000000-0000-0000-0000-000000000000}"/>
          </ac:spMkLst>
        </pc:spChg>
        <pc:spChg chg="add mod">
          <ac:chgData name="Judson Santiago" userId="ebb108da2f256286" providerId="LiveId" clId="{C663CFDD-5424-490F-9F5E-12414F28D2D3}" dt="2021-05-08T19:55:53.748" v="976"/>
          <ac:spMkLst>
            <pc:docMk/>
            <pc:sldMk cId="3542150538" sldId="284"/>
            <ac:spMk id="8" creationId="{BD0E2DDC-971D-4AA3-99E3-8522ABE6C100}"/>
          </ac:spMkLst>
        </pc:spChg>
      </pc:sldChg>
      <pc:sldChg chg="addSp modSp mod">
        <pc:chgData name="Judson Santiago" userId="ebb108da2f256286" providerId="LiveId" clId="{C663CFDD-5424-490F-9F5E-12414F28D2D3}" dt="2021-05-08T20:05:34.940" v="1007" actId="1038"/>
        <pc:sldMkLst>
          <pc:docMk/>
          <pc:sldMk cId="347016715" sldId="285"/>
        </pc:sldMkLst>
        <pc:spChg chg="mod">
          <ac:chgData name="Judson Santiago" userId="ebb108da2f256286" providerId="LiveId" clId="{C663CFDD-5424-490F-9F5E-12414F28D2D3}" dt="2021-05-08T19:57:44.292" v="992" actId="948"/>
          <ac:spMkLst>
            <pc:docMk/>
            <pc:sldMk cId="347016715" sldId="285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20:05:34.940" v="1007" actId="1038"/>
          <ac:spMkLst>
            <pc:docMk/>
            <pc:sldMk cId="347016715" sldId="285"/>
            <ac:spMk id="4" creationId="{00000000-0000-0000-0000-000000000000}"/>
          </ac:spMkLst>
        </pc:spChg>
        <pc:spChg chg="add mod">
          <ac:chgData name="Judson Santiago" userId="ebb108da2f256286" providerId="LiveId" clId="{C663CFDD-5424-490F-9F5E-12414F28D2D3}" dt="2021-05-08T20:05:34.940" v="1007" actId="1038"/>
          <ac:spMkLst>
            <pc:docMk/>
            <pc:sldMk cId="347016715" sldId="285"/>
            <ac:spMk id="5" creationId="{52553216-9168-440F-9177-FC05687072F7}"/>
          </ac:spMkLst>
        </pc:spChg>
      </pc:sldChg>
      <pc:sldChg chg="addSp modSp mod">
        <pc:chgData name="Judson Santiago" userId="ebb108da2f256286" providerId="LiveId" clId="{C663CFDD-5424-490F-9F5E-12414F28D2D3}" dt="2021-05-08T20:07:45.700" v="1046" actId="1035"/>
        <pc:sldMkLst>
          <pc:docMk/>
          <pc:sldMk cId="3106895676" sldId="286"/>
        </pc:sldMkLst>
        <pc:spChg chg="mod">
          <ac:chgData name="Judson Santiago" userId="ebb108da2f256286" providerId="LiveId" clId="{C663CFDD-5424-490F-9F5E-12414F28D2D3}" dt="2021-05-08T20:07:04.360" v="1040" actId="6549"/>
          <ac:spMkLst>
            <pc:docMk/>
            <pc:sldMk cId="3106895676" sldId="286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20:07:13.079" v="1041" actId="164"/>
          <ac:spMkLst>
            <pc:docMk/>
            <pc:sldMk cId="3106895676" sldId="286"/>
            <ac:spMk id="4" creationId="{00000000-0000-0000-0000-000000000000}"/>
          </ac:spMkLst>
        </pc:spChg>
        <pc:spChg chg="add mod">
          <ac:chgData name="Judson Santiago" userId="ebb108da2f256286" providerId="LiveId" clId="{C663CFDD-5424-490F-9F5E-12414F28D2D3}" dt="2021-05-08T20:07:45.700" v="1046" actId="1035"/>
          <ac:spMkLst>
            <pc:docMk/>
            <pc:sldMk cId="3106895676" sldId="286"/>
            <ac:spMk id="5" creationId="{F58CA4D2-C89C-460D-9930-5A1A9472DE5A}"/>
          </ac:spMkLst>
        </pc:spChg>
        <pc:grpChg chg="add mod">
          <ac:chgData name="Judson Santiago" userId="ebb108da2f256286" providerId="LiveId" clId="{C663CFDD-5424-490F-9F5E-12414F28D2D3}" dt="2021-05-08T20:07:17.397" v="1045" actId="1036"/>
          <ac:grpSpMkLst>
            <pc:docMk/>
            <pc:sldMk cId="3106895676" sldId="286"/>
            <ac:grpSpMk id="6" creationId="{29E18EF8-215E-4A10-9779-9393B6F948C5}"/>
          </ac:grpSpMkLst>
        </pc:grpChg>
      </pc:sldChg>
      <pc:sldChg chg="addSp delSp modSp mod">
        <pc:chgData name="Judson Santiago" userId="ebb108da2f256286" providerId="LiveId" clId="{C663CFDD-5424-490F-9F5E-12414F28D2D3}" dt="2021-05-08T19:07:44.876" v="214" actId="167"/>
        <pc:sldMkLst>
          <pc:docMk/>
          <pc:sldMk cId="695430238" sldId="299"/>
        </pc:sldMkLst>
        <pc:spChg chg="mod">
          <ac:chgData name="Judson Santiago" userId="ebb108da2f256286" providerId="LiveId" clId="{C663CFDD-5424-490F-9F5E-12414F28D2D3}" dt="2021-05-08T18:59:08.999" v="54" actId="6549"/>
          <ac:spMkLst>
            <pc:docMk/>
            <pc:sldMk cId="695430238" sldId="299"/>
            <ac:spMk id="3" creationId="{00000000-0000-0000-0000-000000000000}"/>
          </ac:spMkLst>
        </pc:spChg>
        <pc:spChg chg="mod ord">
          <ac:chgData name="Judson Santiago" userId="ebb108da2f256286" providerId="LiveId" clId="{C663CFDD-5424-490F-9F5E-12414F28D2D3}" dt="2021-05-08T19:05:19.175" v="191" actId="167"/>
          <ac:spMkLst>
            <pc:docMk/>
            <pc:sldMk cId="695430238" sldId="299"/>
            <ac:spMk id="4" creationId="{00000000-0000-0000-0000-000000000000}"/>
          </ac:spMkLst>
        </pc:spChg>
        <pc:spChg chg="mod ord">
          <ac:chgData name="Judson Santiago" userId="ebb108da2f256286" providerId="LiveId" clId="{C663CFDD-5424-490F-9F5E-12414F28D2D3}" dt="2021-05-08T19:04:08.896" v="181" actId="167"/>
          <ac:spMkLst>
            <pc:docMk/>
            <pc:sldMk cId="695430238" sldId="299"/>
            <ac:spMk id="5" creationId="{00000000-0000-0000-0000-000000000000}"/>
          </ac:spMkLst>
        </pc:spChg>
        <pc:spChg chg="del mod">
          <ac:chgData name="Judson Santiago" userId="ebb108da2f256286" providerId="LiveId" clId="{C663CFDD-5424-490F-9F5E-12414F28D2D3}" dt="2021-05-08T19:03:14.723" v="159" actId="478"/>
          <ac:spMkLst>
            <pc:docMk/>
            <pc:sldMk cId="695430238" sldId="299"/>
            <ac:spMk id="6" creationId="{00000000-0000-0000-0000-000000000000}"/>
          </ac:spMkLst>
        </pc:spChg>
        <pc:spChg chg="del mod">
          <ac:chgData name="Judson Santiago" userId="ebb108da2f256286" providerId="LiveId" clId="{C663CFDD-5424-490F-9F5E-12414F28D2D3}" dt="2021-05-08T19:03:14.723" v="159" actId="478"/>
          <ac:spMkLst>
            <pc:docMk/>
            <pc:sldMk cId="695430238" sldId="299"/>
            <ac:spMk id="7" creationId="{00000000-0000-0000-0000-000000000000}"/>
          </ac:spMkLst>
        </pc:spChg>
        <pc:spChg chg="add mod ord">
          <ac:chgData name="Judson Santiago" userId="ebb108da2f256286" providerId="LiveId" clId="{C663CFDD-5424-490F-9F5E-12414F28D2D3}" dt="2021-05-08T19:04:53.730" v="188" actId="171"/>
          <ac:spMkLst>
            <pc:docMk/>
            <pc:sldMk cId="695430238" sldId="299"/>
            <ac:spMk id="8" creationId="{1DFEBE2B-5821-4753-9299-4353F5BF36C6}"/>
          </ac:spMkLst>
        </pc:spChg>
        <pc:spChg chg="add mod ord">
          <ac:chgData name="Judson Santiago" userId="ebb108da2f256286" providerId="LiveId" clId="{C663CFDD-5424-490F-9F5E-12414F28D2D3}" dt="2021-05-08T19:07:44.876" v="214" actId="167"/>
          <ac:spMkLst>
            <pc:docMk/>
            <pc:sldMk cId="695430238" sldId="299"/>
            <ac:spMk id="9" creationId="{CACC55DB-A6CF-4E8A-A211-FE9D1FAEEB25}"/>
          </ac:spMkLst>
        </pc:spChg>
        <pc:spChg chg="add mod ord">
          <ac:chgData name="Judson Santiago" userId="ebb108da2f256286" providerId="LiveId" clId="{C663CFDD-5424-490F-9F5E-12414F28D2D3}" dt="2021-05-08T19:04:35.066" v="185" actId="167"/>
          <ac:spMkLst>
            <pc:docMk/>
            <pc:sldMk cId="695430238" sldId="299"/>
            <ac:spMk id="10" creationId="{46B7277A-E7D0-40E5-AF3D-A8F80791AE15}"/>
          </ac:spMkLst>
        </pc:spChg>
        <pc:spChg chg="add del mod ord">
          <ac:chgData name="Judson Santiago" userId="ebb108da2f256286" providerId="LiveId" clId="{C663CFDD-5424-490F-9F5E-12414F28D2D3}" dt="2021-05-08T19:05:23.315" v="193" actId="478"/>
          <ac:spMkLst>
            <pc:docMk/>
            <pc:sldMk cId="695430238" sldId="299"/>
            <ac:spMk id="11" creationId="{739505AD-5792-4FEC-86F3-0761815ECC80}"/>
          </ac:spMkLst>
        </pc:spChg>
      </pc:sldChg>
    </pc:docChg>
  </pc:docChgLst>
  <pc:docChgLst>
    <pc:chgData name="Judson Santiago" userId="ebb108da2f256286" providerId="LiveId" clId="{696C60AD-2426-40D3-98B1-73CE8C746B88}"/>
    <pc:docChg chg="undo redo custSel modSld modMainMaster">
      <pc:chgData name="Judson Santiago" userId="ebb108da2f256286" providerId="LiveId" clId="{696C60AD-2426-40D3-98B1-73CE8C746B88}" dt="2021-05-08T21:24:24.541" v="501"/>
      <pc:docMkLst>
        <pc:docMk/>
      </pc:docMkLst>
      <pc:sldChg chg="modSp mod">
        <pc:chgData name="Judson Santiago" userId="ebb108da2f256286" providerId="LiveId" clId="{696C60AD-2426-40D3-98B1-73CE8C746B88}" dt="2021-05-08T17:41:22.252" v="5" actId="20577"/>
        <pc:sldMkLst>
          <pc:docMk/>
          <pc:sldMk cId="656135927" sldId="257"/>
        </pc:sldMkLst>
        <pc:spChg chg="mod">
          <ac:chgData name="Judson Santiago" userId="ebb108da2f256286" providerId="LiveId" clId="{696C60AD-2426-40D3-98B1-73CE8C746B88}" dt="2021-05-08T17:41:22.252" v="5" actId="20577"/>
          <ac:spMkLst>
            <pc:docMk/>
            <pc:sldMk cId="656135927" sldId="25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7:53:51.482" v="72" actId="14100"/>
        <pc:sldMkLst>
          <pc:docMk/>
          <pc:sldMk cId="332644069" sldId="261"/>
        </pc:sldMkLst>
        <pc:spChg chg="mod">
          <ac:chgData name="Judson Santiago" userId="ebb108da2f256286" providerId="LiveId" clId="{696C60AD-2426-40D3-98B1-73CE8C746B88}" dt="2021-05-08T17:52:45.307" v="46" actId="6549"/>
          <ac:spMkLst>
            <pc:docMk/>
            <pc:sldMk cId="332644069" sldId="261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53:48.950" v="71" actId="14100"/>
          <ac:spMkLst>
            <pc:docMk/>
            <pc:sldMk cId="332644069" sldId="261"/>
            <ac:spMk id="20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53:51.482" v="72" actId="14100"/>
          <ac:spMkLst>
            <pc:docMk/>
            <pc:sldMk cId="332644069" sldId="261"/>
            <ac:spMk id="21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02:43.270" v="94" actId="207"/>
        <pc:sldMkLst>
          <pc:docMk/>
          <pc:sldMk cId="2653890117" sldId="262"/>
        </pc:sldMkLst>
        <pc:spChg chg="mod">
          <ac:chgData name="Judson Santiago" userId="ebb108da2f256286" providerId="LiveId" clId="{696C60AD-2426-40D3-98B1-73CE8C746B88}" dt="2021-05-08T18:02:43.270" v="94" actId="207"/>
          <ac:spMkLst>
            <pc:docMk/>
            <pc:sldMk cId="2653890117" sldId="262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0:43.743" v="92" actId="1076"/>
          <ac:spMkLst>
            <pc:docMk/>
            <pc:sldMk cId="2653890117" sldId="262"/>
            <ac:spMk id="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0:35.481" v="91" actId="1076"/>
          <ac:spMkLst>
            <pc:docMk/>
            <pc:sldMk cId="2653890117" sldId="262"/>
            <ac:spMk id="7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0:32.252" v="90" actId="1076"/>
          <ac:spMkLst>
            <pc:docMk/>
            <pc:sldMk cId="2653890117" sldId="262"/>
            <ac:spMk id="8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06:05.449" v="107" actId="368"/>
        <pc:sldMkLst>
          <pc:docMk/>
          <pc:sldMk cId="3628231197" sldId="263"/>
        </pc:sldMkLst>
        <pc:spChg chg="mod">
          <ac:chgData name="Judson Santiago" userId="ebb108da2f256286" providerId="LiveId" clId="{696C60AD-2426-40D3-98B1-73CE8C746B88}" dt="2021-05-08T18:06:05.449" v="107" actId="368"/>
          <ac:spMkLst>
            <pc:docMk/>
            <pc:sldMk cId="3628231197" sldId="263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4:25.801" v="105" actId="20577"/>
          <ac:spMkLst>
            <pc:docMk/>
            <pc:sldMk cId="3628231197" sldId="263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18:37:48.009" v="198" actId="20577"/>
        <pc:sldMkLst>
          <pc:docMk/>
          <pc:sldMk cId="2930475540" sldId="264"/>
        </pc:sldMkLst>
        <pc:spChg chg="add mod">
          <ac:chgData name="Judson Santiago" userId="ebb108da2f256286" providerId="LiveId" clId="{696C60AD-2426-40D3-98B1-73CE8C746B88}" dt="2021-05-08T18:37:48.009" v="198" actId="20577"/>
          <ac:spMkLst>
            <pc:docMk/>
            <pc:sldMk cId="2930475540" sldId="264"/>
            <ac:spMk id="5" creationId="{D81E8049-6A79-4B9E-95D7-C77533538A80}"/>
          </ac:spMkLst>
        </pc:spChg>
      </pc:sldChg>
      <pc:sldChg chg="modSp mod">
        <pc:chgData name="Judson Santiago" userId="ebb108da2f256286" providerId="LiveId" clId="{696C60AD-2426-40D3-98B1-73CE8C746B88}" dt="2021-05-08T18:29:22" v="133" actId="20577"/>
        <pc:sldMkLst>
          <pc:docMk/>
          <pc:sldMk cId="1225718414" sldId="265"/>
        </pc:sldMkLst>
        <pc:spChg chg="mod">
          <ac:chgData name="Judson Santiago" userId="ebb108da2f256286" providerId="LiveId" clId="{696C60AD-2426-40D3-98B1-73CE8C746B88}" dt="2021-05-08T18:29:22" v="133" actId="20577"/>
          <ac:spMkLst>
            <pc:docMk/>
            <pc:sldMk cId="1225718414" sldId="265"/>
            <ac:spMk id="4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29:00.961" v="122" actId="20577"/>
        <pc:sldMkLst>
          <pc:docMk/>
          <pc:sldMk cId="2486745246" sldId="266"/>
        </pc:sldMkLst>
        <pc:spChg chg="mod">
          <ac:chgData name="Judson Santiago" userId="ebb108da2f256286" providerId="LiveId" clId="{696C60AD-2426-40D3-98B1-73CE8C746B88}" dt="2021-05-08T18:29:00.961" v="122" actId="20577"/>
          <ac:spMkLst>
            <pc:docMk/>
            <pc:sldMk cId="2486745246" sldId="266"/>
            <ac:spMk id="4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11:57.166" v="114" actId="20577"/>
          <ac:spMkLst>
            <pc:docMk/>
            <pc:sldMk cId="2486745246" sldId="266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34:58.504" v="185" actId="20577"/>
        <pc:sldMkLst>
          <pc:docMk/>
          <pc:sldMk cId="2866456984" sldId="267"/>
        </pc:sldMkLst>
        <pc:spChg chg="mod">
          <ac:chgData name="Judson Santiago" userId="ebb108da2f256286" providerId="LiveId" clId="{696C60AD-2426-40D3-98B1-73CE8C746B88}" dt="2021-05-08T18:34:58.504" v="185" actId="20577"/>
          <ac:spMkLst>
            <pc:docMk/>
            <pc:sldMk cId="2866456984" sldId="267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31:55.044" v="151" actId="1038"/>
          <ac:spMkLst>
            <pc:docMk/>
            <pc:sldMk cId="2866456984" sldId="267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18:38:24.163" v="231" actId="20577"/>
        <pc:sldMkLst>
          <pc:docMk/>
          <pc:sldMk cId="1870561613" sldId="268"/>
        </pc:sldMkLst>
        <pc:spChg chg="add mod">
          <ac:chgData name="Judson Santiago" userId="ebb108da2f256286" providerId="LiveId" clId="{696C60AD-2426-40D3-98B1-73CE8C746B88}" dt="2021-05-08T18:38:24.163" v="231" actId="20577"/>
          <ac:spMkLst>
            <pc:docMk/>
            <pc:sldMk cId="1870561613" sldId="268"/>
            <ac:spMk id="4" creationId="{3D6C3229-9699-46D3-9C6C-06E3DD16A00B}"/>
          </ac:spMkLst>
        </pc:spChg>
      </pc:sldChg>
      <pc:sldChg chg="addSp modSp mod modNotesTx">
        <pc:chgData name="Judson Santiago" userId="ebb108da2f256286" providerId="LiveId" clId="{696C60AD-2426-40D3-98B1-73CE8C746B88}" dt="2021-05-08T18:41:50.011" v="271" actId="207"/>
        <pc:sldMkLst>
          <pc:docMk/>
          <pc:sldMk cId="2400000070" sldId="269"/>
        </pc:sldMkLst>
        <pc:spChg chg="mod">
          <ac:chgData name="Judson Santiago" userId="ebb108da2f256286" providerId="LiveId" clId="{696C60AD-2426-40D3-98B1-73CE8C746B88}" dt="2021-05-08T18:41:50.011" v="271" actId="207"/>
          <ac:spMkLst>
            <pc:docMk/>
            <pc:sldMk cId="2400000070" sldId="269"/>
            <ac:spMk id="5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18:40:20.639" v="232"/>
          <ac:spMkLst>
            <pc:docMk/>
            <pc:sldMk cId="2400000070" sldId="269"/>
            <ac:spMk id="11" creationId="{E9914126-7D90-4E66-B212-6F1E83F70EFA}"/>
          </ac:spMkLst>
        </pc:spChg>
      </pc:sldChg>
      <pc:sldChg chg="addSp delSp modSp mod">
        <pc:chgData name="Judson Santiago" userId="ebb108da2f256286" providerId="LiveId" clId="{696C60AD-2426-40D3-98B1-73CE8C746B88}" dt="2021-05-08T18:47:13.726" v="312" actId="552"/>
        <pc:sldMkLst>
          <pc:docMk/>
          <pc:sldMk cId="4005005985" sldId="270"/>
        </pc:sldMkLst>
        <pc:spChg chg="mod">
          <ac:chgData name="Judson Santiago" userId="ebb108da2f256286" providerId="LiveId" clId="{696C60AD-2426-40D3-98B1-73CE8C746B88}" dt="2021-05-08T18:46:36.227" v="309" actId="948"/>
          <ac:spMkLst>
            <pc:docMk/>
            <pc:sldMk cId="4005005985" sldId="270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47:13.726" v="312" actId="552"/>
          <ac:spMkLst>
            <pc:docMk/>
            <pc:sldMk cId="4005005985" sldId="270"/>
            <ac:spMk id="4" creationId="{00000000-0000-0000-0000-000000000000}"/>
          </ac:spMkLst>
        </pc:spChg>
        <pc:spChg chg="add del mod">
          <ac:chgData name="Judson Santiago" userId="ebb108da2f256286" providerId="LiveId" clId="{696C60AD-2426-40D3-98B1-73CE8C746B88}" dt="2021-05-08T18:47:13.726" v="312" actId="552"/>
          <ac:spMkLst>
            <pc:docMk/>
            <pc:sldMk cId="4005005985" sldId="270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18:50:17.874" v="345" actId="6549"/>
        <pc:sldMkLst>
          <pc:docMk/>
          <pc:sldMk cId="3488614622" sldId="271"/>
        </pc:sldMkLst>
        <pc:spChg chg="add mod">
          <ac:chgData name="Judson Santiago" userId="ebb108da2f256286" providerId="LiveId" clId="{696C60AD-2426-40D3-98B1-73CE8C746B88}" dt="2021-05-08T18:49:09.178" v="314" actId="20577"/>
          <ac:spMkLst>
            <pc:docMk/>
            <pc:sldMk cId="3488614622" sldId="271"/>
            <ac:spMk id="6" creationId="{805ADCB3-EAC6-467D-BD05-31385A804BD3}"/>
          </ac:spMkLst>
        </pc:spChg>
        <pc:spChg chg="mod">
          <ac:chgData name="Judson Santiago" userId="ebb108da2f256286" providerId="LiveId" clId="{696C60AD-2426-40D3-98B1-73CE8C746B88}" dt="2021-05-08T18:50:17.874" v="345" actId="6549"/>
          <ac:spMkLst>
            <pc:docMk/>
            <pc:sldMk cId="3488614622" sldId="271"/>
            <ac:spMk id="11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21:04:05.660" v="386" actId="6549"/>
        <pc:sldMkLst>
          <pc:docMk/>
          <pc:sldMk cId="2066999423" sldId="273"/>
        </pc:sldMkLst>
        <pc:spChg chg="mod">
          <ac:chgData name="Judson Santiago" userId="ebb108da2f256286" providerId="LiveId" clId="{696C60AD-2426-40D3-98B1-73CE8C746B88}" dt="2021-05-08T21:04:05.660" v="386" actId="6549"/>
          <ac:spMkLst>
            <pc:docMk/>
            <pc:sldMk cId="2066999423" sldId="273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21:05:50.618" v="390" actId="1037"/>
        <pc:sldMkLst>
          <pc:docMk/>
          <pc:sldMk cId="2260577414" sldId="283"/>
        </pc:sldMkLst>
        <pc:spChg chg="mod">
          <ac:chgData name="Judson Santiago" userId="ebb108da2f256286" providerId="LiveId" clId="{696C60AD-2426-40D3-98B1-73CE8C746B88}" dt="2021-05-08T21:05:42.924" v="388" actId="1038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05:50.618" v="390" actId="1037"/>
          <ac:spMkLst>
            <pc:docMk/>
            <pc:sldMk cId="2260577414" sldId="283"/>
            <ac:spMk id="5" creationId="{00000000-0000-0000-0000-000000000000}"/>
          </ac:spMkLst>
        </pc:spChg>
        <pc:cxnChg chg="mod">
          <ac:chgData name="Judson Santiago" userId="ebb108da2f256286" providerId="LiveId" clId="{696C60AD-2426-40D3-98B1-73CE8C746B88}" dt="2021-05-08T21:05:42.924" v="388" actId="1038"/>
          <ac:cxnSpMkLst>
            <pc:docMk/>
            <pc:sldMk cId="2260577414" sldId="283"/>
            <ac:cxnSpMk id="6" creationId="{00000000-0000-0000-0000-000000000000}"/>
          </ac:cxnSpMkLst>
        </pc:cxnChg>
      </pc:sldChg>
      <pc:sldChg chg="addSp modSp mod">
        <pc:chgData name="Judson Santiago" userId="ebb108da2f256286" providerId="LiveId" clId="{696C60AD-2426-40D3-98B1-73CE8C746B88}" dt="2021-05-08T21:10:34.863" v="401" actId="20577"/>
        <pc:sldMkLst>
          <pc:docMk/>
          <pc:sldMk cId="1352823214" sldId="287"/>
        </pc:sldMkLst>
        <pc:spChg chg="mod">
          <ac:chgData name="Judson Santiago" userId="ebb108da2f256286" providerId="LiveId" clId="{696C60AD-2426-40D3-98B1-73CE8C746B88}" dt="2021-05-08T21:10:14.123" v="392" actId="1038"/>
          <ac:spMkLst>
            <pc:docMk/>
            <pc:sldMk cId="1352823214" sldId="287"/>
            <ac:spMk id="4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10:34.863" v="401" actId="20577"/>
          <ac:spMkLst>
            <pc:docMk/>
            <pc:sldMk cId="1352823214" sldId="287"/>
            <ac:spMk id="7" creationId="{742D5861-68F5-4466-B63E-2681353EA487}"/>
          </ac:spMkLst>
        </pc:spChg>
        <pc:cxnChg chg="mod">
          <ac:chgData name="Judson Santiago" userId="ebb108da2f256286" providerId="LiveId" clId="{696C60AD-2426-40D3-98B1-73CE8C746B88}" dt="2021-05-08T21:10:14.123" v="392" actId="1038"/>
          <ac:cxnSpMkLst>
            <pc:docMk/>
            <pc:sldMk cId="1352823214" sldId="287"/>
            <ac:cxnSpMk id="6" creationId="{00000000-0000-0000-0000-000000000000}"/>
          </ac:cxnSpMkLst>
        </pc:cxnChg>
      </pc:sldChg>
      <pc:sldChg chg="addSp modSp mod">
        <pc:chgData name="Judson Santiago" userId="ebb108da2f256286" providerId="LiveId" clId="{696C60AD-2426-40D3-98B1-73CE8C746B88}" dt="2021-05-08T21:11:27.295" v="411" actId="1035"/>
        <pc:sldMkLst>
          <pc:docMk/>
          <pc:sldMk cId="2352837046" sldId="289"/>
        </pc:sldMkLst>
        <pc:spChg chg="mod">
          <ac:chgData name="Judson Santiago" userId="ebb108da2f256286" providerId="LiveId" clId="{696C60AD-2426-40D3-98B1-73CE8C746B88}" dt="2021-05-08T21:11:24.620" v="410" actId="948"/>
          <ac:spMkLst>
            <pc:docMk/>
            <pc:sldMk cId="2352837046" sldId="289"/>
            <ac:spMk id="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11:27.295" v="411" actId="1035"/>
          <ac:spMkLst>
            <pc:docMk/>
            <pc:sldMk cId="2352837046" sldId="289"/>
            <ac:spMk id="7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10:55.681" v="402"/>
          <ac:spMkLst>
            <pc:docMk/>
            <pc:sldMk cId="2352837046" sldId="289"/>
            <ac:spMk id="8" creationId="{494A1460-C6F3-4F58-89EF-69928C5737E2}"/>
          </ac:spMkLst>
        </pc:spChg>
      </pc:sldChg>
      <pc:sldChg chg="modSp mod">
        <pc:chgData name="Judson Santiago" userId="ebb108da2f256286" providerId="LiveId" clId="{696C60AD-2426-40D3-98B1-73CE8C746B88}" dt="2021-05-08T21:13:45.379" v="422" actId="1076"/>
        <pc:sldMkLst>
          <pc:docMk/>
          <pc:sldMk cId="3781629762" sldId="290"/>
        </pc:sldMkLst>
        <pc:spChg chg="mod">
          <ac:chgData name="Judson Santiago" userId="ebb108da2f256286" providerId="LiveId" clId="{696C60AD-2426-40D3-98B1-73CE8C746B88}" dt="2021-05-08T21:13:28.361" v="421" actId="15"/>
          <ac:spMkLst>
            <pc:docMk/>
            <pc:sldMk cId="3781629762" sldId="290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13:45.379" v="422" actId="1076"/>
          <ac:spMkLst>
            <pc:docMk/>
            <pc:sldMk cId="3781629762" sldId="29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21:24:15.820" v="500" actId="20577"/>
        <pc:sldMkLst>
          <pc:docMk/>
          <pc:sldMk cId="4277487044" sldId="291"/>
        </pc:sldMkLst>
        <pc:spChg chg="add mod">
          <ac:chgData name="Judson Santiago" userId="ebb108da2f256286" providerId="LiveId" clId="{696C60AD-2426-40D3-98B1-73CE8C746B88}" dt="2021-05-08T21:24:15.820" v="500" actId="20577"/>
          <ac:spMkLst>
            <pc:docMk/>
            <pc:sldMk cId="4277487044" sldId="291"/>
            <ac:spMk id="5" creationId="{289FB340-06E6-4AC2-80FC-8F68AC357614}"/>
          </ac:spMkLst>
        </pc:spChg>
      </pc:sldChg>
      <pc:sldChg chg="addSp modSp mod">
        <pc:chgData name="Judson Santiago" userId="ebb108da2f256286" providerId="LiveId" clId="{696C60AD-2426-40D3-98B1-73CE8C746B88}" dt="2021-05-08T21:24:24.541" v="501"/>
        <pc:sldMkLst>
          <pc:docMk/>
          <pc:sldMk cId="52889044" sldId="292"/>
        </pc:sldMkLst>
        <pc:spChg chg="mod">
          <ac:chgData name="Judson Santiago" userId="ebb108da2f256286" providerId="LiveId" clId="{696C60AD-2426-40D3-98B1-73CE8C746B88}" dt="2021-05-08T21:17:16.462" v="430" actId="948"/>
          <ac:spMkLst>
            <pc:docMk/>
            <pc:sldMk cId="52889044" sldId="292"/>
            <ac:spMk id="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17:05.944" v="429" actId="1035"/>
          <ac:spMkLst>
            <pc:docMk/>
            <pc:sldMk cId="52889044" sldId="292"/>
            <ac:spMk id="7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24:24.541" v="501"/>
          <ac:spMkLst>
            <pc:docMk/>
            <pc:sldMk cId="52889044" sldId="292"/>
            <ac:spMk id="8" creationId="{E1A6958C-64CA-4038-89A0-A648C04A3EC0}"/>
          </ac:spMkLst>
        </pc:spChg>
      </pc:sldChg>
      <pc:sldChg chg="addSp modSp mod modNotesTx">
        <pc:chgData name="Judson Santiago" userId="ebb108da2f256286" providerId="LiveId" clId="{696C60AD-2426-40D3-98B1-73CE8C746B88}" dt="2021-05-08T21:23:18.550" v="491" actId="207"/>
        <pc:sldMkLst>
          <pc:docMk/>
          <pc:sldMk cId="4247850853" sldId="298"/>
        </pc:sldMkLst>
        <pc:spChg chg="mod">
          <ac:chgData name="Judson Santiago" userId="ebb108da2f256286" providerId="LiveId" clId="{696C60AD-2426-40D3-98B1-73CE8C746B88}" dt="2021-05-08T21:23:18.550" v="491" actId="207"/>
          <ac:spMkLst>
            <pc:docMk/>
            <pc:sldMk cId="4247850853" sldId="298"/>
            <ac:spMk id="3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19:32.272" v="451" actId="1076"/>
          <ac:spMkLst>
            <pc:docMk/>
            <pc:sldMk cId="4247850853" sldId="298"/>
            <ac:spMk id="5" creationId="{4293EBE1-1D09-49F2-90C3-084B3A05B790}"/>
          </ac:spMkLst>
        </pc:spChg>
      </pc:sldChg>
      <pc:sldChg chg="delSp modSp mod">
        <pc:chgData name="Judson Santiago" userId="ebb108da2f256286" providerId="LiveId" clId="{696C60AD-2426-40D3-98B1-73CE8C746B88}" dt="2021-05-08T21:03:35.738" v="376" actId="171"/>
        <pc:sldMkLst>
          <pc:docMk/>
          <pc:sldMk cId="695430238" sldId="299"/>
        </pc:sldMkLst>
        <pc:spChg chg="ord">
          <ac:chgData name="Judson Santiago" userId="ebb108da2f256286" providerId="LiveId" clId="{696C60AD-2426-40D3-98B1-73CE8C746B88}" dt="2021-05-08T21:02:38.782" v="369" actId="167"/>
          <ac:spMkLst>
            <pc:docMk/>
            <pc:sldMk cId="695430238" sldId="299"/>
            <ac:spMk id="3" creationId="{00000000-0000-0000-0000-000000000000}"/>
          </ac:spMkLst>
        </pc:spChg>
        <pc:spChg chg="ord">
          <ac:chgData name="Judson Santiago" userId="ebb108da2f256286" providerId="LiveId" clId="{696C60AD-2426-40D3-98B1-73CE8C746B88}" dt="2021-05-08T21:02:46.257" v="370" actId="171"/>
          <ac:spMkLst>
            <pc:docMk/>
            <pc:sldMk cId="695430238" sldId="299"/>
            <ac:spMk id="4" creationId="{00000000-0000-0000-0000-000000000000}"/>
          </ac:spMkLst>
        </pc:spChg>
        <pc:spChg chg="ord">
          <ac:chgData name="Judson Santiago" userId="ebb108da2f256286" providerId="LiveId" clId="{696C60AD-2426-40D3-98B1-73CE8C746B88}" dt="2021-05-08T21:03:28.264" v="374" actId="171"/>
          <ac:spMkLst>
            <pc:docMk/>
            <pc:sldMk cId="695430238" sldId="299"/>
            <ac:spMk id="5" creationId="{00000000-0000-0000-0000-000000000000}"/>
          </ac:spMkLst>
        </pc:spChg>
        <pc:spChg chg="del ord">
          <ac:chgData name="Judson Santiago" userId="ebb108da2f256286" providerId="LiveId" clId="{696C60AD-2426-40D3-98B1-73CE8C746B88}" dt="2021-05-08T21:02:12.152" v="348" actId="478"/>
          <ac:spMkLst>
            <pc:docMk/>
            <pc:sldMk cId="695430238" sldId="299"/>
            <ac:spMk id="8" creationId="{1DFEBE2B-5821-4753-9299-4353F5BF36C6}"/>
          </ac:spMkLst>
        </pc:spChg>
        <pc:spChg chg="mod ord">
          <ac:chgData name="Judson Santiago" userId="ebb108da2f256286" providerId="LiveId" clId="{696C60AD-2426-40D3-98B1-73CE8C746B88}" dt="2021-05-08T21:03:11.919" v="373" actId="171"/>
          <ac:spMkLst>
            <pc:docMk/>
            <pc:sldMk cId="695430238" sldId="299"/>
            <ac:spMk id="9" creationId="{CACC55DB-A6CF-4E8A-A211-FE9D1FAEEB25}"/>
          </ac:spMkLst>
        </pc:spChg>
        <pc:spChg chg="mod ord">
          <ac:chgData name="Judson Santiago" userId="ebb108da2f256286" providerId="LiveId" clId="{696C60AD-2426-40D3-98B1-73CE8C746B88}" dt="2021-05-08T21:03:35.738" v="376" actId="171"/>
          <ac:spMkLst>
            <pc:docMk/>
            <pc:sldMk cId="695430238" sldId="299"/>
            <ac:spMk id="10" creationId="{46B7277A-E7D0-40E5-AF3D-A8F80791AE15}"/>
          </ac:spMkLst>
        </pc:spChg>
      </pc:sldChg>
      <pc:sldChg chg="addSp delSp modSp mod">
        <pc:chgData name="Judson Santiago" userId="ebb108da2f256286" providerId="LiveId" clId="{696C60AD-2426-40D3-98B1-73CE8C746B88}" dt="2021-05-08T17:46:07.910" v="44" actId="20577"/>
        <pc:sldMkLst>
          <pc:docMk/>
          <pc:sldMk cId="842154999" sldId="301"/>
        </pc:sldMkLst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27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28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29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3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5:41.559" v="28" actId="20577"/>
          <ac:spMkLst>
            <pc:docMk/>
            <pc:sldMk cId="842154999" sldId="301"/>
            <ac:spMk id="34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35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5:51.764" v="32" actId="20577"/>
          <ac:spMkLst>
            <pc:docMk/>
            <pc:sldMk cId="842154999" sldId="301"/>
            <ac:spMk id="3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37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5:59.113" v="36" actId="20577"/>
          <ac:spMkLst>
            <pc:docMk/>
            <pc:sldMk cId="842154999" sldId="301"/>
            <ac:spMk id="38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0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1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2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6:03.050" v="40" actId="20577"/>
          <ac:spMkLst>
            <pc:docMk/>
            <pc:sldMk cId="842154999" sldId="301"/>
            <ac:spMk id="4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6:07.910" v="44" actId="20577"/>
          <ac:spMkLst>
            <pc:docMk/>
            <pc:sldMk cId="842154999" sldId="301"/>
            <ac:spMk id="44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5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7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8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9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50" creationId="{00000000-0000-0000-0000-000000000000}"/>
          </ac:spMkLst>
        </pc:spChg>
        <pc:grpChg chg="add mod">
          <ac:chgData name="Judson Santiago" userId="ebb108da2f256286" providerId="LiveId" clId="{696C60AD-2426-40D3-98B1-73CE8C746B88}" dt="2021-05-08T17:44:51.548" v="26" actId="1076"/>
          <ac:grpSpMkLst>
            <pc:docMk/>
            <pc:sldMk cId="842154999" sldId="301"/>
            <ac:grpSpMk id="4" creationId="{19D33432-9E2A-429D-B461-3830F43F9CEE}"/>
          </ac:grpSpMkLst>
        </pc:grpChg>
        <pc:cxnChg chg="del mod">
          <ac:chgData name="Judson Santiago" userId="ebb108da2f256286" providerId="LiveId" clId="{696C60AD-2426-40D3-98B1-73CE8C746B88}" dt="2021-05-08T17:44:15.018" v="18" actId="478"/>
          <ac:cxnSpMkLst>
            <pc:docMk/>
            <pc:sldMk cId="842154999" sldId="301"/>
            <ac:cxnSpMk id="39" creationId="{00000000-0000-0000-0000-000000000000}"/>
          </ac:cxnSpMkLst>
        </pc:cxnChg>
      </pc:sldChg>
      <pc:sldMasterChg chg="setBg modSldLayout">
        <pc:chgData name="Judson Santiago" userId="ebb108da2f256286" providerId="LiveId" clId="{696C60AD-2426-40D3-98B1-73CE8C746B88}" dt="2021-05-08T17:38:48.600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696C60AD-2426-40D3-98B1-73CE8C746B88}" dt="2021-05-08T17:38:27.324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696C60AD-2426-40D3-98B1-73CE8C746B88}" dt="2021-05-08T17:38:27.324" v="1" actId="167"/>
            <ac:picMkLst>
              <pc:docMk/>
              <pc:sldMasterMk cId="0" sldId="2147483660"/>
              <pc:sldLayoutMk cId="0" sldId="2147483661"/>
              <ac:picMk id="13" creationId="{0E359CF1-6140-461F-A17E-1D55B5686D80}"/>
            </ac:picMkLst>
          </pc:picChg>
        </pc:sldLayoutChg>
      </pc:sldMasterChg>
    </pc:docChg>
  </pc:docChgLst>
  <pc:docChgLst>
    <pc:chgData name="Judson Santiago" userId="ebb108da2f256286" providerId="LiveId" clId="{D4E04840-21CA-4CC3-A8DA-C3E0EB238807}"/>
    <pc:docChg chg="modSld">
      <pc:chgData name="Judson Santiago" userId="ebb108da2f256286" providerId="LiveId" clId="{D4E04840-21CA-4CC3-A8DA-C3E0EB238807}" dt="2020-01-23T20:42:30.082" v="584" actId="20577"/>
      <pc:docMkLst>
        <pc:docMk/>
      </pc:docMkLst>
      <pc:sldChg chg="modNotesTx">
        <pc:chgData name="Judson Santiago" userId="ebb108da2f256286" providerId="LiveId" clId="{D4E04840-21CA-4CC3-A8DA-C3E0EB238807}" dt="2020-01-23T20:11:57.992" v="185" actId="20577"/>
        <pc:sldMkLst>
          <pc:docMk/>
          <pc:sldMk cId="2066999423" sldId="273"/>
        </pc:sldMkLst>
      </pc:sldChg>
      <pc:sldChg chg="modSp">
        <pc:chgData name="Judson Santiago" userId="ebb108da2f256286" providerId="LiveId" clId="{D4E04840-21CA-4CC3-A8DA-C3E0EB238807}" dt="2020-01-23T20:17:35.499" v="263" actId="20577"/>
        <pc:sldMkLst>
          <pc:docMk/>
          <pc:sldMk cId="762063093" sldId="275"/>
        </pc:sldMkLst>
        <pc:spChg chg="mod">
          <ac:chgData name="Judson Santiago" userId="ebb108da2f256286" providerId="LiveId" clId="{D4E04840-21CA-4CC3-A8DA-C3E0EB238807}" dt="2020-01-23T20:17:35.499" v="263" actId="20577"/>
          <ac:spMkLst>
            <pc:docMk/>
            <pc:sldMk cId="762063093" sldId="27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D4E04840-21CA-4CC3-A8DA-C3E0EB238807}" dt="2020-01-23T20:33:49.672" v="450" actId="20577"/>
        <pc:sldMkLst>
          <pc:docMk/>
          <pc:sldMk cId="347016715" sldId="285"/>
        </pc:sldMkLst>
        <pc:spChg chg="mod">
          <ac:chgData name="Judson Santiago" userId="ebb108da2f256286" providerId="LiveId" clId="{D4E04840-21CA-4CC3-A8DA-C3E0EB238807}" dt="2020-01-23T20:29:32.708" v="276" actId="20577"/>
          <ac:spMkLst>
            <pc:docMk/>
            <pc:sldMk cId="347016715" sldId="285"/>
            <ac:spMk id="3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20:39:46.476" v="501" actId="6549"/>
        <pc:sldMkLst>
          <pc:docMk/>
          <pc:sldMk cId="4277487044" sldId="291"/>
        </pc:sldMkLst>
        <pc:spChg chg="mod">
          <ac:chgData name="Judson Santiago" userId="ebb108da2f256286" providerId="LiveId" clId="{D4E04840-21CA-4CC3-A8DA-C3E0EB238807}" dt="2020-01-23T20:39:46.476" v="501" actId="6549"/>
          <ac:spMkLst>
            <pc:docMk/>
            <pc:sldMk cId="427748704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20:39:35.462" v="500" actId="20577"/>
        <pc:sldMkLst>
          <pc:docMk/>
          <pc:sldMk cId="52889044" sldId="292"/>
        </pc:sldMkLst>
        <pc:spChg chg="mod">
          <ac:chgData name="Judson Santiago" userId="ebb108da2f256286" providerId="LiveId" clId="{D4E04840-21CA-4CC3-A8DA-C3E0EB238807}" dt="2020-01-23T20:39:35.462" v="500" actId="20577"/>
          <ac:spMkLst>
            <pc:docMk/>
            <pc:sldMk cId="52889044" sldId="292"/>
            <ac:spMk id="5" creationId="{00000000-0000-0000-0000-000000000000}"/>
          </ac:spMkLst>
        </pc:spChg>
        <pc:spChg chg="mod">
          <ac:chgData name="Judson Santiago" userId="ebb108da2f256286" providerId="LiveId" clId="{D4E04840-21CA-4CC3-A8DA-C3E0EB238807}" dt="2020-01-23T20:39:06.342" v="484" actId="113"/>
          <ac:spMkLst>
            <pc:docMk/>
            <pc:sldMk cId="52889044" sldId="292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D4E04840-21CA-4CC3-A8DA-C3E0EB238807}" dt="2020-01-23T20:42:30.082" v="584" actId="20577"/>
        <pc:sldMkLst>
          <pc:docMk/>
          <pc:sldMk cId="4247850853" sldId="298"/>
        </pc:sldMkLst>
        <pc:spChg chg="mod">
          <ac:chgData name="Judson Santiago" userId="ebb108da2f256286" providerId="LiveId" clId="{D4E04840-21CA-4CC3-A8DA-C3E0EB238807}" dt="2020-01-23T20:42:14.409" v="539" actId="20577"/>
          <ac:spMkLst>
            <pc:docMk/>
            <pc:sldMk cId="4247850853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19:51:44.561" v="0" actId="20577"/>
        <pc:sldMkLst>
          <pc:docMk/>
          <pc:sldMk cId="842154999" sldId="301"/>
        </pc:sldMkLst>
        <pc:spChg chg="mod">
          <ac:chgData name="Judson Santiago" userId="ebb108da2f256286" providerId="LiveId" clId="{D4E04840-21CA-4CC3-A8DA-C3E0EB238807}" dt="2020-01-23T19:51:44.561" v="0" actId="20577"/>
          <ac:spMkLst>
            <pc:docMk/>
            <pc:sldMk cId="842154999" sldId="301"/>
            <ac:spMk id="33" creationId="{00000000-0000-0000-0000-000000000000}"/>
          </ac:spMkLst>
        </pc:spChg>
      </pc:sldChg>
    </pc:docChg>
  </pc:docChgLst>
  <pc:docChgLst>
    <pc:chgData name="Judson Santiago" userId="ebb108da2f256286" providerId="LiveId" clId="{3E8E42BB-B9EA-4247-B3FC-A7265B5B8500}"/>
    <pc:docChg chg="undo modSld">
      <pc:chgData name="Judson Santiago" userId="ebb108da2f256286" providerId="LiveId" clId="{3E8E42BB-B9EA-4247-B3FC-A7265B5B8500}" dt="2019-09-27T22:45:21.312" v="135" actId="20577"/>
      <pc:docMkLst>
        <pc:docMk/>
      </pc:docMkLst>
      <pc:sldChg chg="modSp">
        <pc:chgData name="Judson Santiago" userId="ebb108da2f256286" providerId="LiveId" clId="{3E8E42BB-B9EA-4247-B3FC-A7265B5B8500}" dt="2019-09-27T22:11:04.590" v="24" actId="20577"/>
        <pc:sldMkLst>
          <pc:docMk/>
          <pc:sldMk cId="2653890117" sldId="262"/>
        </pc:sldMkLst>
        <pc:spChg chg="mod">
          <ac:chgData name="Judson Santiago" userId="ebb108da2f256286" providerId="LiveId" clId="{3E8E42BB-B9EA-4247-B3FC-A7265B5B8500}" dt="2019-09-27T22:11:04.590" v="24" actId="20577"/>
          <ac:spMkLst>
            <pc:docMk/>
            <pc:sldMk cId="2653890117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19:20.114" v="56" actId="20577"/>
        <pc:sldMkLst>
          <pc:docMk/>
          <pc:sldMk cId="2930475540" sldId="264"/>
        </pc:sldMkLst>
        <pc:spChg chg="mod">
          <ac:chgData name="Judson Santiago" userId="ebb108da2f256286" providerId="LiveId" clId="{3E8E42BB-B9EA-4247-B3FC-A7265B5B8500}" dt="2019-09-27T22:19:20.114" v="56" actId="20577"/>
          <ac:spMkLst>
            <pc:docMk/>
            <pc:sldMk cId="2930475540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2:33.226" v="58" actId="20577"/>
        <pc:sldMkLst>
          <pc:docMk/>
          <pc:sldMk cId="1225718414" sldId="265"/>
        </pc:sldMkLst>
        <pc:spChg chg="mod">
          <ac:chgData name="Judson Santiago" userId="ebb108da2f256286" providerId="LiveId" clId="{3E8E42BB-B9EA-4247-B3FC-A7265B5B8500}" dt="2019-09-27T22:22:33.226" v="58" actId="20577"/>
          <ac:spMkLst>
            <pc:docMk/>
            <pc:sldMk cId="1225718414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3:19.266" v="59" actId="20577"/>
        <pc:sldMkLst>
          <pc:docMk/>
          <pc:sldMk cId="2486745246" sldId="266"/>
        </pc:sldMkLst>
        <pc:spChg chg="mod">
          <ac:chgData name="Judson Santiago" userId="ebb108da2f256286" providerId="LiveId" clId="{3E8E42BB-B9EA-4247-B3FC-A7265B5B8500}" dt="2019-09-27T22:23:19.266" v="59" actId="20577"/>
          <ac:spMkLst>
            <pc:docMk/>
            <pc:sldMk cId="2486745246" sldId="266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22:30.308" v="57" actId="20577"/>
          <ac:spMkLst>
            <pc:docMk/>
            <pc:sldMk cId="2486745246" sldId="266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3:49.503" v="60" actId="20577"/>
        <pc:sldMkLst>
          <pc:docMk/>
          <pc:sldMk cId="2866456984" sldId="267"/>
        </pc:sldMkLst>
        <pc:spChg chg="mod">
          <ac:chgData name="Judson Santiago" userId="ebb108da2f256286" providerId="LiveId" clId="{3E8E42BB-B9EA-4247-B3FC-A7265B5B8500}" dt="2019-09-27T22:23:49.503" v="60" actId="20577"/>
          <ac:spMkLst>
            <pc:docMk/>
            <pc:sldMk cId="2866456984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0:28.218" v="76" actId="20577"/>
        <pc:sldMkLst>
          <pc:docMk/>
          <pc:sldMk cId="1870561613" sldId="268"/>
        </pc:sldMkLst>
        <pc:spChg chg="mod">
          <ac:chgData name="Judson Santiago" userId="ebb108da2f256286" providerId="LiveId" clId="{3E8E42BB-B9EA-4247-B3FC-A7265B5B8500}" dt="2019-09-27T22:30:28.218" v="76" actId="20577"/>
          <ac:spMkLst>
            <pc:docMk/>
            <pc:sldMk cId="1870561613" sldId="268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1:23.366" v="94" actId="20577"/>
        <pc:sldMkLst>
          <pc:docMk/>
          <pc:sldMk cId="3488614622" sldId="271"/>
        </pc:sldMkLst>
        <pc:spChg chg="mod">
          <ac:chgData name="Judson Santiago" userId="ebb108da2f256286" providerId="LiveId" clId="{3E8E42BB-B9EA-4247-B3FC-A7265B5B8500}" dt="2019-09-27T22:30:20.285" v="70" actId="20577"/>
          <ac:spMkLst>
            <pc:docMk/>
            <pc:sldMk cId="3488614622" sldId="271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1:23.366" v="94" actId="20577"/>
          <ac:spMkLst>
            <pc:docMk/>
            <pc:sldMk cId="3488614622" sldId="271"/>
            <ac:spMk id="9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4:42.450" v="110" actId="14100"/>
        <pc:sldMkLst>
          <pc:docMk/>
          <pc:sldMk cId="2066999423" sldId="273"/>
        </pc:sldMkLst>
        <pc:spChg chg="mod">
          <ac:chgData name="Judson Santiago" userId="ebb108da2f256286" providerId="LiveId" clId="{3E8E42BB-B9EA-4247-B3FC-A7265B5B8500}" dt="2019-09-27T22:34:14.369" v="100" actId="6549"/>
          <ac:spMkLst>
            <pc:docMk/>
            <pc:sldMk cId="2066999423" sldId="273"/>
            <ac:spMk id="3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4:42.450" v="110" actId="14100"/>
          <ac:spMkLst>
            <pc:docMk/>
            <pc:sldMk cId="2066999423" sldId="273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4:25.524" v="102" actId="20577"/>
          <ac:spMkLst>
            <pc:docMk/>
            <pc:sldMk cId="2066999423" sldId="273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0:19.017" v="113" actId="16959"/>
        <pc:sldMkLst>
          <pc:docMk/>
          <pc:sldMk cId="880099564" sldId="281"/>
        </pc:sldMkLst>
        <pc:spChg chg="mod">
          <ac:chgData name="Judson Santiago" userId="ebb108da2f256286" providerId="LiveId" clId="{3E8E42BB-B9EA-4247-B3FC-A7265B5B8500}" dt="2019-09-27T22:40:19.017" v="113" actId="16959"/>
          <ac:spMkLst>
            <pc:docMk/>
            <pc:sldMk cId="880099564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2:31.623" v="119" actId="20577"/>
        <pc:sldMkLst>
          <pc:docMk/>
          <pc:sldMk cId="2260577414" sldId="283"/>
        </pc:sldMkLst>
        <pc:spChg chg="mod">
          <ac:chgData name="Judson Santiago" userId="ebb108da2f256286" providerId="LiveId" clId="{3E8E42BB-B9EA-4247-B3FC-A7265B5B8500}" dt="2019-09-27T22:42:22.707" v="116" actId="20577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42:31.623" v="119" actId="20577"/>
          <ac:spMkLst>
            <pc:docMk/>
            <pc:sldMk cId="2260577414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2:38.268" v="121" actId="20577"/>
        <pc:sldMkLst>
          <pc:docMk/>
          <pc:sldMk cId="3542150538" sldId="284"/>
        </pc:sldMkLst>
        <pc:spChg chg="mod">
          <ac:chgData name="Judson Santiago" userId="ebb108da2f256286" providerId="LiveId" clId="{3E8E42BB-B9EA-4247-B3FC-A7265B5B8500}" dt="2019-09-27T22:42:38.268" v="121" actId="20577"/>
          <ac:spMkLst>
            <pc:docMk/>
            <pc:sldMk cId="3542150538" sldId="284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4:15.564" v="124" actId="20577"/>
        <pc:sldMkLst>
          <pc:docMk/>
          <pc:sldMk cId="347016715" sldId="285"/>
        </pc:sldMkLst>
        <pc:spChg chg="mod">
          <ac:chgData name="Judson Santiago" userId="ebb108da2f256286" providerId="LiveId" clId="{3E8E42BB-B9EA-4247-B3FC-A7265B5B8500}" dt="2019-09-27T22:44:15.564" v="124" actId="20577"/>
          <ac:spMkLst>
            <pc:docMk/>
            <pc:sldMk cId="347016715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4:35.212" v="127" actId="20577"/>
        <pc:sldMkLst>
          <pc:docMk/>
          <pc:sldMk cId="3106895676" sldId="286"/>
        </pc:sldMkLst>
        <pc:spChg chg="mod">
          <ac:chgData name="Judson Santiago" userId="ebb108da2f256286" providerId="LiveId" clId="{3E8E42BB-B9EA-4247-B3FC-A7265B5B8500}" dt="2019-09-27T22:44:35.212" v="127" actId="20577"/>
          <ac:spMkLst>
            <pc:docMk/>
            <pc:sldMk cId="3106895676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5:10.854" v="133" actId="20577"/>
        <pc:sldMkLst>
          <pc:docMk/>
          <pc:sldMk cId="1352823214" sldId="287"/>
        </pc:sldMkLst>
        <pc:spChg chg="mod">
          <ac:chgData name="Judson Santiago" userId="ebb108da2f256286" providerId="LiveId" clId="{3E8E42BB-B9EA-4247-B3FC-A7265B5B8500}" dt="2019-09-27T22:44:58.916" v="129" actId="20577"/>
          <ac:spMkLst>
            <pc:docMk/>
            <pc:sldMk cId="1352823214" sldId="287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45:10.854" v="133" actId="20577"/>
          <ac:spMkLst>
            <pc:docMk/>
            <pc:sldMk cId="1352823214" sldId="287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5:21.312" v="135" actId="20577"/>
        <pc:sldMkLst>
          <pc:docMk/>
          <pc:sldMk cId="2352837046" sldId="289"/>
        </pc:sldMkLst>
        <pc:spChg chg="mod">
          <ac:chgData name="Judson Santiago" userId="ebb108da2f256286" providerId="LiveId" clId="{3E8E42BB-B9EA-4247-B3FC-A7265B5B8500}" dt="2019-09-27T22:45:21.312" v="135" actId="20577"/>
          <ac:spMkLst>
            <pc:docMk/>
            <pc:sldMk cId="2352837046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3:57.040" v="99" actId="1076"/>
        <pc:sldMkLst>
          <pc:docMk/>
          <pc:sldMk cId="695430238" sldId="299"/>
        </pc:sldMkLst>
        <pc:spChg chg="mod">
          <ac:chgData name="Judson Santiago" userId="ebb108da2f256286" providerId="LiveId" clId="{3E8E42BB-B9EA-4247-B3FC-A7265B5B8500}" dt="2019-09-27T22:33:57.040" v="99" actId="1076"/>
          <ac:spMkLst>
            <pc:docMk/>
            <pc:sldMk cId="695430238" sldId="299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2:09.890" v="96" actId="20577"/>
          <ac:spMkLst>
            <pc:docMk/>
            <pc:sldMk cId="695430238" sldId="299"/>
            <ac:spMk id="5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3:41.444" v="97" actId="1076"/>
          <ac:spMkLst>
            <pc:docMk/>
            <pc:sldMk cId="695430238" sldId="299"/>
            <ac:spMk id="7" creationId="{00000000-0000-0000-0000-000000000000}"/>
          </ac:spMkLst>
        </pc:spChg>
      </pc:sldChg>
    </pc:docChg>
  </pc:docChgLst>
  <pc:docChgLst>
    <pc:chgData name="Judson Santiago" userId="ebb108da2f256286" providerId="LiveId" clId="{A4EDE473-4388-40A2-8A7C-6E1C4A75C862}"/>
    <pc:docChg chg="undo custSel modSld">
      <pc:chgData name="Judson Santiago" userId="ebb108da2f256286" providerId="LiveId" clId="{A4EDE473-4388-40A2-8A7C-6E1C4A75C862}" dt="2019-03-07T21:43:17.425" v="881" actId="207"/>
      <pc:docMkLst>
        <pc:docMk/>
      </pc:docMkLst>
      <pc:sldChg chg="modSp">
        <pc:chgData name="Judson Santiago" userId="ebb108da2f256286" providerId="LiveId" clId="{A4EDE473-4388-40A2-8A7C-6E1C4A75C862}" dt="2019-03-07T20:42:06.080" v="242" actId="20577"/>
        <pc:sldMkLst>
          <pc:docMk/>
          <pc:sldMk cId="656135927" sldId="257"/>
        </pc:sldMkLst>
        <pc:spChg chg="mod">
          <ac:chgData name="Judson Santiago" userId="ebb108da2f256286" providerId="LiveId" clId="{A4EDE473-4388-40A2-8A7C-6E1C4A75C862}" dt="2019-03-07T20:41:46.419" v="218" actId="20577"/>
          <ac:spMkLst>
            <pc:docMk/>
            <pc:sldMk cId="656135927" sldId="257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42:01.913" v="238" actId="20577"/>
          <ac:spMkLst>
            <pc:docMk/>
            <pc:sldMk cId="656135927" sldId="257"/>
            <ac:spMk id="2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42:06.080" v="242" actId="20577"/>
          <ac:spMkLst>
            <pc:docMk/>
            <pc:sldMk cId="656135927" sldId="257"/>
            <ac:spMk id="24" creationId="{00000000-0000-0000-0000-000000000000}"/>
          </ac:spMkLst>
        </pc:spChg>
      </pc:sldChg>
      <pc:sldChg chg="addSp modSp modNotesTx">
        <pc:chgData name="Judson Santiago" userId="ebb108da2f256286" providerId="LiveId" clId="{A4EDE473-4388-40A2-8A7C-6E1C4A75C862}" dt="2019-03-07T20:28:15.805" v="203" actId="20577"/>
        <pc:sldMkLst>
          <pc:docMk/>
          <pc:sldMk cId="3020462027" sldId="258"/>
        </pc:sldMkLst>
        <pc:spChg chg="mod">
          <ac:chgData name="Judson Santiago" userId="ebb108da2f256286" providerId="LiveId" clId="{A4EDE473-4388-40A2-8A7C-6E1C4A75C862}" dt="2019-03-07T20:24:30.876" v="17" actId="20577"/>
          <ac:spMkLst>
            <pc:docMk/>
            <pc:sldMk cId="3020462027" sldId="258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7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9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2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7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9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2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6:39.985" v="31" actId="20577"/>
          <ac:spMkLst>
            <pc:docMk/>
            <pc:sldMk cId="3020462027" sldId="258"/>
            <ac:spMk id="2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6:50.429" v="32" actId="1076"/>
          <ac:spMkLst>
            <pc:docMk/>
            <pc:sldMk cId="3020462027" sldId="258"/>
            <ac:spMk id="24" creationId="{00000000-0000-0000-0000-000000000000}"/>
          </ac:spMkLst>
        </pc:spChg>
        <pc:grpChg chg="add mod">
          <ac:chgData name="Judson Santiago" userId="ebb108da2f256286" providerId="LiveId" clId="{A4EDE473-4388-40A2-8A7C-6E1C4A75C862}" dt="2019-03-07T20:26:23.057" v="28" actId="1076"/>
          <ac:grpSpMkLst>
            <pc:docMk/>
            <pc:sldMk cId="3020462027" sldId="258"/>
            <ac:grpSpMk id="13" creationId="{9D449603-5348-4F3F-8C14-E79BB27A1667}"/>
          </ac:grpSpMkLst>
        </pc:grpChg>
      </pc:sldChg>
      <pc:sldChg chg="modSp">
        <pc:chgData name="Judson Santiago" userId="ebb108da2f256286" providerId="LiveId" clId="{A4EDE473-4388-40A2-8A7C-6E1C4A75C862}" dt="2019-03-07T20:56:57.675" v="282" actId="20577"/>
        <pc:sldMkLst>
          <pc:docMk/>
          <pc:sldMk cId="332644069" sldId="261"/>
        </pc:sldMkLst>
        <pc:spChg chg="mod">
          <ac:chgData name="Judson Santiago" userId="ebb108da2f256286" providerId="LiveId" clId="{A4EDE473-4388-40A2-8A7C-6E1C4A75C862}" dt="2019-03-07T20:53:14.050" v="261" actId="368"/>
          <ac:spMkLst>
            <pc:docMk/>
            <pc:sldMk cId="332644069" sldId="261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56:57.675" v="282" actId="20577"/>
          <ac:spMkLst>
            <pc:docMk/>
            <pc:sldMk cId="332644069" sldId="261"/>
            <ac:spMk id="21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01:51.323" v="311" actId="20577"/>
        <pc:sldMkLst>
          <pc:docMk/>
          <pc:sldMk cId="2653890117" sldId="262"/>
        </pc:sldMkLst>
        <pc:spChg chg="mod">
          <ac:chgData name="Judson Santiago" userId="ebb108da2f256286" providerId="LiveId" clId="{A4EDE473-4388-40A2-8A7C-6E1C4A75C862}" dt="2019-03-07T20:58:47.074" v="300" actId="6549"/>
          <ac:spMkLst>
            <pc:docMk/>
            <pc:sldMk cId="2653890117" sldId="262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01:51.323" v="311" actId="20577"/>
          <ac:spMkLst>
            <pc:docMk/>
            <pc:sldMk cId="2653890117" sldId="262"/>
            <ac:spMk id="8" creationId="{00000000-0000-0000-0000-000000000000}"/>
          </ac:spMkLst>
        </pc:spChg>
      </pc:sldChg>
      <pc:sldChg chg="modSp modNotesTx">
        <pc:chgData name="Judson Santiago" userId="ebb108da2f256286" providerId="LiveId" clId="{A4EDE473-4388-40A2-8A7C-6E1C4A75C862}" dt="2019-03-07T21:02:46.216" v="312" actId="20577"/>
        <pc:sldMkLst>
          <pc:docMk/>
          <pc:sldMk cId="3628231197" sldId="263"/>
        </pc:sldMkLst>
        <pc:spChg chg="mod">
          <ac:chgData name="Judson Santiago" userId="ebb108da2f256286" providerId="LiveId" clId="{A4EDE473-4388-40A2-8A7C-6E1C4A75C862}" dt="2019-03-07T21:01:45.937" v="310" actId="20577"/>
          <ac:spMkLst>
            <pc:docMk/>
            <pc:sldMk cId="3628231197" sldId="263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59:57.294" v="307" actId="1076"/>
          <ac:spMkLst>
            <pc:docMk/>
            <pc:sldMk cId="3628231197" sldId="263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2:01.464" v="331" actId="1037"/>
        <pc:sldMkLst>
          <pc:docMk/>
          <pc:sldMk cId="2866456984" sldId="267"/>
        </pc:sldMkLst>
        <pc:spChg chg="mod">
          <ac:chgData name="Judson Santiago" userId="ebb108da2f256286" providerId="LiveId" clId="{A4EDE473-4388-40A2-8A7C-6E1C4A75C862}" dt="2019-03-07T21:11:31.058" v="328" actId="20577"/>
          <ac:spMkLst>
            <pc:docMk/>
            <pc:sldMk cId="2866456984" sldId="267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2:01.464" v="331" actId="1037"/>
          <ac:spMkLst>
            <pc:docMk/>
            <pc:sldMk cId="2866456984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4:15.875" v="334" actId="14100"/>
        <pc:sldMkLst>
          <pc:docMk/>
          <pc:sldMk cId="4005005985" sldId="270"/>
        </pc:sldMkLst>
        <pc:spChg chg="mod">
          <ac:chgData name="Judson Santiago" userId="ebb108da2f256286" providerId="LiveId" clId="{A4EDE473-4388-40A2-8A7C-6E1C4A75C862}" dt="2019-03-07T21:14:13.023" v="333" actId="14100"/>
          <ac:spMkLst>
            <pc:docMk/>
            <pc:sldMk cId="4005005985" sldId="270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4:15.875" v="334" actId="14100"/>
          <ac:spMkLst>
            <pc:docMk/>
            <pc:sldMk cId="4005005985" sldId="270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5:22.875" v="343" actId="20577"/>
        <pc:sldMkLst>
          <pc:docMk/>
          <pc:sldMk cId="3488614622" sldId="271"/>
        </pc:sldMkLst>
        <pc:spChg chg="mod">
          <ac:chgData name="Judson Santiago" userId="ebb108da2f256286" providerId="LiveId" clId="{A4EDE473-4388-40A2-8A7C-6E1C4A75C862}" dt="2019-03-07T21:15:22.875" v="343" actId="20577"/>
          <ac:spMkLst>
            <pc:docMk/>
            <pc:sldMk cId="3488614622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28:47.530" v="777" actId="20577"/>
        <pc:sldMkLst>
          <pc:docMk/>
          <pc:sldMk cId="762063093" sldId="275"/>
        </pc:sldMkLst>
        <pc:spChg chg="mod">
          <ac:chgData name="Judson Santiago" userId="ebb108da2f256286" providerId="LiveId" clId="{A4EDE473-4388-40A2-8A7C-6E1C4A75C862}" dt="2019-03-07T21:27:46.011" v="731" actId="207"/>
          <ac:spMkLst>
            <pc:docMk/>
            <pc:sldMk cId="762063093" sldId="275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28:47.530" v="777" actId="20577"/>
          <ac:spMkLst>
            <pc:docMk/>
            <pc:sldMk cId="762063093" sldId="275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0:33.799" v="799" actId="1036"/>
        <pc:sldMkLst>
          <pc:docMk/>
          <pc:sldMk cId="1835935789" sldId="277"/>
        </pc:sldMkLst>
        <pc:spChg chg="mod">
          <ac:chgData name="Judson Santiago" userId="ebb108da2f256286" providerId="LiveId" clId="{A4EDE473-4388-40A2-8A7C-6E1C4A75C862}" dt="2019-03-07T21:29:41.222" v="789" actId="3064"/>
          <ac:spMkLst>
            <pc:docMk/>
            <pc:sldMk cId="1835935789" sldId="277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33.799" v="799" actId="1036"/>
          <ac:spMkLst>
            <pc:docMk/>
            <pc:sldMk cId="1835935789" sldId="277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33.799" v="799" actId="1036"/>
          <ac:spMkLst>
            <pc:docMk/>
            <pc:sldMk cId="1835935789" sldId="277"/>
            <ac:spMk id="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09.289" v="790" actId="1076"/>
          <ac:spMkLst>
            <pc:docMk/>
            <pc:sldMk cId="1835935789" sldId="277"/>
            <ac:spMk id="1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09.289" v="790" actId="1076"/>
          <ac:spMkLst>
            <pc:docMk/>
            <pc:sldMk cId="1835935789" sldId="277"/>
            <ac:spMk id="1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20.182" v="793" actId="1037"/>
          <ac:spMkLst>
            <pc:docMk/>
            <pc:sldMk cId="1835935789" sldId="277"/>
            <ac:spMk id="13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0:33.799" v="799" actId="1036"/>
          <ac:cxnSpMkLst>
            <pc:docMk/>
            <pc:sldMk cId="1835935789" sldId="277"/>
            <ac:cxnSpMk id="7" creationId="{00000000-0000-0000-0000-000000000000}"/>
          </ac:cxnSpMkLst>
        </pc:cxnChg>
        <pc:cxnChg chg="mod">
          <ac:chgData name="Judson Santiago" userId="ebb108da2f256286" providerId="LiveId" clId="{A4EDE473-4388-40A2-8A7C-6E1C4A75C862}" dt="2019-03-07T21:30:33.799" v="799" actId="1036"/>
          <ac:cxnSpMkLst>
            <pc:docMk/>
            <pc:sldMk cId="1835935789" sldId="277"/>
            <ac:cxnSpMk id="9" creationId="{00000000-0000-0000-0000-000000000000}"/>
          </ac:cxnSpMkLst>
        </pc:cxnChg>
        <pc:cxnChg chg="mod">
          <ac:chgData name="Judson Santiago" userId="ebb108da2f256286" providerId="LiveId" clId="{A4EDE473-4388-40A2-8A7C-6E1C4A75C862}" dt="2019-03-07T21:30:20.182" v="793" actId="1037"/>
          <ac:cxnSpMkLst>
            <pc:docMk/>
            <pc:sldMk cId="1835935789" sldId="277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32:31.019" v="803" actId="403"/>
        <pc:sldMkLst>
          <pc:docMk/>
          <pc:sldMk cId="1192661518" sldId="280"/>
        </pc:sldMkLst>
        <pc:spChg chg="mod">
          <ac:chgData name="Judson Santiago" userId="ebb108da2f256286" providerId="LiveId" clId="{A4EDE473-4388-40A2-8A7C-6E1C4A75C862}" dt="2019-03-07T21:32:09.468" v="802" actId="948"/>
          <ac:spMkLst>
            <pc:docMk/>
            <pc:sldMk cId="1192661518" sldId="280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1:42.910" v="801" actId="1076"/>
          <ac:spMkLst>
            <pc:docMk/>
            <pc:sldMk cId="1192661518" sldId="280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2:31.019" v="803" actId="403"/>
          <ac:spMkLst>
            <pc:docMk/>
            <pc:sldMk cId="1192661518" sldId="280"/>
            <ac:spMk id="7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4:45.014" v="813" actId="1076"/>
        <pc:sldMkLst>
          <pc:docMk/>
          <pc:sldMk cId="3774409273" sldId="282"/>
        </pc:sldMkLst>
        <pc:spChg chg="mod">
          <ac:chgData name="Judson Santiago" userId="ebb108da2f256286" providerId="LiveId" clId="{A4EDE473-4388-40A2-8A7C-6E1C4A75C862}" dt="2019-03-07T21:34:31.984" v="811" actId="948"/>
          <ac:spMkLst>
            <pc:docMk/>
            <pc:sldMk cId="3774409273" sldId="282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4:37.830" v="812" actId="1076"/>
          <ac:spMkLst>
            <pc:docMk/>
            <pc:sldMk cId="3774409273" sldId="282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4:45.014" v="813" actId="1076"/>
          <ac:spMkLst>
            <pc:docMk/>
            <pc:sldMk cId="3774409273" sldId="282"/>
            <ac:spMk id="6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6:06.794" v="822" actId="1036"/>
        <pc:sldMkLst>
          <pc:docMk/>
          <pc:sldMk cId="2260577414" sldId="283"/>
        </pc:sldMkLst>
        <pc:spChg chg="mod">
          <ac:chgData name="Judson Santiago" userId="ebb108da2f256286" providerId="LiveId" clId="{A4EDE473-4388-40A2-8A7C-6E1C4A75C862}" dt="2019-03-07T21:35:14.458" v="814" actId="20577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5:57.907" v="817" actId="1076"/>
          <ac:spMkLst>
            <pc:docMk/>
            <pc:sldMk cId="2260577414" sldId="283"/>
            <ac:spMk id="5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6:06.794" v="822" actId="1036"/>
          <ac:cxnSpMkLst>
            <pc:docMk/>
            <pc:sldMk cId="2260577414" sldId="283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37:25.903" v="823" actId="1076"/>
        <pc:sldMkLst>
          <pc:docMk/>
          <pc:sldMk cId="347016715" sldId="285"/>
        </pc:sldMkLst>
        <pc:spChg chg="mod">
          <ac:chgData name="Judson Santiago" userId="ebb108da2f256286" providerId="LiveId" clId="{A4EDE473-4388-40A2-8A7C-6E1C4A75C862}" dt="2019-03-07T21:37:25.903" v="823" actId="1076"/>
          <ac:spMkLst>
            <pc:docMk/>
            <pc:sldMk cId="347016715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8:08.955" v="827" actId="1076"/>
        <pc:sldMkLst>
          <pc:docMk/>
          <pc:sldMk cId="3106895676" sldId="286"/>
        </pc:sldMkLst>
        <pc:spChg chg="mod">
          <ac:chgData name="Judson Santiago" userId="ebb108da2f256286" providerId="LiveId" clId="{A4EDE473-4388-40A2-8A7C-6E1C4A75C862}" dt="2019-03-07T21:38:03.540" v="826" actId="20577"/>
          <ac:spMkLst>
            <pc:docMk/>
            <pc:sldMk cId="3106895676" sldId="286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8:08.955" v="827" actId="1076"/>
          <ac:spMkLst>
            <pc:docMk/>
            <pc:sldMk cId="3106895676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8:50.598" v="832" actId="14100"/>
        <pc:sldMkLst>
          <pc:docMk/>
          <pc:sldMk cId="1352823214" sldId="287"/>
        </pc:sldMkLst>
        <pc:spChg chg="mod">
          <ac:chgData name="Judson Santiago" userId="ebb108da2f256286" providerId="LiveId" clId="{A4EDE473-4388-40A2-8A7C-6E1C4A75C862}" dt="2019-03-07T21:38:36.568" v="829" actId="1076"/>
          <ac:spMkLst>
            <pc:docMk/>
            <pc:sldMk cId="1352823214" sldId="287"/>
            <ac:spMk id="5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8:50.598" v="832" actId="14100"/>
          <ac:cxnSpMkLst>
            <pc:docMk/>
            <pc:sldMk cId="1352823214" sldId="287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40:01.025" v="834" actId="6549"/>
        <pc:sldMkLst>
          <pc:docMk/>
          <pc:sldMk cId="2352837046" sldId="289"/>
        </pc:sldMkLst>
        <pc:spChg chg="mod">
          <ac:chgData name="Judson Santiago" userId="ebb108da2f256286" providerId="LiveId" clId="{A4EDE473-4388-40A2-8A7C-6E1C4A75C862}" dt="2019-03-07T21:40:01.025" v="834" actId="6549"/>
          <ac:spMkLst>
            <pc:docMk/>
            <pc:sldMk cId="2352837046" sldId="289"/>
            <ac:spMk id="6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41:53.889" v="878" actId="20577"/>
        <pc:sldMkLst>
          <pc:docMk/>
          <pc:sldMk cId="4277487044" sldId="291"/>
        </pc:sldMkLst>
        <pc:spChg chg="mod">
          <ac:chgData name="Judson Santiago" userId="ebb108da2f256286" providerId="LiveId" clId="{A4EDE473-4388-40A2-8A7C-6E1C4A75C862}" dt="2019-03-07T21:41:53.889" v="878" actId="20577"/>
          <ac:spMkLst>
            <pc:docMk/>
            <pc:sldMk cId="427748704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43:17.425" v="881" actId="207"/>
        <pc:sldMkLst>
          <pc:docMk/>
          <pc:sldMk cId="4247850853" sldId="298"/>
        </pc:sldMkLst>
        <pc:spChg chg="mod">
          <ac:chgData name="Judson Santiago" userId="ebb108da2f256286" providerId="LiveId" clId="{A4EDE473-4388-40A2-8A7C-6E1C4A75C862}" dt="2019-03-07T21:43:17.425" v="881" actId="207"/>
          <ac:spMkLst>
            <pc:docMk/>
            <pc:sldMk cId="4247850853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7:45.640" v="391" actId="1037"/>
        <pc:sldMkLst>
          <pc:docMk/>
          <pc:sldMk cId="695430238" sldId="299"/>
        </pc:sldMkLst>
        <pc:spChg chg="mod">
          <ac:chgData name="Judson Santiago" userId="ebb108da2f256286" providerId="LiveId" clId="{A4EDE473-4388-40A2-8A7C-6E1C4A75C862}" dt="2019-03-07T21:16:48.505" v="362" actId="20577"/>
          <ac:spMkLst>
            <pc:docMk/>
            <pc:sldMk cId="695430238" sldId="299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45.640" v="391" actId="1037"/>
          <ac:spMkLst>
            <pc:docMk/>
            <pc:sldMk cId="695430238" sldId="299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14.182" v="368" actId="14100"/>
          <ac:spMkLst>
            <pc:docMk/>
            <pc:sldMk cId="695430238" sldId="299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6:55.980" v="367" actId="1035"/>
          <ac:spMkLst>
            <pc:docMk/>
            <pc:sldMk cId="695430238" sldId="299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45.640" v="391" actId="1037"/>
          <ac:spMkLst>
            <pc:docMk/>
            <pc:sldMk cId="695430238" sldId="299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A4EDE473-4388-40A2-8A7C-6E1C4A75C862}" dt="2019-03-07T20:44:17.195" v="246" actId="207"/>
        <pc:sldMkLst>
          <pc:docMk/>
          <pc:sldMk cId="842154999" sldId="301"/>
        </pc:sldMkLst>
        <pc:spChg chg="mod">
          <ac:chgData name="Judson Santiago" userId="ebb108da2f256286" providerId="LiveId" clId="{A4EDE473-4388-40A2-8A7C-6E1C4A75C862}" dt="2019-03-07T20:44:17.195" v="246" actId="207"/>
          <ac:spMkLst>
            <pc:docMk/>
            <pc:sldMk cId="842154999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um vetor é inicializado parcialmente, os elementos restantes são inicializados com 0 (zero).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8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alternativa para evitar a cópia do registro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8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usar o mesmo registro tempo para facilitar a comparação entre os exemplos, mas imagine que agora ele possui vários outros campos.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2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pode retornar o endereço de</a:t>
            </a:r>
            <a:r>
              <a:rPr lang="pt-BR" baseline="0" dirty="0"/>
              <a:t> um registro criado dentro da função, uma vez que este registro é uma variável local e será apagado da memória ao final da função. Criar um registro dinâmico dentro da função gera a necessidade de fazer um delete fora da função, algo que não é recomendado.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7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Desconsiderando</a:t>
            </a:r>
            <a:r>
              <a:rPr lang="pt-BR" baseline="0" dirty="0"/>
              <a:t> a</a:t>
            </a:r>
            <a:r>
              <a:rPr lang="pt-BR" dirty="0"/>
              <a:t> função </a:t>
            </a:r>
            <a:r>
              <a:rPr lang="pt-BR" dirty="0" err="1"/>
              <a:t>getline</a:t>
            </a:r>
            <a:r>
              <a:rPr lang="pt-BR" dirty="0"/>
              <a:t>,</a:t>
            </a:r>
            <a:r>
              <a:rPr lang="pt-BR" baseline="0" dirty="0"/>
              <a:t> o</a:t>
            </a:r>
            <a:r>
              <a:rPr lang="pt-BR" dirty="0"/>
              <a:t> programa</a:t>
            </a:r>
            <a:r>
              <a:rPr lang="pt-BR" baseline="0" dirty="0"/>
              <a:t> trata strings da mesma forma que qualquer tipo básico da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1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Referências serão vistas em uma aula futura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3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recebe o endereço de um char, e que a implementação do operador de inserção é semelhante ao código abaixo:</a:t>
            </a:r>
          </a:p>
          <a:p>
            <a:b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&amp;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operator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&lt;&lt;(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&amp; os, char *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(*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os &lt;&lt; *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++;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os;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3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diferença importante</a:t>
            </a:r>
            <a:r>
              <a:rPr lang="pt-BR" baseline="0" dirty="0"/>
              <a:t> é que, como as strings tem o caractere de terminação, não é necessário passar o tamanho da string como argumento para a função. É fácil achar o tamanho da string através da contagem do número de caracteres até atingir o caractere nulo '\0'.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</a:t>
            </a:r>
            <a:r>
              <a:rPr lang="pt-BR" sz="1200" baseline="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 f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unções com parâmetros tipo </a:t>
            </a:r>
            <a:r>
              <a:rPr lang="pt-BR" sz="12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53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AA466-44AC-4F41-9F5C-45BBE26A21D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AA466-44AC-4F41-9F5C-45BBE26A21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o compilador emite um aviso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55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</a:t>
            </a:r>
            <a:r>
              <a:rPr lang="pt-BR" baseline="0" dirty="0"/>
              <a:t> perigosa porque na função principal o programador deve lembrar de deletar a memória alocada dentro de outra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9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 recomendada. É a solução utilizada em muitas bibliotecas, como por exemplo COM (Component Object Model) e DirectX.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2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E359CF1-6140-461F-A17E-1D55B5686D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Strings e Registros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CharEmString</a:t>
            </a:r>
            <a:r>
              <a:rPr lang="pt-BR" dirty="0"/>
              <a:t> pode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vetor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tanto no parâmetro quanto dentro da função: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 i++)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encerra quando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é '\0'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4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Funções não retornam strings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Elas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retornar o endereço de strings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deve retornar </a:t>
            </a:r>
            <a:r>
              <a:rPr lang="pt-BR" dirty="0"/>
              <a:t>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</a:t>
            </a:r>
            <a:r>
              <a:rPr lang="pt-BR" dirty="0"/>
              <a:t>ou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constantes string</a:t>
            </a:r>
            <a:r>
              <a:rPr lang="pt-BR" dirty="0"/>
              <a:t> criadas dentro da própria função</a:t>
            </a:r>
          </a:p>
          <a:p>
            <a:pPr lvl="1"/>
            <a:r>
              <a:rPr lang="pt-BR" dirty="0"/>
              <a:t>A memória para constantes e variáveis locais </a:t>
            </a:r>
            <a:br>
              <a:rPr lang="pt-BR" dirty="0"/>
            </a:br>
            <a:r>
              <a:rPr lang="pt-BR" dirty="0"/>
              <a:t>é liberada ao final da execução da função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991544" y="310583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cuidado, retorno perigoso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5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219200" y="1844825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errado de retornar uma string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inverteString(nome) &lt;&lt; endl;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6C3229-9699-46D3-9C6C-06E3DD16A00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InverteStr.cpp</a:t>
            </a:r>
          </a:p>
        </p:txBody>
      </p:sp>
    </p:spTree>
    <p:extLst>
      <p:ext uri="{BB962C8B-B14F-4D97-AF65-F5344CB8AC3E}">
        <p14:creationId xmlns:p14="http://schemas.microsoft.com/office/powerpoint/2010/main" val="187056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219200" y="1759456"/>
            <a:ext cx="8440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inverteString(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invertida[40];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invertida[i]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invertida[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661248"/>
            <a:ext cx="769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Digite seu nome: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joaozinho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Seu nome invertido: ╠╠╠╠╠╠╠╠╠╠╠╠╠╠╠╠╠╠╠╠╚█╓\☺╠╠╠╠╠╠╠╠╠╠╠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914126-7D90-4E66-B212-6F1E83F70EF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InverteStr.cpp</a:t>
            </a:r>
          </a:p>
        </p:txBody>
      </p:sp>
    </p:spTree>
    <p:extLst>
      <p:ext uri="{BB962C8B-B14F-4D97-AF65-F5344CB8AC3E}">
        <p14:creationId xmlns:p14="http://schemas.microsoft.com/office/powerpoint/2010/main" val="240000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 de retornar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corretamente:</a:t>
            </a:r>
          </a:p>
          <a:p>
            <a:pPr lvl="2">
              <a:spcAft>
                <a:spcPts val="3000"/>
              </a:spcAft>
            </a:pPr>
            <a:r>
              <a:rPr lang="pt-BR" dirty="0"/>
              <a:t>Retornando o endereço de uma string alocada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</a:p>
          <a:p>
            <a:pPr lvl="1"/>
            <a:endParaRPr lang="pt-BR" dirty="0"/>
          </a:p>
          <a:p>
            <a:pPr lvl="2">
              <a:spcAft>
                <a:spcPts val="1800"/>
              </a:spcAft>
            </a:pPr>
            <a:r>
              <a:rPr lang="pt-BR" dirty="0"/>
              <a:t>Passando um parâmetro adicional para ser modificado</a:t>
            </a:r>
          </a:p>
          <a:p>
            <a:pPr lvl="2">
              <a:spcAft>
                <a:spcPts val="1800"/>
              </a:spcAft>
            </a:pPr>
            <a:endParaRPr lang="pt-BR" dirty="0"/>
          </a:p>
          <a:p>
            <a:pPr lvl="1"/>
            <a:r>
              <a:rPr lang="pt-BR" dirty="0"/>
              <a:t>Vamos ver exemplos das duas soluções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568" y="306896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invertida[40];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alocação estática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[40];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alocação dinâmica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7568" y="436510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inverteString(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str,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invertida)</a:t>
            </a:r>
          </a:p>
        </p:txBody>
      </p:sp>
    </p:spTree>
    <p:extLst>
      <p:ext uri="{BB962C8B-B14F-4D97-AF65-F5344CB8AC3E}">
        <p14:creationId xmlns:p14="http://schemas.microsoft.com/office/powerpoint/2010/main" val="400500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6912"/>
            <a:ext cx="45551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aixaDeTexto 3"/>
          <p:cNvSpPr txBox="1"/>
          <p:nvPr/>
        </p:nvSpPr>
        <p:spPr>
          <a:xfrm>
            <a:off x="6312024" y="2636912"/>
            <a:ext cx="4555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[Tam+1];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invertida[i]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invertida[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FA89CB-6286-4850-8376-E10A7FDEB11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InverteStr2.cpp</a:t>
            </a:r>
          </a:p>
        </p:txBody>
      </p:sp>
    </p:spTree>
    <p:extLst>
      <p:ext uri="{BB962C8B-B14F-4D97-AF65-F5344CB8AC3E}">
        <p14:creationId xmlns:p14="http://schemas.microsoft.com/office/powerpoint/2010/main" val="348861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Alocar memória dentro de uma função para ser </a:t>
            </a:r>
            <a:br>
              <a:rPr lang="pt-BR" dirty="0"/>
            </a:br>
            <a:r>
              <a:rPr lang="pt-BR" dirty="0"/>
              <a:t>liberada em outra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uma boa ideia</a:t>
            </a:r>
            <a:endParaRPr lang="pt-BR" dirty="0"/>
          </a:p>
          <a:p>
            <a:pPr lvl="1"/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 </a:t>
            </a:r>
            <a:r>
              <a:rPr lang="pt-BR" dirty="0"/>
              <a:t>e gerar </a:t>
            </a:r>
            <a:br>
              <a:rPr lang="pt-BR" dirty="0"/>
            </a:br>
            <a:r>
              <a:rPr lang="pt-BR" dirty="0"/>
              <a:t>um vazamento de memória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6B7277A-E7D0-40E5-AF3D-A8F80791AE15}"/>
              </a:ext>
            </a:extLst>
          </p:cNvPr>
          <p:cNvSpPr/>
          <p:nvPr/>
        </p:nvSpPr>
        <p:spPr>
          <a:xfrm>
            <a:off x="2582416" y="5483244"/>
            <a:ext cx="1776926" cy="3745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54238" y="3789040"/>
            <a:ext cx="4536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delete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ACC55DB-A6CF-4E8A-A211-FE9D1FAEEB25}"/>
              </a:ext>
            </a:extLst>
          </p:cNvPr>
          <p:cNvSpPr/>
          <p:nvPr/>
        </p:nvSpPr>
        <p:spPr>
          <a:xfrm>
            <a:off x="9279468" y="4755924"/>
            <a:ext cx="1866900" cy="3745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690742" y="3789040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[Tam+1];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</p:spTree>
    <p:extLst>
      <p:ext uri="{BB962C8B-B14F-4D97-AF65-F5344CB8AC3E}">
        <p14:creationId xmlns:p14="http://schemas.microsoft.com/office/powerpoint/2010/main" val="69543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adicional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708920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nome[40], invertida[40];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(nome, invertida);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invertida &lt;&lt; endl;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6240017" y="3078252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str,         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DE60BD-044B-466C-A694-5F458E50F03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InverteStr3.cpp</a:t>
            </a:r>
          </a:p>
        </p:txBody>
      </p:sp>
    </p:spTree>
    <p:extLst>
      <p:ext uri="{BB962C8B-B14F-4D97-AF65-F5344CB8AC3E}">
        <p14:creationId xmlns:p14="http://schemas.microsoft.com/office/powerpoint/2010/main" val="206699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são ideais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Informações de tipos diferentes</a:t>
            </a:r>
          </a:p>
          <a:p>
            <a:pPr lvl="1"/>
            <a:r>
              <a:rPr lang="pt-BR" dirty="0"/>
              <a:t>Agrupadas sob um único nome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544" y="364502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pt-B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/>
              <a:t>armazenar informações </a:t>
            </a:r>
            <a:br>
              <a:rPr lang="pt-BR" sz="2400" dirty="0"/>
            </a:br>
            <a:r>
              <a:rPr lang="pt-BR" sz="2400" dirty="0"/>
              <a:t>         sobre um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jogador</a:t>
            </a:r>
          </a:p>
          <a:p>
            <a:pPr marL="0" lvl="3"/>
            <a:endParaRPr lang="pt-BR" sz="2000" dirty="0"/>
          </a:p>
          <a:p>
            <a:pPr marL="0" lvl="3"/>
            <a:r>
              <a:rPr lang="pt-BR" sz="2000" dirty="0"/>
              <a:t>           Nome </a:t>
            </a:r>
            <a:br>
              <a:rPr lang="pt-BR" sz="2000" dirty="0"/>
            </a:br>
            <a:r>
              <a:rPr lang="pt-BR" sz="2000" dirty="0"/>
              <a:t>           Salário </a:t>
            </a:r>
            <a:br>
              <a:rPr lang="pt-BR" sz="2000" dirty="0"/>
            </a:br>
            <a:r>
              <a:rPr lang="pt-BR" sz="2000" dirty="0"/>
              <a:t>           Altura	</a:t>
            </a:r>
          </a:p>
          <a:p>
            <a:pPr marL="0" lvl="3"/>
            <a:r>
              <a:rPr lang="pt-BR" sz="2000" dirty="0"/>
              <a:t>           Peso</a:t>
            </a:r>
          </a:p>
          <a:p>
            <a:pPr marL="0" lvl="3"/>
            <a:r>
              <a:rPr lang="pt-BR" sz="2000" dirty="0"/>
              <a:t>           Gols</a:t>
            </a:r>
          </a:p>
        </p:txBody>
      </p:sp>
    </p:spTree>
    <p:extLst>
      <p:ext uri="{BB962C8B-B14F-4D97-AF65-F5344CB8AC3E}">
        <p14:creationId xmlns:p14="http://schemas.microsoft.com/office/powerpoint/2010/main" val="76206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um registro: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355837" y="3520388"/>
            <a:ext cx="2780512" cy="19528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80000" tIns="144000" rIns="180000" bIns="144000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jogador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salario;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gols;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55640" y="28650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 chave struct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641589" y="34365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70284" y="286500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registro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642515" y="343571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250634" y="423708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536387" y="4451400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do Registro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4564961" y="553659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64168" y="5739556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</p:spTree>
    <p:extLst>
      <p:ext uri="{BB962C8B-B14F-4D97-AF65-F5344CB8AC3E}">
        <p14:creationId xmlns:p14="http://schemas.microsoft.com/office/powerpoint/2010/main" val="18359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Strings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sequências de caracteres</a:t>
            </a:r>
            <a:endParaRPr lang="pt-BR" dirty="0"/>
          </a:p>
          <a:p>
            <a:pPr lvl="1"/>
            <a:r>
              <a:rPr lang="pt-BR" dirty="0"/>
              <a:t>São armazenadas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caracteres</a:t>
            </a:r>
          </a:p>
          <a:p>
            <a:pPr lvl="1"/>
            <a:r>
              <a:rPr lang="pt-BR" dirty="0"/>
              <a:t>O último caractere de toda string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(escrito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/>
              <a:t>, ele é o caractere de código ASCII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7890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cachorro[4]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};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não é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gato[4]    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'm'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5310752" y="4944738"/>
            <a:ext cx="1714512" cy="714380"/>
            <a:chOff x="2080652" y="5357154"/>
            <a:chExt cx="1714512" cy="714380"/>
          </a:xfrm>
        </p:grpSpPr>
        <p:sp>
          <p:nvSpPr>
            <p:cNvPr id="5" name="Retângulo 4"/>
            <p:cNvSpPr/>
            <p:nvPr/>
          </p:nvSpPr>
          <p:spPr>
            <a:xfrm>
              <a:off x="2080652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09280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37908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66536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5209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60486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009346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37974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2111418" y="4944738"/>
            <a:ext cx="1714512" cy="714380"/>
            <a:chOff x="4609685" y="4807120"/>
            <a:chExt cx="1714512" cy="714380"/>
          </a:xfrm>
        </p:grpSpPr>
        <p:sp>
          <p:nvSpPr>
            <p:cNvPr id="9" name="Retângulo 8"/>
            <p:cNvSpPr/>
            <p:nvPr/>
          </p:nvSpPr>
          <p:spPr>
            <a:xfrm>
              <a:off x="4609685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38313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66941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895569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681123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09751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38379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967007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991544" y="57805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cachorro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196443" y="578053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gato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912488" y="52897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080840" y="52897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3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Quando se tratam de funções,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se comportam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os tipos básicos </a:t>
            </a:r>
            <a:r>
              <a:rPr lang="pt-BR" dirty="0"/>
              <a:t>da linguagem C++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Podem ser passados como argumentos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 ser retornados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43711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544522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03512" y="2924944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bebeto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"Bebeto"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600000, 800};</a:t>
            </a:r>
          </a:p>
        </p:txBody>
      </p:sp>
    </p:spTree>
    <p:extLst>
      <p:ext uri="{BB962C8B-B14F-4D97-AF65-F5344CB8AC3E}">
        <p14:creationId xmlns:p14="http://schemas.microsoft.com/office/powerpoint/2010/main" val="119266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registros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passados por valor 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A função recebe uma cópia do registro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alternativa é passar o endereço do registro </a:t>
            </a:r>
          </a:p>
          <a:p>
            <a:pPr lvl="1"/>
            <a:r>
              <a:rPr lang="pt-BR" dirty="0"/>
              <a:t>A função deve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ponteiros </a:t>
            </a:r>
            <a:r>
              <a:rPr lang="pt-BR" dirty="0"/>
              <a:t>nos parâmetros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C14FFA-53BA-496C-A8FE-4E726FDFEC61}"/>
              </a:ext>
            </a:extLst>
          </p:cNvPr>
          <p:cNvGrpSpPr/>
          <p:nvPr/>
        </p:nvGrpSpPr>
        <p:grpSpPr>
          <a:xfrm>
            <a:off x="1991544" y="2924944"/>
            <a:ext cx="5532005" cy="947440"/>
            <a:chOff x="1991544" y="2967335"/>
            <a:chExt cx="5532005" cy="94744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15C2ACC-5596-465D-BB28-2FDBC7C96E40}"/>
                </a:ext>
              </a:extLst>
            </p:cNvPr>
            <p:cNvSpPr/>
            <p:nvPr/>
          </p:nvSpPr>
          <p:spPr>
            <a:xfrm>
              <a:off x="1991544" y="3519289"/>
              <a:ext cx="4896544" cy="3954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020119" y="2967335"/>
              <a:ext cx="55034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cout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bebeto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romario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)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endl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j1,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j2);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7310504-9538-490F-9D1F-BF67799A522D}"/>
              </a:ext>
            </a:extLst>
          </p:cNvPr>
          <p:cNvGrpSpPr/>
          <p:nvPr/>
        </p:nvGrpSpPr>
        <p:grpSpPr>
          <a:xfrm>
            <a:off x="1991544" y="5229200"/>
            <a:ext cx="5771190" cy="943000"/>
            <a:chOff x="1991544" y="5229200"/>
            <a:chExt cx="5771190" cy="943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EA396BC-FBF2-458B-86AB-922BDEE47639}"/>
                </a:ext>
              </a:extLst>
            </p:cNvPr>
            <p:cNvSpPr/>
            <p:nvPr/>
          </p:nvSpPr>
          <p:spPr>
            <a:xfrm>
              <a:off x="1991544" y="5763546"/>
              <a:ext cx="5400600" cy="40865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06030" y="5229200"/>
              <a:ext cx="575670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cout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(&amp;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bebeto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 &amp;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romario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)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endl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j1,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j2);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09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Passar um registro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valor </a:t>
            </a:r>
            <a:r>
              <a:rPr lang="pt-BR" dirty="0"/>
              <a:t>só faz sentido quando ele é relativamente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pequeno</a:t>
            </a: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Considere o problema de calcular o tempo de uma viagem: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2924944"/>
            <a:ext cx="18309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</a:rPr>
              <a:t>tempo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23346" y="537321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t2);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t);</a:t>
            </a:r>
          </a:p>
        </p:txBody>
      </p:sp>
    </p:spTree>
    <p:extLst>
      <p:ext uri="{BB962C8B-B14F-4D97-AF65-F5344CB8AC3E}">
        <p14:creationId xmlns:p14="http://schemas.microsoft.com/office/powerpoint/2010/main" val="377440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8788" y="2019612"/>
            <a:ext cx="4660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usando registros com funções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60;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t2);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40016" y="2142723"/>
            <a:ext cx="5114393" cy="353943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dia1 = {5, 45};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dia2 = {4, 55};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viagem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(dia1, dia2);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dois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(viagem);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dia3 = {4, 32};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três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(viagem, dia3));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823746" y="2276872"/>
            <a:ext cx="0" cy="331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31D296-82FC-4B32-8ECC-2ADE73EC87D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TempoValor.cpp</a:t>
            </a:r>
          </a:p>
        </p:txBody>
      </p:sp>
    </p:spTree>
    <p:extLst>
      <p:ext uri="{BB962C8B-B14F-4D97-AF65-F5344CB8AC3E}">
        <p14:creationId xmlns:p14="http://schemas.microsoft.com/office/powerpoint/2010/main" val="226057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04784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spcAft>
                <a:spcPts val="2400"/>
              </a:spcAft>
            </a:pPr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628800"/>
            <a:ext cx="8921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t2)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total.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(t1.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%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total.horas = t1.horas + t2.horas + (t1.mins + t2.mins) /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t.horas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horas,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t.mins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minutos\n"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445224"/>
            <a:ext cx="616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dois dias: 10 horas, 40 minutos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três dias: 15 horas, 12 minutos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0E2DDC-971D-4AA3-99E3-8522ABE6C10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TempoValor.cpp</a:t>
            </a:r>
          </a:p>
        </p:txBody>
      </p:sp>
    </p:spTree>
    <p:extLst>
      <p:ext uri="{BB962C8B-B14F-4D97-AF65-F5344CB8AC3E}">
        <p14:creationId xmlns:p14="http://schemas.microsoft.com/office/powerpoint/2010/main" val="354215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Quando o registro guardar uma grande quantidade de informações, o ideal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para a função</a:t>
            </a:r>
            <a:r>
              <a:rPr lang="pt-BR" dirty="0"/>
              <a:t> apenas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registro</a:t>
            </a:r>
            <a:endParaRPr lang="pt-BR" dirty="0"/>
          </a:p>
          <a:p>
            <a:pPr lvl="1"/>
            <a:r>
              <a:rPr lang="pt-BR" dirty="0"/>
              <a:t>Obtém-se o endereço de um registro 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9981" y="4133979"/>
            <a:ext cx="525015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t2);</a:t>
            </a:r>
          </a:p>
          <a:p>
            <a:br>
              <a:rPr lang="pt-BR" dirty="0">
                <a:latin typeface="Consolas" pitchFamily="49" charset="0"/>
                <a:cs typeface="Consolas" pitchFamily="49" charset="0"/>
              </a:rPr>
            </a:br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 = {3, 40};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b = {2, 10};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(&amp;a,&amp;b);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(&amp;c);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553216-9168-440F-9177-FC05687072F7}"/>
              </a:ext>
            </a:extLst>
          </p:cNvPr>
          <p:cNvSpPr/>
          <p:nvPr/>
        </p:nvSpPr>
        <p:spPr>
          <a:xfrm>
            <a:off x="2069981" y="4133979"/>
            <a:ext cx="5218881" cy="409079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continua retornando um registro</a:t>
            </a:r>
            <a:r>
              <a:rPr lang="pt-BR" dirty="0"/>
              <a:t>, continua-se com uma cópia de uma grande quantidade de dados</a:t>
            </a:r>
          </a:p>
          <a:p>
            <a:pPr lvl="1"/>
            <a:r>
              <a:rPr lang="pt-BR" dirty="0"/>
              <a:t>A solução é passar um terceiro argumento para ser modificado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9E18EF8-215E-4A10-9779-9393B6F948C5}"/>
              </a:ext>
            </a:extLst>
          </p:cNvPr>
          <p:cNvGrpSpPr/>
          <p:nvPr/>
        </p:nvGrpSpPr>
        <p:grpSpPr>
          <a:xfrm>
            <a:off x="2069981" y="3773939"/>
            <a:ext cx="6906339" cy="2031325"/>
            <a:chOff x="2069981" y="3933056"/>
            <a:chExt cx="6906339" cy="2031325"/>
          </a:xfrm>
        </p:grpSpPr>
        <p:sp>
          <p:nvSpPr>
            <p:cNvPr id="4" name="Retângulo 3"/>
            <p:cNvSpPr/>
            <p:nvPr/>
          </p:nvSpPr>
          <p:spPr>
            <a:xfrm>
              <a:off x="2079880" y="3933056"/>
              <a:ext cx="6896440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t1,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t2,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soma);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a = {3, 40};</a:t>
              </a:r>
            </a:p>
            <a:p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b = {2, 10};</a:t>
              </a:r>
            </a:p>
            <a:p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c;</a:t>
              </a:r>
            </a:p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(&amp;a, &amp;b, &amp;c);</a:t>
              </a:r>
            </a:p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MostraTempo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(&amp;c);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58CA4D2-C89C-460D-9930-5A1A9472DE5A}"/>
                </a:ext>
              </a:extLst>
            </p:cNvPr>
            <p:cNvSpPr/>
            <p:nvPr/>
          </p:nvSpPr>
          <p:spPr>
            <a:xfrm>
              <a:off x="2069981" y="3933954"/>
              <a:ext cx="6834331" cy="40907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0689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3216" y="1640989"/>
            <a:ext cx="4588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Usando registros com funções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60;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t1,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t2,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t3);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5600" y="1640989"/>
            <a:ext cx="4876800" cy="4278094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dia1 = {5, 45};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dia2 = {4, 55};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dois;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(&amp;dia1, &amp;dia2, &amp;dois);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dois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(&amp;dois);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dia3 = {4, 32};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(&amp;dois, &amp;dia3, 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três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023992" y="1772816"/>
            <a:ext cx="0" cy="403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2D5861-68F5-4466-B63E-2681353EA48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TempoPtr.cpp</a:t>
            </a:r>
          </a:p>
        </p:txBody>
      </p:sp>
    </p:spTree>
    <p:extLst>
      <p:ext uri="{BB962C8B-B14F-4D97-AF65-F5344CB8AC3E}">
        <p14:creationId xmlns:p14="http://schemas.microsoft.com/office/powerpoint/2010/main" val="135282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spcAft>
                <a:spcPts val="1200"/>
              </a:spcAft>
            </a:pPr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801302"/>
            <a:ext cx="1036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t2,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ret-&gt;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(t1-&gt;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%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-&gt;horas = t1-&gt;horas + t2-&gt;horas + (t1-&gt;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/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t-&gt;horas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horas,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minutos\n"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301208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dois dias: 10 horas, 40 minutos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três dias: 15 horas, 12 minutos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4A1460-C6F3-4F58-89EF-69928C5737E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TempoPtr.cpp</a:t>
            </a:r>
          </a:p>
        </p:txBody>
      </p:sp>
    </p:spTree>
    <p:extLst>
      <p:ext uri="{BB962C8B-B14F-4D97-AF65-F5344CB8AC3E}">
        <p14:creationId xmlns:p14="http://schemas.microsoft.com/office/powerpoint/2010/main" val="235283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string se parecem bastante com registros</a:t>
            </a:r>
          </a:p>
          <a:p>
            <a:pPr lvl="1"/>
            <a:r>
              <a:rPr lang="pt-BR" dirty="0"/>
              <a:t>Podem ser usados como um tipo básico da linguagem</a:t>
            </a:r>
          </a:p>
          <a:p>
            <a:pPr lvl="2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passada por cópia</a:t>
            </a:r>
          </a:p>
          <a:p>
            <a:pPr lvl="2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retorno </a:t>
            </a:r>
            <a:r>
              <a:rPr lang="pt-BR" dirty="0"/>
              <a:t>de uma função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3933056"/>
            <a:ext cx="71497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inverte(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s);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inverte(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fonte,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destino);</a:t>
            </a:r>
          </a:p>
        </p:txBody>
      </p:sp>
    </p:spTree>
    <p:extLst>
      <p:ext uri="{BB962C8B-B14F-4D97-AF65-F5344CB8AC3E}">
        <p14:creationId xmlns:p14="http://schemas.microsoft.com/office/powerpoint/2010/main" val="378162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uma string pode ser simplificada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Constantes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entre aspas duplas </a:t>
            </a:r>
            <a:r>
              <a:rPr lang="pt-BR" dirty="0"/>
              <a:t>sempre incluem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  <a:r>
              <a:rPr lang="pt-BR" dirty="0"/>
              <a:t> implicitamente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6860" y="2924362"/>
            <a:ext cx="91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passaro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"Gaivota"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 \0 está implícito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peixe[]  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"Sardinha"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deixa o compilador contar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D449603-5348-4F3F-8C14-E79BB27A1667}"/>
              </a:ext>
            </a:extLst>
          </p:cNvPr>
          <p:cNvGrpSpPr/>
          <p:nvPr/>
        </p:nvGrpSpPr>
        <p:grpSpPr>
          <a:xfrm>
            <a:off x="5667358" y="4717632"/>
            <a:ext cx="3429024" cy="714380"/>
            <a:chOff x="1738298" y="5657112"/>
            <a:chExt cx="3429024" cy="714380"/>
          </a:xfrm>
        </p:grpSpPr>
        <p:sp>
          <p:nvSpPr>
            <p:cNvPr id="5" name="Retângulo 4"/>
            <p:cNvSpPr/>
            <p:nvPr/>
          </p:nvSpPr>
          <p:spPr>
            <a:xfrm>
              <a:off x="1738298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66926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95554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z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24182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52810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81438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10066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38694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80973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26250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66992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095620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4248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5287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81504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10132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1666859" y="507482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circo[8]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Bozo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438517" y="5570620"/>
            <a:ext cx="388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itchFamily="49" charset="0"/>
                <a:cs typeface="Consolas" pitchFamily="49" charset="0"/>
              </a:rPr>
              <a:t>caracteres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são adicionados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02046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89917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planetas[5];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seus 5 planetas favoritos:\n"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5;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+ 1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planetas[i]);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nSua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lista:\n"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mostrar(planetas, 5);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9FB340-06E6-4AC2-80FC-8F68AC35761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4277487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spcAft>
                <a:spcPts val="3000"/>
              </a:spcAft>
            </a:pPr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7"/>
            <a:ext cx="9063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n;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03512" y="3861048"/>
            <a:ext cx="399981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Digite seus 5 planetas favoritos: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Terra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Júpiter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3: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Marte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4: </a:t>
            </a:r>
            <a:r>
              <a:rPr lang="pt-BR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Venus</a:t>
            </a:r>
            <a:endParaRPr lang="pt-BR" sz="16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5: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Saturno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Sua lista: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Terra Júpiter Marte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Venus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Saturno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A6958C-64CA-4038-89A0-A648C04A3EC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5288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passar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 e vetores</a:t>
            </a:r>
            <a:r>
              <a:rPr lang="pt-BR" dirty="0"/>
              <a:t> para funções:</a:t>
            </a:r>
          </a:p>
          <a:p>
            <a:pPr lvl="1"/>
            <a:r>
              <a:rPr lang="pt-BR" dirty="0"/>
              <a:t>Manipula-se 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cadeia original </a:t>
            </a:r>
            <a:r>
              <a:rPr lang="pt-BR" dirty="0"/>
              <a:t>e não uma cópia</a:t>
            </a:r>
          </a:p>
          <a:p>
            <a:pPr lvl="1"/>
            <a:r>
              <a:rPr lang="pt-BR" dirty="0"/>
              <a:t>Para proteger os dados contra alterações pode-se 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registros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objetos</a:t>
            </a:r>
            <a:r>
              <a:rPr lang="pt-BR" dirty="0"/>
              <a:t> são passados por cópia</a:t>
            </a:r>
          </a:p>
          <a:p>
            <a:pPr lvl="1"/>
            <a:r>
              <a:rPr lang="pt-BR" dirty="0"/>
              <a:t>Para evitar a cópia de um grande volume de dados é </a:t>
            </a:r>
            <a:br>
              <a:rPr lang="pt-BR" dirty="0"/>
            </a:br>
            <a:r>
              <a:rPr lang="pt-BR" dirty="0"/>
              <a:t>preciso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passar o endereço</a:t>
            </a:r>
            <a:r>
              <a:rPr lang="pt-BR" dirty="0"/>
              <a:t> (&amp;) ou usar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referências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93EBE1-1D09-49F2-90C3-084B3A05B790}"/>
              </a:ext>
            </a:extLst>
          </p:cNvPr>
          <p:cNvSpPr txBox="1"/>
          <p:nvPr/>
        </p:nvSpPr>
        <p:spPr>
          <a:xfrm>
            <a:off x="1991544" y="3433275"/>
            <a:ext cx="736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785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manipulada</a:t>
            </a:r>
            <a:r>
              <a:rPr lang="pt-BR" dirty="0"/>
              <a:t> pelo endereço do seu primeiro caractere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269571" y="3159733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gato[4]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"mia"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gato;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9D33432-9E2A-429D-B461-3830F43F9CEE}"/>
              </a:ext>
            </a:extLst>
          </p:cNvPr>
          <p:cNvGrpSpPr/>
          <p:nvPr/>
        </p:nvGrpSpPr>
        <p:grpSpPr>
          <a:xfrm>
            <a:off x="2173503" y="3617961"/>
            <a:ext cx="2618031" cy="1714512"/>
            <a:chOff x="2364012" y="4650987"/>
            <a:chExt cx="2618031" cy="1714512"/>
          </a:xfrm>
        </p:grpSpPr>
        <p:sp>
          <p:nvSpPr>
            <p:cNvPr id="27" name="Retângulo 26"/>
            <p:cNvSpPr/>
            <p:nvPr/>
          </p:nvSpPr>
          <p:spPr>
            <a:xfrm>
              <a:off x="2364012" y="4936739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m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64012" y="465098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07021" y="493674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0x38FD0A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364012" y="5222491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i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507021" y="522249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0x38FD0B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364012" y="5508243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a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07021" y="550824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0x38FD0C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260371" y="489551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= gato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64012" y="5793995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\0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64012" y="607974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07021" y="57939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07021" y="607974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0x38FD0E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02596" y="465098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6411140" y="4213607"/>
            <a:ext cx="1714512" cy="714380"/>
            <a:chOff x="2080652" y="5357154"/>
            <a:chExt cx="1714512" cy="714380"/>
          </a:xfrm>
        </p:grpSpPr>
        <p:sp>
          <p:nvSpPr>
            <p:cNvPr id="31" name="Retângulo 30"/>
            <p:cNvSpPr/>
            <p:nvPr/>
          </p:nvSpPr>
          <p:spPr>
            <a:xfrm>
              <a:off x="2080652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09280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37908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366536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5209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60486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009346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437974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57" name="Retângulo 56"/>
          <p:cNvSpPr/>
          <p:nvPr/>
        </p:nvSpPr>
        <p:spPr>
          <a:xfrm>
            <a:off x="6296831" y="504940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gato</a:t>
            </a:r>
            <a:endParaRPr lang="pt-BR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4E14137-320C-4935-ACA5-7828AB3EC37A}"/>
              </a:ext>
            </a:extLst>
          </p:cNvPr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59" name="Triângulo isósceles 6">
              <a:extLst>
                <a:ext uri="{FF2B5EF4-FFF2-40B4-BE49-F238E27FC236}">
                  <a16:creationId xmlns:a16="http://schemas.microsoft.com/office/drawing/2014/main" id="{149723B8-7398-4AA2-8755-7BEF0D1DF90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2D0112D-E71B-45D2-9F1F-98E7E7CD8F5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1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string é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armazenada em um vetor </a:t>
            </a:r>
            <a:endParaRPr lang="pt-BR" dirty="0"/>
          </a:p>
          <a:p>
            <a:pPr lvl="1">
              <a:spcAft>
                <a:spcPts val="1800"/>
              </a:spcAft>
            </a:pPr>
            <a:r>
              <a:rPr lang="pt-BR" dirty="0"/>
              <a:t>O estudo de funções com vetores se aplica às strings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da função </a:t>
            </a:r>
            <a:r>
              <a:rPr lang="pt-BR" dirty="0"/>
              <a:t>deve receber o endereço do início da string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Pode-se 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para proteger um argumento </a:t>
            </a:r>
            <a:r>
              <a:rPr lang="pt-BR" dirty="0" err="1"/>
              <a:t>string</a:t>
            </a:r>
            <a:r>
              <a:rPr lang="pt-BR" dirty="0"/>
              <a:t> contra modificações dentro da função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238570" y="3501008"/>
            <a:ext cx="43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238570" y="5229200"/>
            <a:ext cx="43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melhorado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Existem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possibilidades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</a:t>
            </a:r>
            <a:r>
              <a:rPr lang="pt-BR" dirty="0"/>
              <a:t>tipo string:</a:t>
            </a:r>
          </a:p>
          <a:p>
            <a:pPr lvl="2"/>
            <a:r>
              <a:rPr lang="pt-BR" dirty="0"/>
              <a:t>Um vetor de char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Uma constante string entre aspas duplas (</a:t>
            </a:r>
            <a:r>
              <a:rPr lang="pt-BR" i="1" dirty="0"/>
              <a:t>string literal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  <a:p>
            <a:pPr lvl="2">
              <a:spcAft>
                <a:spcPts val="1800"/>
              </a:spcAft>
            </a:pPr>
            <a:r>
              <a:rPr lang="pt-BR" dirty="0"/>
              <a:t>Um ponteiro para char apontando para uma string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Todas as opções são do tipo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ponteiro para char </a:t>
            </a:r>
            <a:r>
              <a:rPr lang="pt-BR" dirty="0"/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400" dirty="0">
                <a:latin typeface="+mj-lt"/>
              </a:rPr>
              <a:t> *</a:t>
            </a:r>
            <a:r>
              <a:rPr lang="pt-BR" dirty="0"/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2980770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[15]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"galopante"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07568" y="3824468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"galanteador"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279576" y="4668165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"galáctico"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5389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Ao contrário dos vetores, não é necessário passar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das strings</a:t>
            </a:r>
            <a:r>
              <a:rPr lang="pt-BR" dirty="0"/>
              <a:t> por parâmetro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98884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[15]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"galopante"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"galáctico"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tam1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o &amp;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tam2 =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char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tam3 =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"galanteador"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endereço da string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3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espantado[15]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"uau!"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 em vetor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admirado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ulalalala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admirado aponta para 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espantado);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na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admirado);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nu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 u em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espantado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na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 a em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admirado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1E8049-6A79-4B9E-95D7-C77533538A8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CharEmString.cpp</a:t>
            </a:r>
          </a:p>
        </p:txBody>
      </p:sp>
    </p:spTree>
    <p:extLst>
      <p:ext uri="{BB962C8B-B14F-4D97-AF65-F5344CB8AC3E}">
        <p14:creationId xmlns:p14="http://schemas.microsoft.com/office/powerpoint/2010/main" val="293047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encerra quando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'\0'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++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++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move ponteiro para o próximo char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5412" y="5709229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2 caracteres u em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uau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4 caracteres a em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ulalalala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2571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3477</TotalTime>
  <Words>3012</Words>
  <Application>Microsoft Office PowerPoint</Application>
  <PresentationFormat>Widescreen</PresentationFormat>
  <Paragraphs>570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Metrô</vt:lpstr>
      <vt:lpstr>Funções com Strings e Registros</vt:lpstr>
      <vt:lpstr>Strings</vt:lpstr>
      <vt:lpstr>Strings</vt:lpstr>
      <vt:lpstr>Strings</vt:lpstr>
      <vt:lpstr>Funções e Strings</vt:lpstr>
      <vt:lpstr>Funções e Strings</vt:lpstr>
      <vt:lpstr>Funções e Strings</vt:lpstr>
      <vt:lpstr>Funções e Strings</vt:lpstr>
      <vt:lpstr>Funções e Strings</vt:lpstr>
      <vt:lpstr>Funções e Strings</vt:lpstr>
      <vt:lpstr>Retorno de Strings</vt:lpstr>
      <vt:lpstr>Retorno de Strings</vt:lpstr>
      <vt:lpstr>Retorno de Strings</vt:lpstr>
      <vt:lpstr>Retorno de Strings</vt:lpstr>
      <vt:lpstr>Retorno de Strings</vt:lpstr>
      <vt:lpstr>Retorno de Strings</vt:lpstr>
      <vt:lpstr>Retorno de Strings</vt:lpstr>
      <vt:lpstr>Registros</vt:lpstr>
      <vt:lpstr>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Objetos string</vt:lpstr>
      <vt:lpstr>Funções e Objetos string</vt:lpstr>
      <vt:lpstr>Funções e Objetos string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323</cp:revision>
  <dcterms:created xsi:type="dcterms:W3CDTF">2009-04-23T16:40:18Z</dcterms:created>
  <dcterms:modified xsi:type="dcterms:W3CDTF">2021-05-08T21:24:36Z</dcterms:modified>
</cp:coreProperties>
</file>