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9" r:id="rId3"/>
    <p:sldId id="258" r:id="rId4"/>
    <p:sldId id="330" r:id="rId5"/>
    <p:sldId id="260" r:id="rId6"/>
    <p:sldId id="261" r:id="rId7"/>
    <p:sldId id="263" r:id="rId8"/>
    <p:sldId id="262" r:id="rId9"/>
    <p:sldId id="329" r:id="rId10"/>
    <p:sldId id="331" r:id="rId11"/>
    <p:sldId id="264" r:id="rId12"/>
    <p:sldId id="265" r:id="rId13"/>
    <p:sldId id="266" r:id="rId14"/>
    <p:sldId id="333" r:id="rId15"/>
    <p:sldId id="267" r:id="rId16"/>
    <p:sldId id="268" r:id="rId17"/>
    <p:sldId id="269" r:id="rId18"/>
    <p:sldId id="332" r:id="rId19"/>
    <p:sldId id="270" r:id="rId20"/>
    <p:sldId id="273" r:id="rId21"/>
    <p:sldId id="271" r:id="rId22"/>
    <p:sldId id="272" r:id="rId23"/>
    <p:sldId id="274" r:id="rId24"/>
    <p:sldId id="275" r:id="rId25"/>
    <p:sldId id="276" r:id="rId26"/>
    <p:sldId id="277" r:id="rId27"/>
    <p:sldId id="278" r:id="rId28"/>
    <p:sldId id="281" r:id="rId29"/>
    <p:sldId id="327" r:id="rId30"/>
    <p:sldId id="328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FB23EE-A4AF-4533-AD33-05E661312F35}" v="29" dt="2021-03-02T05:21:07.6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63" autoAdjust="0"/>
  </p:normalViewPr>
  <p:slideViewPr>
    <p:cSldViewPr>
      <p:cViewPr varScale="1">
        <p:scale>
          <a:sx n="157" d="100"/>
          <a:sy n="157" d="100"/>
        </p:scale>
        <p:origin x="392" y="1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10" d="100"/>
          <a:sy n="110" d="100"/>
        </p:scale>
        <p:origin x="-1410" y="13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D7FB23EE-A4AF-4533-AD33-05E661312F35}"/>
    <pc:docChg chg="undo redo custSel addSld modSld">
      <pc:chgData name="Judson Santiago" userId="ebb108da2f256286" providerId="LiveId" clId="{D7FB23EE-A4AF-4533-AD33-05E661312F35}" dt="2021-03-02T05:23:32.693" v="1590" actId="1076"/>
      <pc:docMkLst>
        <pc:docMk/>
      </pc:docMkLst>
      <pc:sldChg chg="modSp mod">
        <pc:chgData name="Judson Santiago" userId="ebb108da2f256286" providerId="LiveId" clId="{D7FB23EE-A4AF-4533-AD33-05E661312F35}" dt="2021-03-02T00:23:37.225" v="4" actId="20577"/>
        <pc:sldMkLst>
          <pc:docMk/>
          <pc:sldMk cId="0" sldId="258"/>
        </pc:sldMkLst>
        <pc:spChg chg="mod">
          <ac:chgData name="Judson Santiago" userId="ebb108da2f256286" providerId="LiveId" clId="{D7FB23EE-A4AF-4533-AD33-05E661312F35}" dt="2021-03-02T00:23:37.225" v="4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Judson Santiago" userId="ebb108da2f256286" providerId="LiveId" clId="{D7FB23EE-A4AF-4533-AD33-05E661312F35}" dt="2021-03-02T00:21:32.042" v="2"/>
        <pc:sldMkLst>
          <pc:docMk/>
          <pc:sldMk cId="0" sldId="260"/>
        </pc:sldMkLst>
        <pc:spChg chg="mod">
          <ac:chgData name="Judson Santiago" userId="ebb108da2f256286" providerId="LiveId" clId="{D7FB23EE-A4AF-4533-AD33-05E661312F35}" dt="2021-03-02T00:21:32.042" v="2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Judson Santiago" userId="ebb108da2f256286" providerId="LiveId" clId="{D7FB23EE-A4AF-4533-AD33-05E661312F35}" dt="2021-03-02T00:22:44.895" v="3" actId="207"/>
        <pc:sldMkLst>
          <pc:docMk/>
          <pc:sldMk cId="0" sldId="261"/>
        </pc:sldMkLst>
        <pc:spChg chg="mod">
          <ac:chgData name="Judson Santiago" userId="ebb108da2f256286" providerId="LiveId" clId="{D7FB23EE-A4AF-4533-AD33-05E661312F35}" dt="2021-03-02T00:22:44.895" v="3" actId="207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Judson Santiago" userId="ebb108da2f256286" providerId="LiveId" clId="{D7FB23EE-A4AF-4533-AD33-05E661312F35}" dt="2021-03-02T00:24:02.943" v="5" actId="20577"/>
        <pc:sldMkLst>
          <pc:docMk/>
          <pc:sldMk cId="0" sldId="263"/>
        </pc:sldMkLst>
        <pc:spChg chg="mod">
          <ac:chgData name="Judson Santiago" userId="ebb108da2f256286" providerId="LiveId" clId="{D7FB23EE-A4AF-4533-AD33-05E661312F35}" dt="2021-03-02T00:24:02.943" v="5" actId="20577"/>
          <ac:spMkLst>
            <pc:docMk/>
            <pc:sldMk cId="0" sldId="263"/>
            <ac:spMk id="3" creationId="{00000000-0000-0000-0000-000000000000}"/>
          </ac:spMkLst>
        </pc:spChg>
      </pc:sldChg>
      <pc:sldChg chg="addSp delSp modSp mod">
        <pc:chgData name="Judson Santiago" userId="ebb108da2f256286" providerId="LiveId" clId="{D7FB23EE-A4AF-4533-AD33-05E661312F35}" dt="2021-03-02T04:01:16.234" v="157" actId="12788"/>
        <pc:sldMkLst>
          <pc:docMk/>
          <pc:sldMk cId="0" sldId="264"/>
        </pc:sldMkLst>
        <pc:spChg chg="mod">
          <ac:chgData name="Judson Santiago" userId="ebb108da2f256286" providerId="LiveId" clId="{D7FB23EE-A4AF-4533-AD33-05E661312F35}" dt="2021-03-02T04:00:31.114" v="148" actId="6549"/>
          <ac:spMkLst>
            <pc:docMk/>
            <pc:sldMk cId="0" sldId="264"/>
            <ac:spMk id="3" creationId="{00000000-0000-0000-0000-000000000000}"/>
          </ac:spMkLst>
        </pc:spChg>
        <pc:spChg chg="mod topLvl">
          <ac:chgData name="Judson Santiago" userId="ebb108da2f256286" providerId="LiveId" clId="{D7FB23EE-A4AF-4533-AD33-05E661312F35}" dt="2021-03-02T03:58:06.289" v="120" actId="164"/>
          <ac:spMkLst>
            <pc:docMk/>
            <pc:sldMk cId="0" sldId="264"/>
            <ac:spMk id="4" creationId="{00000000-0000-0000-0000-000000000000}"/>
          </ac:spMkLst>
        </pc:spChg>
        <pc:spChg chg="mod topLvl">
          <ac:chgData name="Judson Santiago" userId="ebb108da2f256286" providerId="LiveId" clId="{D7FB23EE-A4AF-4533-AD33-05E661312F35}" dt="2021-03-02T03:58:06.289" v="120" actId="164"/>
          <ac:spMkLst>
            <pc:docMk/>
            <pc:sldMk cId="0" sldId="264"/>
            <ac:spMk id="5" creationId="{00000000-0000-0000-0000-000000000000}"/>
          </ac:spMkLst>
        </pc:spChg>
        <pc:spChg chg="mod topLvl">
          <ac:chgData name="Judson Santiago" userId="ebb108da2f256286" providerId="LiveId" clId="{D7FB23EE-A4AF-4533-AD33-05E661312F35}" dt="2021-03-02T03:58:01.330" v="119" actId="164"/>
          <ac:spMkLst>
            <pc:docMk/>
            <pc:sldMk cId="0" sldId="264"/>
            <ac:spMk id="10" creationId="{00000000-0000-0000-0000-000000000000}"/>
          </ac:spMkLst>
        </pc:spChg>
        <pc:spChg chg="mod topLvl">
          <ac:chgData name="Judson Santiago" userId="ebb108da2f256286" providerId="LiveId" clId="{D7FB23EE-A4AF-4533-AD33-05E661312F35}" dt="2021-03-02T03:58:01.330" v="119" actId="164"/>
          <ac:spMkLst>
            <pc:docMk/>
            <pc:sldMk cId="0" sldId="264"/>
            <ac:spMk id="11" creationId="{00000000-0000-0000-0000-000000000000}"/>
          </ac:spMkLst>
        </pc:spChg>
        <pc:grpChg chg="add del mod">
          <ac:chgData name="Judson Santiago" userId="ebb108da2f256286" providerId="LiveId" clId="{D7FB23EE-A4AF-4533-AD33-05E661312F35}" dt="2021-03-02T03:52:25.516" v="48" actId="165"/>
          <ac:grpSpMkLst>
            <pc:docMk/>
            <pc:sldMk cId="0" sldId="264"/>
            <ac:grpSpMk id="6" creationId="{0B374A12-A015-48A8-862F-1182DCE11CBC}"/>
          </ac:grpSpMkLst>
        </pc:grpChg>
        <pc:grpChg chg="add del mod">
          <ac:chgData name="Judson Santiago" userId="ebb108da2f256286" providerId="LiveId" clId="{D7FB23EE-A4AF-4533-AD33-05E661312F35}" dt="2021-03-02T03:54:03.327" v="68" actId="165"/>
          <ac:grpSpMkLst>
            <pc:docMk/>
            <pc:sldMk cId="0" sldId="264"/>
            <ac:grpSpMk id="7" creationId="{5F6B6DBB-FF3E-4DBB-B0B6-E4B9265DAB67}"/>
          </ac:grpSpMkLst>
        </pc:grpChg>
        <pc:grpChg chg="add del mod">
          <ac:chgData name="Judson Santiago" userId="ebb108da2f256286" providerId="LiveId" clId="{D7FB23EE-A4AF-4533-AD33-05E661312F35}" dt="2021-03-02T03:56:04.412" v="95" actId="165"/>
          <ac:grpSpMkLst>
            <pc:docMk/>
            <pc:sldMk cId="0" sldId="264"/>
            <ac:grpSpMk id="8" creationId="{F9FBCA85-AD8D-432C-B257-020201269391}"/>
          </ac:grpSpMkLst>
        </pc:grpChg>
        <pc:grpChg chg="add del mod">
          <ac:chgData name="Judson Santiago" userId="ebb108da2f256286" providerId="LiveId" clId="{D7FB23EE-A4AF-4533-AD33-05E661312F35}" dt="2021-03-02T03:57:05.244" v="106" actId="165"/>
          <ac:grpSpMkLst>
            <pc:docMk/>
            <pc:sldMk cId="0" sldId="264"/>
            <ac:grpSpMk id="9" creationId="{20C88E38-D416-4A41-8DE7-F75677671B50}"/>
          </ac:grpSpMkLst>
        </pc:grpChg>
        <pc:grpChg chg="add mod">
          <ac:chgData name="Judson Santiago" userId="ebb108da2f256286" providerId="LiveId" clId="{D7FB23EE-A4AF-4533-AD33-05E661312F35}" dt="2021-03-02T04:01:16.234" v="157" actId="12788"/>
          <ac:grpSpMkLst>
            <pc:docMk/>
            <pc:sldMk cId="0" sldId="264"/>
            <ac:grpSpMk id="12" creationId="{5F21144F-0744-427D-BD1A-5B5FF5267EB3}"/>
          </ac:grpSpMkLst>
        </pc:grpChg>
        <pc:grpChg chg="add mod">
          <ac:chgData name="Judson Santiago" userId="ebb108da2f256286" providerId="LiveId" clId="{D7FB23EE-A4AF-4533-AD33-05E661312F35}" dt="2021-03-02T04:01:16.234" v="157" actId="12788"/>
          <ac:grpSpMkLst>
            <pc:docMk/>
            <pc:sldMk cId="0" sldId="264"/>
            <ac:grpSpMk id="13" creationId="{EFFED2EC-9914-4775-9431-9F7F847F820B}"/>
          </ac:grpSpMkLst>
        </pc:grpChg>
      </pc:sldChg>
      <pc:sldChg chg="addSp delSp modSp mod">
        <pc:chgData name="Judson Santiago" userId="ebb108da2f256286" providerId="LiveId" clId="{D7FB23EE-A4AF-4533-AD33-05E661312F35}" dt="2021-03-02T04:12:28.084" v="449" actId="164"/>
        <pc:sldMkLst>
          <pc:docMk/>
          <pc:sldMk cId="0" sldId="265"/>
        </pc:sldMkLst>
        <pc:spChg chg="mod">
          <ac:chgData name="Judson Santiago" userId="ebb108da2f256286" providerId="LiveId" clId="{D7FB23EE-A4AF-4533-AD33-05E661312F35}" dt="2021-03-02T04:05:56.802" v="246" actId="20577"/>
          <ac:spMkLst>
            <pc:docMk/>
            <pc:sldMk cId="0" sldId="265"/>
            <ac:spMk id="3" creationId="{00000000-0000-0000-0000-000000000000}"/>
          </ac:spMkLst>
        </pc:spChg>
        <pc:spChg chg="mod">
          <ac:chgData name="Judson Santiago" userId="ebb108da2f256286" providerId="LiveId" clId="{D7FB23EE-A4AF-4533-AD33-05E661312F35}" dt="2021-03-02T04:12:22.522" v="448" actId="164"/>
          <ac:spMkLst>
            <pc:docMk/>
            <pc:sldMk cId="0" sldId="265"/>
            <ac:spMk id="4" creationId="{00000000-0000-0000-0000-000000000000}"/>
          </ac:spMkLst>
        </pc:spChg>
        <pc:spChg chg="mod">
          <ac:chgData name="Judson Santiago" userId="ebb108da2f256286" providerId="LiveId" clId="{D7FB23EE-A4AF-4533-AD33-05E661312F35}" dt="2021-03-02T04:12:22.522" v="448" actId="164"/>
          <ac:spMkLst>
            <pc:docMk/>
            <pc:sldMk cId="0" sldId="265"/>
            <ac:spMk id="5" creationId="{00000000-0000-0000-0000-000000000000}"/>
          </ac:spMkLst>
        </pc:spChg>
        <pc:spChg chg="add del mod">
          <ac:chgData name="Judson Santiago" userId="ebb108da2f256286" providerId="LiveId" clId="{D7FB23EE-A4AF-4533-AD33-05E661312F35}" dt="2021-03-02T04:10:36.242" v="395" actId="478"/>
          <ac:spMkLst>
            <pc:docMk/>
            <pc:sldMk cId="0" sldId="265"/>
            <ac:spMk id="8" creationId="{9262DD9A-0FBA-46DD-95BC-BD1D71879887}"/>
          </ac:spMkLst>
        </pc:spChg>
        <pc:spChg chg="mod">
          <ac:chgData name="Judson Santiago" userId="ebb108da2f256286" providerId="LiveId" clId="{D7FB23EE-A4AF-4533-AD33-05E661312F35}" dt="2021-03-02T04:12:28.084" v="449" actId="164"/>
          <ac:spMkLst>
            <pc:docMk/>
            <pc:sldMk cId="0" sldId="265"/>
            <ac:spMk id="10" creationId="{00000000-0000-0000-0000-000000000000}"/>
          </ac:spMkLst>
        </pc:spChg>
        <pc:spChg chg="mod">
          <ac:chgData name="Judson Santiago" userId="ebb108da2f256286" providerId="LiveId" clId="{D7FB23EE-A4AF-4533-AD33-05E661312F35}" dt="2021-03-02T04:12:28.084" v="449" actId="164"/>
          <ac:spMkLst>
            <pc:docMk/>
            <pc:sldMk cId="0" sldId="265"/>
            <ac:spMk id="11" creationId="{00000000-0000-0000-0000-000000000000}"/>
          </ac:spMkLst>
        </pc:spChg>
        <pc:grpChg chg="add mod">
          <ac:chgData name="Judson Santiago" userId="ebb108da2f256286" providerId="LiveId" clId="{D7FB23EE-A4AF-4533-AD33-05E661312F35}" dt="2021-03-02T04:12:22.522" v="448" actId="164"/>
          <ac:grpSpMkLst>
            <pc:docMk/>
            <pc:sldMk cId="0" sldId="265"/>
            <ac:grpSpMk id="6" creationId="{00FD988E-129F-4EDB-952F-19B0ABD3717A}"/>
          </ac:grpSpMkLst>
        </pc:grpChg>
        <pc:grpChg chg="add mod">
          <ac:chgData name="Judson Santiago" userId="ebb108da2f256286" providerId="LiveId" clId="{D7FB23EE-A4AF-4533-AD33-05E661312F35}" dt="2021-03-02T04:12:28.084" v="449" actId="164"/>
          <ac:grpSpMkLst>
            <pc:docMk/>
            <pc:sldMk cId="0" sldId="265"/>
            <ac:grpSpMk id="7" creationId="{596BDEC2-84A7-44C4-A82B-99C7F1916517}"/>
          </ac:grpSpMkLst>
        </pc:grpChg>
      </pc:sldChg>
      <pc:sldChg chg="addSp delSp modSp mod modNotesTx">
        <pc:chgData name="Judson Santiago" userId="ebb108da2f256286" providerId="LiveId" clId="{D7FB23EE-A4AF-4533-AD33-05E661312F35}" dt="2021-03-02T05:10:26.860" v="1055" actId="20577"/>
        <pc:sldMkLst>
          <pc:docMk/>
          <pc:sldMk cId="0" sldId="266"/>
        </pc:sldMkLst>
        <pc:spChg chg="mod">
          <ac:chgData name="Judson Santiago" userId="ebb108da2f256286" providerId="LiveId" clId="{D7FB23EE-A4AF-4533-AD33-05E661312F35}" dt="2021-03-02T04:17:26.352" v="534" actId="20577"/>
          <ac:spMkLst>
            <pc:docMk/>
            <pc:sldMk cId="0" sldId="266"/>
            <ac:spMk id="3" creationId="{00000000-0000-0000-0000-000000000000}"/>
          </ac:spMkLst>
        </pc:spChg>
        <pc:spChg chg="mod">
          <ac:chgData name="Judson Santiago" userId="ebb108da2f256286" providerId="LiveId" clId="{D7FB23EE-A4AF-4533-AD33-05E661312F35}" dt="2021-03-02T04:16:26.068" v="454"/>
          <ac:spMkLst>
            <pc:docMk/>
            <pc:sldMk cId="0" sldId="266"/>
            <ac:spMk id="7" creationId="{A27A1163-5D98-416B-9743-7EFE37C08044}"/>
          </ac:spMkLst>
        </pc:spChg>
        <pc:spChg chg="mod">
          <ac:chgData name="Judson Santiago" userId="ebb108da2f256286" providerId="LiveId" clId="{D7FB23EE-A4AF-4533-AD33-05E661312F35}" dt="2021-03-02T04:16:26.068" v="454"/>
          <ac:spMkLst>
            <pc:docMk/>
            <pc:sldMk cId="0" sldId="266"/>
            <ac:spMk id="8" creationId="{0DD449FC-D697-4C55-9615-34C3DA7675E2}"/>
          </ac:spMkLst>
        </pc:spChg>
        <pc:grpChg chg="add del mod">
          <ac:chgData name="Judson Santiago" userId="ebb108da2f256286" providerId="LiveId" clId="{D7FB23EE-A4AF-4533-AD33-05E661312F35}" dt="2021-03-02T05:10:05.523" v="1053" actId="478"/>
          <ac:grpSpMkLst>
            <pc:docMk/>
            <pc:sldMk cId="0" sldId="266"/>
            <ac:grpSpMk id="6" creationId="{82FD97FE-D7BB-4437-8811-B488E18F2D82}"/>
          </ac:grpSpMkLst>
        </pc:grpChg>
      </pc:sldChg>
      <pc:sldChg chg="modSp mod">
        <pc:chgData name="Judson Santiago" userId="ebb108da2f256286" providerId="LiveId" clId="{D7FB23EE-A4AF-4533-AD33-05E661312F35}" dt="2021-03-02T04:18:49.934" v="540" actId="1076"/>
        <pc:sldMkLst>
          <pc:docMk/>
          <pc:sldMk cId="0" sldId="267"/>
        </pc:sldMkLst>
        <pc:spChg chg="mod">
          <ac:chgData name="Judson Santiago" userId="ebb108da2f256286" providerId="LiveId" clId="{D7FB23EE-A4AF-4533-AD33-05E661312F35}" dt="2021-03-02T04:18:14.601" v="536" actId="6549"/>
          <ac:spMkLst>
            <pc:docMk/>
            <pc:sldMk cId="0" sldId="267"/>
            <ac:spMk id="3" creationId="{00000000-0000-0000-0000-000000000000}"/>
          </ac:spMkLst>
        </pc:spChg>
        <pc:spChg chg="mod">
          <ac:chgData name="Judson Santiago" userId="ebb108da2f256286" providerId="LiveId" clId="{D7FB23EE-A4AF-4533-AD33-05E661312F35}" dt="2021-03-02T04:18:49.934" v="540" actId="1076"/>
          <ac:spMkLst>
            <pc:docMk/>
            <pc:sldMk cId="0" sldId="267"/>
            <ac:spMk id="4" creationId="{00000000-0000-0000-0000-000000000000}"/>
          </ac:spMkLst>
        </pc:spChg>
      </pc:sldChg>
      <pc:sldChg chg="addSp modSp mod">
        <pc:chgData name="Judson Santiago" userId="ebb108da2f256286" providerId="LiveId" clId="{D7FB23EE-A4AF-4533-AD33-05E661312F35}" dt="2021-03-02T04:46:15.541" v="879" actId="1076"/>
        <pc:sldMkLst>
          <pc:docMk/>
          <pc:sldMk cId="0" sldId="268"/>
        </pc:sldMkLst>
        <pc:spChg chg="mod">
          <ac:chgData name="Judson Santiago" userId="ebb108da2f256286" providerId="LiveId" clId="{D7FB23EE-A4AF-4533-AD33-05E661312F35}" dt="2021-03-02T04:44:34.931" v="860" actId="21"/>
          <ac:spMkLst>
            <pc:docMk/>
            <pc:sldMk cId="0" sldId="268"/>
            <ac:spMk id="3" creationId="{00000000-0000-0000-0000-000000000000}"/>
          </ac:spMkLst>
        </pc:spChg>
        <pc:spChg chg="mod">
          <ac:chgData name="Judson Santiago" userId="ebb108da2f256286" providerId="LiveId" clId="{D7FB23EE-A4AF-4533-AD33-05E661312F35}" dt="2021-03-02T04:46:04.335" v="877" actId="164"/>
          <ac:spMkLst>
            <pc:docMk/>
            <pc:sldMk cId="0" sldId="268"/>
            <ac:spMk id="4" creationId="{00000000-0000-0000-0000-000000000000}"/>
          </ac:spMkLst>
        </pc:spChg>
        <pc:spChg chg="add mod">
          <ac:chgData name="Judson Santiago" userId="ebb108da2f256286" providerId="LiveId" clId="{D7FB23EE-A4AF-4533-AD33-05E661312F35}" dt="2021-03-02T04:46:15.541" v="879" actId="1076"/>
          <ac:spMkLst>
            <pc:docMk/>
            <pc:sldMk cId="0" sldId="268"/>
            <ac:spMk id="6" creationId="{0B46B278-4EDD-4F31-8F5A-B23631B92933}"/>
          </ac:spMkLst>
        </pc:spChg>
        <pc:spChg chg="add mod">
          <ac:chgData name="Judson Santiago" userId="ebb108da2f256286" providerId="LiveId" clId="{D7FB23EE-A4AF-4533-AD33-05E661312F35}" dt="2021-03-02T04:46:04.335" v="877" actId="164"/>
          <ac:spMkLst>
            <pc:docMk/>
            <pc:sldMk cId="0" sldId="268"/>
            <ac:spMk id="7" creationId="{F934BD5C-A28D-46A5-8FCD-F9B71FF4801D}"/>
          </ac:spMkLst>
        </pc:spChg>
        <pc:grpChg chg="add mod">
          <ac:chgData name="Judson Santiago" userId="ebb108da2f256286" providerId="LiveId" clId="{D7FB23EE-A4AF-4533-AD33-05E661312F35}" dt="2021-03-02T04:46:11.117" v="878" actId="1076"/>
          <ac:grpSpMkLst>
            <pc:docMk/>
            <pc:sldMk cId="0" sldId="268"/>
            <ac:grpSpMk id="8" creationId="{FBD70CE1-04E7-43E7-B962-4A4466C3DB4A}"/>
          </ac:grpSpMkLst>
        </pc:grpChg>
      </pc:sldChg>
      <pc:sldChg chg="addSp modSp mod">
        <pc:chgData name="Judson Santiago" userId="ebb108da2f256286" providerId="LiveId" clId="{D7FB23EE-A4AF-4533-AD33-05E661312F35}" dt="2021-03-02T04:48:55.713" v="883" actId="1076"/>
        <pc:sldMkLst>
          <pc:docMk/>
          <pc:sldMk cId="0" sldId="269"/>
        </pc:sldMkLst>
        <pc:spChg chg="mod">
          <ac:chgData name="Judson Santiago" userId="ebb108da2f256286" providerId="LiveId" clId="{D7FB23EE-A4AF-4533-AD33-05E661312F35}" dt="2021-03-02T04:37:19.327" v="666" actId="6549"/>
          <ac:spMkLst>
            <pc:docMk/>
            <pc:sldMk cId="0" sldId="269"/>
            <ac:spMk id="3" creationId="{00000000-0000-0000-0000-000000000000}"/>
          </ac:spMkLst>
        </pc:spChg>
        <pc:spChg chg="add mod">
          <ac:chgData name="Judson Santiago" userId="ebb108da2f256286" providerId="LiveId" clId="{D7FB23EE-A4AF-4533-AD33-05E661312F35}" dt="2021-03-02T04:48:40.533" v="881" actId="6549"/>
          <ac:spMkLst>
            <pc:docMk/>
            <pc:sldMk cId="0" sldId="269"/>
            <ac:spMk id="4" creationId="{3752E675-1A52-45FE-8135-BA187801E215}"/>
          </ac:spMkLst>
        </pc:spChg>
        <pc:spChg chg="add mod">
          <ac:chgData name="Judson Santiago" userId="ebb108da2f256286" providerId="LiveId" clId="{D7FB23EE-A4AF-4533-AD33-05E661312F35}" dt="2021-03-02T04:48:55.713" v="883" actId="1076"/>
          <ac:spMkLst>
            <pc:docMk/>
            <pc:sldMk cId="0" sldId="269"/>
            <ac:spMk id="5" creationId="{B2B40750-675A-4DBA-A038-05D2C8B84E77}"/>
          </ac:spMkLst>
        </pc:spChg>
        <pc:spChg chg="add mod ord">
          <ac:chgData name="Judson Santiago" userId="ebb108da2f256286" providerId="LiveId" clId="{D7FB23EE-A4AF-4533-AD33-05E661312F35}" dt="2021-03-02T04:48:49.501" v="882" actId="14100"/>
          <ac:spMkLst>
            <pc:docMk/>
            <pc:sldMk cId="0" sldId="269"/>
            <ac:spMk id="6" creationId="{96D6080F-8B64-43C7-805A-E9B93CFD456D}"/>
          </ac:spMkLst>
        </pc:spChg>
      </pc:sldChg>
      <pc:sldChg chg="addSp modSp mod">
        <pc:chgData name="Judson Santiago" userId="ebb108da2f256286" providerId="LiveId" clId="{D7FB23EE-A4AF-4533-AD33-05E661312F35}" dt="2021-03-02T04:52:45.489" v="900" actId="1076"/>
        <pc:sldMkLst>
          <pc:docMk/>
          <pc:sldMk cId="0" sldId="271"/>
        </pc:sldMkLst>
        <pc:spChg chg="mod">
          <ac:chgData name="Judson Santiago" userId="ebb108da2f256286" providerId="LiveId" clId="{D7FB23EE-A4AF-4533-AD33-05E661312F35}" dt="2021-03-02T04:52:33.164" v="897" actId="20577"/>
          <ac:spMkLst>
            <pc:docMk/>
            <pc:sldMk cId="0" sldId="271"/>
            <ac:spMk id="3" creationId="{00000000-0000-0000-0000-000000000000}"/>
          </ac:spMkLst>
        </pc:spChg>
        <pc:spChg chg="add mod">
          <ac:chgData name="Judson Santiago" userId="ebb108da2f256286" providerId="LiveId" clId="{D7FB23EE-A4AF-4533-AD33-05E661312F35}" dt="2021-03-02T04:52:45.489" v="900" actId="1076"/>
          <ac:spMkLst>
            <pc:docMk/>
            <pc:sldMk cId="0" sldId="271"/>
            <ac:spMk id="5" creationId="{F7FE1E20-1CEE-4D26-887C-9B49890F9412}"/>
          </ac:spMkLst>
        </pc:spChg>
      </pc:sldChg>
      <pc:sldChg chg="addSp modSp mod modNotesTx">
        <pc:chgData name="Judson Santiago" userId="ebb108da2f256286" providerId="LiveId" clId="{D7FB23EE-A4AF-4533-AD33-05E661312F35}" dt="2021-03-02T05:00:14.940" v="974" actId="20577"/>
        <pc:sldMkLst>
          <pc:docMk/>
          <pc:sldMk cId="0" sldId="272"/>
        </pc:sldMkLst>
        <pc:spChg chg="mod">
          <ac:chgData name="Judson Santiago" userId="ebb108da2f256286" providerId="LiveId" clId="{D7FB23EE-A4AF-4533-AD33-05E661312F35}" dt="2021-03-02T04:56:38.596" v="966" actId="20577"/>
          <ac:spMkLst>
            <pc:docMk/>
            <pc:sldMk cId="0" sldId="272"/>
            <ac:spMk id="3" creationId="{00000000-0000-0000-0000-000000000000}"/>
          </ac:spMkLst>
        </pc:spChg>
        <pc:spChg chg="mod">
          <ac:chgData name="Judson Santiago" userId="ebb108da2f256286" providerId="LiveId" clId="{D7FB23EE-A4AF-4533-AD33-05E661312F35}" dt="2021-03-02T04:56:51.756" v="968" actId="404"/>
          <ac:spMkLst>
            <pc:docMk/>
            <pc:sldMk cId="0" sldId="272"/>
            <ac:spMk id="4" creationId="{00000000-0000-0000-0000-000000000000}"/>
          </ac:spMkLst>
        </pc:spChg>
        <pc:spChg chg="mod">
          <ac:chgData name="Judson Santiago" userId="ebb108da2f256286" providerId="LiveId" clId="{D7FB23EE-A4AF-4533-AD33-05E661312F35}" dt="2021-03-02T04:56:55.617" v="969" actId="404"/>
          <ac:spMkLst>
            <pc:docMk/>
            <pc:sldMk cId="0" sldId="272"/>
            <ac:spMk id="5" creationId="{00000000-0000-0000-0000-000000000000}"/>
          </ac:spMkLst>
        </pc:spChg>
        <pc:spChg chg="mod">
          <ac:chgData name="Judson Santiago" userId="ebb108da2f256286" providerId="LiveId" clId="{D7FB23EE-A4AF-4533-AD33-05E661312F35}" dt="2021-03-02T04:59:17.714" v="970"/>
          <ac:spMkLst>
            <pc:docMk/>
            <pc:sldMk cId="0" sldId="272"/>
            <ac:spMk id="7" creationId="{4454099F-2157-4775-820E-D89B8DFF47E1}"/>
          </ac:spMkLst>
        </pc:spChg>
        <pc:spChg chg="mod">
          <ac:chgData name="Judson Santiago" userId="ebb108da2f256286" providerId="LiveId" clId="{D7FB23EE-A4AF-4533-AD33-05E661312F35}" dt="2021-03-02T04:59:17.714" v="970"/>
          <ac:spMkLst>
            <pc:docMk/>
            <pc:sldMk cId="0" sldId="272"/>
            <ac:spMk id="8" creationId="{41F4DDEF-5576-4814-9CA3-56CA45C979FB}"/>
          </ac:spMkLst>
        </pc:spChg>
        <pc:grpChg chg="add mod">
          <ac:chgData name="Judson Santiago" userId="ebb108da2f256286" providerId="LiveId" clId="{D7FB23EE-A4AF-4533-AD33-05E661312F35}" dt="2021-03-02T04:59:17.714" v="970"/>
          <ac:grpSpMkLst>
            <pc:docMk/>
            <pc:sldMk cId="0" sldId="272"/>
            <ac:grpSpMk id="6" creationId="{51E5C022-1C1A-4488-B70E-DC24F37039B9}"/>
          </ac:grpSpMkLst>
        </pc:grpChg>
      </pc:sldChg>
      <pc:sldChg chg="modSp mod">
        <pc:chgData name="Judson Santiago" userId="ebb108da2f256286" providerId="LiveId" clId="{D7FB23EE-A4AF-4533-AD33-05E661312F35}" dt="2021-03-02T04:49:53.932" v="885" actId="20577"/>
        <pc:sldMkLst>
          <pc:docMk/>
          <pc:sldMk cId="0" sldId="273"/>
        </pc:sldMkLst>
        <pc:spChg chg="mod">
          <ac:chgData name="Judson Santiago" userId="ebb108da2f256286" providerId="LiveId" clId="{D7FB23EE-A4AF-4533-AD33-05E661312F35}" dt="2021-03-02T04:49:53.932" v="885" actId="20577"/>
          <ac:spMkLst>
            <pc:docMk/>
            <pc:sldMk cId="0" sldId="273"/>
            <ac:spMk id="3" creationId="{00000000-0000-0000-0000-000000000000}"/>
          </ac:spMkLst>
        </pc:spChg>
      </pc:sldChg>
      <pc:sldChg chg="modSp mod">
        <pc:chgData name="Judson Santiago" userId="ebb108da2f256286" providerId="LiveId" clId="{D7FB23EE-A4AF-4533-AD33-05E661312F35}" dt="2021-03-02T05:00:44.756" v="975" actId="20577"/>
        <pc:sldMkLst>
          <pc:docMk/>
          <pc:sldMk cId="0" sldId="274"/>
        </pc:sldMkLst>
        <pc:spChg chg="mod">
          <ac:chgData name="Judson Santiago" userId="ebb108da2f256286" providerId="LiveId" clId="{D7FB23EE-A4AF-4533-AD33-05E661312F35}" dt="2021-03-02T05:00:44.756" v="975" actId="20577"/>
          <ac:spMkLst>
            <pc:docMk/>
            <pc:sldMk cId="0" sldId="274"/>
            <ac:spMk id="3" creationId="{00000000-0000-0000-0000-000000000000}"/>
          </ac:spMkLst>
        </pc:spChg>
      </pc:sldChg>
      <pc:sldChg chg="addSp modSp mod">
        <pc:chgData name="Judson Santiago" userId="ebb108da2f256286" providerId="LiveId" clId="{D7FB23EE-A4AF-4533-AD33-05E661312F35}" dt="2021-03-02T05:04:48.706" v="1003" actId="1076"/>
        <pc:sldMkLst>
          <pc:docMk/>
          <pc:sldMk cId="0" sldId="275"/>
        </pc:sldMkLst>
        <pc:spChg chg="mod">
          <ac:chgData name="Judson Santiago" userId="ebb108da2f256286" providerId="LiveId" clId="{D7FB23EE-A4AF-4533-AD33-05E661312F35}" dt="2021-03-02T05:04:36.075" v="1002" actId="14"/>
          <ac:spMkLst>
            <pc:docMk/>
            <pc:sldMk cId="0" sldId="275"/>
            <ac:spMk id="3" creationId="{00000000-0000-0000-0000-000000000000}"/>
          </ac:spMkLst>
        </pc:spChg>
        <pc:spChg chg="mod">
          <ac:chgData name="Judson Santiago" userId="ebb108da2f256286" providerId="LiveId" clId="{D7FB23EE-A4AF-4533-AD33-05E661312F35}" dt="2021-03-02T05:03:45.859" v="993" actId="164"/>
          <ac:spMkLst>
            <pc:docMk/>
            <pc:sldMk cId="0" sldId="275"/>
            <ac:spMk id="4" creationId="{00000000-0000-0000-0000-000000000000}"/>
          </ac:spMkLst>
        </pc:spChg>
        <pc:spChg chg="mod">
          <ac:chgData name="Judson Santiago" userId="ebb108da2f256286" providerId="LiveId" clId="{D7FB23EE-A4AF-4533-AD33-05E661312F35}" dt="2021-03-02T05:03:45.859" v="993" actId="164"/>
          <ac:spMkLst>
            <pc:docMk/>
            <pc:sldMk cId="0" sldId="275"/>
            <ac:spMk id="5" creationId="{00000000-0000-0000-0000-000000000000}"/>
          </ac:spMkLst>
        </pc:spChg>
        <pc:spChg chg="mod">
          <ac:chgData name="Judson Santiago" userId="ebb108da2f256286" providerId="LiveId" clId="{D7FB23EE-A4AF-4533-AD33-05E661312F35}" dt="2021-03-02T05:03:45.859" v="993" actId="164"/>
          <ac:spMkLst>
            <pc:docMk/>
            <pc:sldMk cId="0" sldId="275"/>
            <ac:spMk id="7" creationId="{00000000-0000-0000-0000-000000000000}"/>
          </ac:spMkLst>
        </pc:spChg>
        <pc:spChg chg="add mod">
          <ac:chgData name="Judson Santiago" userId="ebb108da2f256286" providerId="LiveId" clId="{D7FB23EE-A4AF-4533-AD33-05E661312F35}" dt="2021-03-02T05:04:48.706" v="1003" actId="1076"/>
          <ac:spMkLst>
            <pc:docMk/>
            <pc:sldMk cId="0" sldId="275"/>
            <ac:spMk id="11" creationId="{974A22C9-BF32-45CC-937C-69A50CBE6751}"/>
          </ac:spMkLst>
        </pc:spChg>
        <pc:grpChg chg="add mod">
          <ac:chgData name="Judson Santiago" userId="ebb108da2f256286" providerId="LiveId" clId="{D7FB23EE-A4AF-4533-AD33-05E661312F35}" dt="2021-03-02T05:03:50.622" v="994" actId="1076"/>
          <ac:grpSpMkLst>
            <pc:docMk/>
            <pc:sldMk cId="0" sldId="275"/>
            <ac:grpSpMk id="6" creationId="{A3D2A7BE-6514-48AB-9F30-733A9752FBF7}"/>
          </ac:grpSpMkLst>
        </pc:grpChg>
        <pc:cxnChg chg="mod">
          <ac:chgData name="Judson Santiago" userId="ebb108da2f256286" providerId="LiveId" clId="{D7FB23EE-A4AF-4533-AD33-05E661312F35}" dt="2021-03-02T05:03:45.859" v="993" actId="164"/>
          <ac:cxnSpMkLst>
            <pc:docMk/>
            <pc:sldMk cId="0" sldId="275"/>
            <ac:cxnSpMk id="10" creationId="{00000000-0000-0000-0000-000000000000}"/>
          </ac:cxnSpMkLst>
        </pc:cxnChg>
      </pc:sldChg>
      <pc:sldChg chg="modSp mod">
        <pc:chgData name="Judson Santiago" userId="ebb108da2f256286" providerId="LiveId" clId="{D7FB23EE-A4AF-4533-AD33-05E661312F35}" dt="2021-03-02T05:06:56.308" v="1004" actId="2711"/>
        <pc:sldMkLst>
          <pc:docMk/>
          <pc:sldMk cId="0" sldId="278"/>
        </pc:sldMkLst>
        <pc:spChg chg="mod">
          <ac:chgData name="Judson Santiago" userId="ebb108da2f256286" providerId="LiveId" clId="{D7FB23EE-A4AF-4533-AD33-05E661312F35}" dt="2021-03-02T05:06:56.308" v="1004" actId="2711"/>
          <ac:spMkLst>
            <pc:docMk/>
            <pc:sldMk cId="0" sldId="278"/>
            <ac:spMk id="4" creationId="{00000000-0000-0000-0000-000000000000}"/>
          </ac:spMkLst>
        </pc:spChg>
      </pc:sldChg>
      <pc:sldChg chg="modSp mod">
        <pc:chgData name="Judson Santiago" userId="ebb108da2f256286" providerId="LiveId" clId="{D7FB23EE-A4AF-4533-AD33-05E661312F35}" dt="2021-03-02T03:46:49.957" v="9" actId="404"/>
        <pc:sldMkLst>
          <pc:docMk/>
          <pc:sldMk cId="3894219744" sldId="329"/>
        </pc:sldMkLst>
        <pc:spChg chg="mod">
          <ac:chgData name="Judson Santiago" userId="ebb108da2f256286" providerId="LiveId" clId="{D7FB23EE-A4AF-4533-AD33-05E661312F35}" dt="2021-03-02T03:46:49.957" v="9" actId="404"/>
          <ac:spMkLst>
            <pc:docMk/>
            <pc:sldMk cId="3894219744" sldId="329"/>
            <ac:spMk id="3" creationId="{00000000-0000-0000-0000-000000000000}"/>
          </ac:spMkLst>
        </pc:spChg>
      </pc:sldChg>
      <pc:sldChg chg="modSp mod">
        <pc:chgData name="Judson Santiago" userId="ebb108da2f256286" providerId="LiveId" clId="{D7FB23EE-A4AF-4533-AD33-05E661312F35}" dt="2021-03-02T03:47:40.082" v="12" actId="20577"/>
        <pc:sldMkLst>
          <pc:docMk/>
          <pc:sldMk cId="2062775305" sldId="331"/>
        </pc:sldMkLst>
        <pc:spChg chg="mod">
          <ac:chgData name="Judson Santiago" userId="ebb108da2f256286" providerId="LiveId" clId="{D7FB23EE-A4AF-4533-AD33-05E661312F35}" dt="2021-03-02T03:47:40.082" v="12" actId="20577"/>
          <ac:spMkLst>
            <pc:docMk/>
            <pc:sldMk cId="2062775305" sldId="331"/>
            <ac:spMk id="3" creationId="{5C506545-B9F5-4A25-8587-7E21C0BC89D7}"/>
          </ac:spMkLst>
        </pc:spChg>
      </pc:sldChg>
      <pc:sldChg chg="modSp add mod">
        <pc:chgData name="Judson Santiago" userId="ebb108da2f256286" providerId="LiveId" clId="{D7FB23EE-A4AF-4533-AD33-05E661312F35}" dt="2021-03-02T04:43:35.425" v="859" actId="113"/>
        <pc:sldMkLst>
          <pc:docMk/>
          <pc:sldMk cId="1872575861" sldId="332"/>
        </pc:sldMkLst>
        <pc:spChg chg="mod">
          <ac:chgData name="Judson Santiago" userId="ebb108da2f256286" providerId="LiveId" clId="{D7FB23EE-A4AF-4533-AD33-05E661312F35}" dt="2021-03-02T04:43:35.425" v="859" actId="113"/>
          <ac:spMkLst>
            <pc:docMk/>
            <pc:sldMk cId="1872575861" sldId="332"/>
            <ac:spMk id="3" creationId="{00000000-0000-0000-0000-000000000000}"/>
          </ac:spMkLst>
        </pc:spChg>
      </pc:sldChg>
      <pc:sldChg chg="addSp delSp modSp add mod modNotesTx">
        <pc:chgData name="Judson Santiago" userId="ebb108da2f256286" providerId="LiveId" clId="{D7FB23EE-A4AF-4533-AD33-05E661312F35}" dt="2021-03-02T05:23:32.693" v="1590" actId="1076"/>
        <pc:sldMkLst>
          <pc:docMk/>
          <pc:sldMk cId="4240368100" sldId="333"/>
        </pc:sldMkLst>
        <pc:spChg chg="mod ord">
          <ac:chgData name="Judson Santiago" userId="ebb108da2f256286" providerId="LiveId" clId="{D7FB23EE-A4AF-4533-AD33-05E661312F35}" dt="2021-03-02T05:13:18.082" v="1154" actId="20577"/>
          <ac:spMkLst>
            <pc:docMk/>
            <pc:sldMk cId="4240368100" sldId="333"/>
            <ac:spMk id="3" creationId="{00000000-0000-0000-0000-000000000000}"/>
          </ac:spMkLst>
        </pc:spChg>
        <pc:spChg chg="mod">
          <ac:chgData name="Judson Santiago" userId="ebb108da2f256286" providerId="LiveId" clId="{D7FB23EE-A4AF-4533-AD33-05E661312F35}" dt="2021-03-02T05:16:32.378" v="1314" actId="1076"/>
          <ac:spMkLst>
            <pc:docMk/>
            <pc:sldMk cId="4240368100" sldId="333"/>
            <ac:spMk id="4" creationId="{00000000-0000-0000-0000-000000000000}"/>
          </ac:spMkLst>
        </pc:spChg>
        <pc:spChg chg="del mod">
          <ac:chgData name="Judson Santiago" userId="ebb108da2f256286" providerId="LiveId" clId="{D7FB23EE-A4AF-4533-AD33-05E661312F35}" dt="2021-03-02T05:12:33.651" v="1147" actId="478"/>
          <ac:spMkLst>
            <pc:docMk/>
            <pc:sldMk cId="4240368100" sldId="333"/>
            <ac:spMk id="5" creationId="{00000000-0000-0000-0000-000000000000}"/>
          </ac:spMkLst>
        </pc:spChg>
        <pc:spChg chg="add mod">
          <ac:chgData name="Judson Santiago" userId="ebb108da2f256286" providerId="LiveId" clId="{D7FB23EE-A4AF-4533-AD33-05E661312F35}" dt="2021-03-02T05:19:35.892" v="1378" actId="1076"/>
          <ac:spMkLst>
            <pc:docMk/>
            <pc:sldMk cId="4240368100" sldId="333"/>
            <ac:spMk id="9" creationId="{1AE3EC0B-EF55-488B-9F80-B7D8156992A9}"/>
          </ac:spMkLst>
        </pc:spChg>
        <pc:spChg chg="add mod">
          <ac:chgData name="Judson Santiago" userId="ebb108da2f256286" providerId="LiveId" clId="{D7FB23EE-A4AF-4533-AD33-05E661312F35}" dt="2021-03-02T05:23:32.693" v="1590" actId="1076"/>
          <ac:spMkLst>
            <pc:docMk/>
            <pc:sldMk cId="4240368100" sldId="333"/>
            <ac:spMk id="10" creationId="{007CF883-1194-4BC5-AC7F-FDF09580709A}"/>
          </ac:spMkLst>
        </pc:spChg>
        <pc:spChg chg="add mod">
          <ac:chgData name="Judson Santiago" userId="ebb108da2f256286" providerId="LiveId" clId="{D7FB23EE-A4AF-4533-AD33-05E661312F35}" dt="2021-03-02T05:21:24.732" v="1479" actId="1076"/>
          <ac:spMkLst>
            <pc:docMk/>
            <pc:sldMk cId="4240368100" sldId="333"/>
            <ac:spMk id="11" creationId="{00F4F81E-244D-4601-B41D-EA608826E798}"/>
          </ac:spMkLst>
        </pc:spChg>
        <pc:spChg chg="add mod">
          <ac:chgData name="Judson Santiago" userId="ebb108da2f256286" providerId="LiveId" clId="{D7FB23EE-A4AF-4533-AD33-05E661312F35}" dt="2021-03-02T05:23:28.816" v="1589" actId="1076"/>
          <ac:spMkLst>
            <pc:docMk/>
            <pc:sldMk cId="4240368100" sldId="333"/>
            <ac:spMk id="12" creationId="{F74EC1B5-4311-44F2-8595-33E9C9B4E719}"/>
          </ac:spMkLst>
        </pc:spChg>
        <pc:grpChg chg="del">
          <ac:chgData name="Judson Santiago" userId="ebb108da2f256286" providerId="LiveId" clId="{D7FB23EE-A4AF-4533-AD33-05E661312F35}" dt="2021-03-02T05:11:11.203" v="1065" actId="478"/>
          <ac:grpSpMkLst>
            <pc:docMk/>
            <pc:sldMk cId="4240368100" sldId="333"/>
            <ac:grpSpMk id="6" creationId="{82FD97FE-D7BB-4437-8811-B488E18F2D82}"/>
          </ac:grpSpMkLst>
        </pc:grpChg>
      </pc:sldChg>
    </pc:docChg>
  </pc:docChgLst>
  <pc:docChgLst>
    <pc:chgData name="Judson Santiago" userId="ebb108da2f256286" providerId="LiveId" clId="{D5646966-66DF-423C-B656-868F8F0A8797}"/>
    <pc:docChg chg="undo redo custSel modSld">
      <pc:chgData name="Judson Santiago" userId="ebb108da2f256286" providerId="LiveId" clId="{D5646966-66DF-423C-B656-868F8F0A8797}" dt="2019-08-25T20:45:32.597" v="338" actId="20577"/>
      <pc:docMkLst>
        <pc:docMk/>
      </pc:docMkLst>
      <pc:sldChg chg="modNotesTx">
        <pc:chgData name="Judson Santiago" userId="ebb108da2f256286" providerId="LiveId" clId="{D5646966-66DF-423C-B656-868F8F0A8797}" dt="2019-08-25T20:45:32.597" v="338" actId="20577"/>
        <pc:sldMkLst>
          <pc:docMk/>
          <pc:sldMk cId="0" sldId="256"/>
        </pc:sldMkLst>
      </pc:sldChg>
      <pc:sldChg chg="addSp modSp">
        <pc:chgData name="Judson Santiago" userId="ebb108da2f256286" providerId="LiveId" clId="{D5646966-66DF-423C-B656-868F8F0A8797}" dt="2019-08-25T17:02:38.410" v="29" actId="1076"/>
        <pc:sldMkLst>
          <pc:docMk/>
          <pc:sldMk cId="0" sldId="260"/>
        </pc:sldMkLst>
        <pc:spChg chg="mod ord">
          <ac:chgData name="Judson Santiago" userId="ebb108da2f256286" providerId="LiveId" clId="{D5646966-66DF-423C-B656-868F8F0A8797}" dt="2019-08-25T17:02:32.661" v="26" actId="20577"/>
          <ac:spMkLst>
            <pc:docMk/>
            <pc:sldMk cId="0" sldId="260"/>
            <ac:spMk id="4" creationId="{00000000-0000-0000-0000-000000000000}"/>
          </ac:spMkLst>
        </pc:spChg>
        <pc:spChg chg="mod ord">
          <ac:chgData name="Judson Santiago" userId="ebb108da2f256286" providerId="LiveId" clId="{D5646966-66DF-423C-B656-868F8F0A8797}" dt="2019-08-25T17:02:32.927" v="27" actId="167"/>
          <ac:spMkLst>
            <pc:docMk/>
            <pc:sldMk cId="0" sldId="260"/>
            <ac:spMk id="6" creationId="{00000000-0000-0000-0000-000000000000}"/>
          </ac:spMkLst>
        </pc:spChg>
        <pc:spChg chg="mod">
          <ac:chgData name="Judson Santiago" userId="ebb108da2f256286" providerId="LiveId" clId="{D5646966-66DF-423C-B656-868F8F0A8797}" dt="2019-08-25T17:00:44.605" v="16" actId="164"/>
          <ac:spMkLst>
            <pc:docMk/>
            <pc:sldMk cId="0" sldId="260"/>
            <ac:spMk id="7" creationId="{00000000-0000-0000-0000-000000000000}"/>
          </ac:spMkLst>
        </pc:spChg>
        <pc:spChg chg="mod">
          <ac:chgData name="Judson Santiago" userId="ebb108da2f256286" providerId="LiveId" clId="{D5646966-66DF-423C-B656-868F8F0A8797}" dt="2019-08-25T17:00:44.605" v="16" actId="164"/>
          <ac:spMkLst>
            <pc:docMk/>
            <pc:sldMk cId="0" sldId="260"/>
            <ac:spMk id="8" creationId="{00000000-0000-0000-0000-000000000000}"/>
          </ac:spMkLst>
        </pc:spChg>
        <pc:spChg chg="mod">
          <ac:chgData name="Judson Santiago" userId="ebb108da2f256286" providerId="LiveId" clId="{D5646966-66DF-423C-B656-868F8F0A8797}" dt="2019-08-25T17:00:44.605" v="16" actId="164"/>
          <ac:spMkLst>
            <pc:docMk/>
            <pc:sldMk cId="0" sldId="260"/>
            <ac:spMk id="9" creationId="{00000000-0000-0000-0000-000000000000}"/>
          </ac:spMkLst>
        </pc:spChg>
        <pc:spChg chg="mod ord">
          <ac:chgData name="Judson Santiago" userId="ebb108da2f256286" providerId="LiveId" clId="{D5646966-66DF-423C-B656-868F8F0A8797}" dt="2019-08-25T17:02:32.142" v="24" actId="167"/>
          <ac:spMkLst>
            <pc:docMk/>
            <pc:sldMk cId="0" sldId="260"/>
            <ac:spMk id="10" creationId="{00000000-0000-0000-0000-000000000000}"/>
          </ac:spMkLst>
        </pc:spChg>
        <pc:spChg chg="mod">
          <ac:chgData name="Judson Santiago" userId="ebb108da2f256286" providerId="LiveId" clId="{D5646966-66DF-423C-B656-868F8F0A8797}" dt="2019-08-25T17:00:44.605" v="16" actId="164"/>
          <ac:spMkLst>
            <pc:docMk/>
            <pc:sldMk cId="0" sldId="260"/>
            <ac:spMk id="11" creationId="{00000000-0000-0000-0000-000000000000}"/>
          </ac:spMkLst>
        </pc:spChg>
        <pc:spChg chg="mod">
          <ac:chgData name="Judson Santiago" userId="ebb108da2f256286" providerId="LiveId" clId="{D5646966-66DF-423C-B656-868F8F0A8797}" dt="2019-08-25T17:00:44.605" v="16" actId="164"/>
          <ac:spMkLst>
            <pc:docMk/>
            <pc:sldMk cId="0" sldId="260"/>
            <ac:spMk id="12" creationId="{00000000-0000-0000-0000-000000000000}"/>
          </ac:spMkLst>
        </pc:spChg>
        <pc:spChg chg="mod">
          <ac:chgData name="Judson Santiago" userId="ebb108da2f256286" providerId="LiveId" clId="{D5646966-66DF-423C-B656-868F8F0A8797}" dt="2019-08-25T17:00:44.605" v="16" actId="164"/>
          <ac:spMkLst>
            <pc:docMk/>
            <pc:sldMk cId="0" sldId="260"/>
            <ac:spMk id="13" creationId="{00000000-0000-0000-0000-000000000000}"/>
          </ac:spMkLst>
        </pc:spChg>
        <pc:spChg chg="mod">
          <ac:chgData name="Judson Santiago" userId="ebb108da2f256286" providerId="LiveId" clId="{D5646966-66DF-423C-B656-868F8F0A8797}" dt="2019-08-25T17:00:44.605" v="16" actId="164"/>
          <ac:spMkLst>
            <pc:docMk/>
            <pc:sldMk cId="0" sldId="260"/>
            <ac:spMk id="14" creationId="{00000000-0000-0000-0000-000000000000}"/>
          </ac:spMkLst>
        </pc:spChg>
        <pc:spChg chg="mod">
          <ac:chgData name="Judson Santiago" userId="ebb108da2f256286" providerId="LiveId" clId="{D5646966-66DF-423C-B656-868F8F0A8797}" dt="2019-08-25T17:00:44.605" v="16" actId="164"/>
          <ac:spMkLst>
            <pc:docMk/>
            <pc:sldMk cId="0" sldId="260"/>
            <ac:spMk id="15" creationId="{00000000-0000-0000-0000-000000000000}"/>
          </ac:spMkLst>
        </pc:spChg>
        <pc:spChg chg="mod">
          <ac:chgData name="Judson Santiago" userId="ebb108da2f256286" providerId="LiveId" clId="{D5646966-66DF-423C-B656-868F8F0A8797}" dt="2019-08-25T17:00:44.605" v="16" actId="164"/>
          <ac:spMkLst>
            <pc:docMk/>
            <pc:sldMk cId="0" sldId="260"/>
            <ac:spMk id="29" creationId="{00000000-0000-0000-0000-000000000000}"/>
          </ac:spMkLst>
        </pc:spChg>
        <pc:grpChg chg="add mod">
          <ac:chgData name="Judson Santiago" userId="ebb108da2f256286" providerId="LiveId" clId="{D5646966-66DF-423C-B656-868F8F0A8797}" dt="2019-08-25T17:02:38.410" v="29" actId="1076"/>
          <ac:grpSpMkLst>
            <pc:docMk/>
            <pc:sldMk cId="0" sldId="260"/>
            <ac:grpSpMk id="19" creationId="{FB923896-B20B-46D4-8A8C-22A713D9DCF8}"/>
          </ac:grpSpMkLst>
        </pc:grpChg>
        <pc:cxnChg chg="mod">
          <ac:chgData name="Judson Santiago" userId="ebb108da2f256286" providerId="LiveId" clId="{D5646966-66DF-423C-B656-868F8F0A8797}" dt="2019-08-25T17:02:31.885" v="23" actId="14100"/>
          <ac:cxnSpMkLst>
            <pc:docMk/>
            <pc:sldMk cId="0" sldId="260"/>
            <ac:cxnSpMk id="17" creationId="{00000000-0000-0000-0000-000000000000}"/>
          </ac:cxnSpMkLst>
        </pc:cxnChg>
        <pc:cxnChg chg="mod">
          <ac:chgData name="Judson Santiago" userId="ebb108da2f256286" providerId="LiveId" clId="{D5646966-66DF-423C-B656-868F8F0A8797}" dt="2019-08-25T17:00:44.605" v="16" actId="164"/>
          <ac:cxnSpMkLst>
            <pc:docMk/>
            <pc:sldMk cId="0" sldId="260"/>
            <ac:cxnSpMk id="27" creationId="{00000000-0000-0000-0000-000000000000}"/>
          </ac:cxnSpMkLst>
        </pc:cxnChg>
        <pc:cxnChg chg="mod">
          <ac:chgData name="Judson Santiago" userId="ebb108da2f256286" providerId="LiveId" clId="{D5646966-66DF-423C-B656-868F8F0A8797}" dt="2019-08-25T17:00:44.605" v="16" actId="164"/>
          <ac:cxnSpMkLst>
            <pc:docMk/>
            <pc:sldMk cId="0" sldId="260"/>
            <ac:cxnSpMk id="34" creationId="{00000000-0000-0000-0000-000000000000}"/>
          </ac:cxnSpMkLst>
        </pc:cxnChg>
      </pc:sldChg>
      <pc:sldChg chg="modSp">
        <pc:chgData name="Judson Santiago" userId="ebb108da2f256286" providerId="LiveId" clId="{D5646966-66DF-423C-B656-868F8F0A8797}" dt="2019-08-25T17:03:35.621" v="31" actId="6549"/>
        <pc:sldMkLst>
          <pc:docMk/>
          <pc:sldMk cId="0" sldId="263"/>
        </pc:sldMkLst>
        <pc:spChg chg="mod">
          <ac:chgData name="Judson Santiago" userId="ebb108da2f256286" providerId="LiveId" clId="{D5646966-66DF-423C-B656-868F8F0A8797}" dt="2019-08-25T17:03:35.621" v="31" actId="6549"/>
          <ac:spMkLst>
            <pc:docMk/>
            <pc:sldMk cId="0" sldId="263"/>
            <ac:spMk id="4" creationId="{00000000-0000-0000-0000-000000000000}"/>
          </ac:spMkLst>
        </pc:spChg>
      </pc:sldChg>
      <pc:sldChg chg="modSp">
        <pc:chgData name="Judson Santiago" userId="ebb108da2f256286" providerId="LiveId" clId="{D5646966-66DF-423C-B656-868F8F0A8797}" dt="2019-08-25T17:13:26.830" v="86" actId="57"/>
        <pc:sldMkLst>
          <pc:docMk/>
          <pc:sldMk cId="0" sldId="266"/>
        </pc:sldMkLst>
        <pc:spChg chg="mod">
          <ac:chgData name="Judson Santiago" userId="ebb108da2f256286" providerId="LiveId" clId="{D5646966-66DF-423C-B656-868F8F0A8797}" dt="2019-08-25T17:13:26.830" v="86" actId="57"/>
          <ac:spMkLst>
            <pc:docMk/>
            <pc:sldMk cId="0" sldId="266"/>
            <ac:spMk id="3" creationId="{00000000-0000-0000-0000-000000000000}"/>
          </ac:spMkLst>
        </pc:spChg>
      </pc:sldChg>
      <pc:sldChg chg="modSp">
        <pc:chgData name="Judson Santiago" userId="ebb108da2f256286" providerId="LiveId" clId="{D5646966-66DF-423C-B656-868F8F0A8797}" dt="2019-08-25T17:15:19.132" v="87" actId="6549"/>
        <pc:sldMkLst>
          <pc:docMk/>
          <pc:sldMk cId="0" sldId="268"/>
        </pc:sldMkLst>
        <pc:spChg chg="mod">
          <ac:chgData name="Judson Santiago" userId="ebb108da2f256286" providerId="LiveId" clId="{D5646966-66DF-423C-B656-868F8F0A8797}" dt="2019-08-25T17:15:19.132" v="87" actId="6549"/>
          <ac:spMkLst>
            <pc:docMk/>
            <pc:sldMk cId="0" sldId="268"/>
            <ac:spMk id="3" creationId="{00000000-0000-0000-0000-000000000000}"/>
          </ac:spMkLst>
        </pc:spChg>
      </pc:sldChg>
      <pc:sldChg chg="modSp modNotesTx">
        <pc:chgData name="Judson Santiago" userId="ebb108da2f256286" providerId="LiveId" clId="{D5646966-66DF-423C-B656-868F8F0A8797}" dt="2019-08-25T17:18:15.998" v="92" actId="113"/>
        <pc:sldMkLst>
          <pc:docMk/>
          <pc:sldMk cId="0" sldId="270"/>
        </pc:sldMkLst>
        <pc:spChg chg="mod">
          <ac:chgData name="Judson Santiago" userId="ebb108da2f256286" providerId="LiveId" clId="{D5646966-66DF-423C-B656-868F8F0A8797}" dt="2019-08-25T17:17:20.694" v="91" actId="207"/>
          <ac:spMkLst>
            <pc:docMk/>
            <pc:sldMk cId="0" sldId="270"/>
            <ac:spMk id="6" creationId="{00000000-0000-0000-0000-000000000000}"/>
          </ac:spMkLst>
        </pc:spChg>
      </pc:sldChg>
      <pc:sldChg chg="modSp">
        <pc:chgData name="Judson Santiago" userId="ebb108da2f256286" providerId="LiveId" clId="{D5646966-66DF-423C-B656-868F8F0A8797}" dt="2019-08-25T17:22:32.137" v="93" actId="6549"/>
        <pc:sldMkLst>
          <pc:docMk/>
          <pc:sldMk cId="0" sldId="278"/>
        </pc:sldMkLst>
        <pc:spChg chg="mod">
          <ac:chgData name="Judson Santiago" userId="ebb108da2f256286" providerId="LiveId" clId="{D5646966-66DF-423C-B656-868F8F0A8797}" dt="2019-08-25T17:22:32.137" v="93" actId="6549"/>
          <ac:spMkLst>
            <pc:docMk/>
            <pc:sldMk cId="0" sldId="278"/>
            <ac:spMk id="4" creationId="{00000000-0000-0000-0000-000000000000}"/>
          </ac:spMkLst>
        </pc:spChg>
      </pc:sldChg>
      <pc:sldChg chg="delSp modSp">
        <pc:chgData name="Judson Santiago" userId="ebb108da2f256286" providerId="LiveId" clId="{D5646966-66DF-423C-B656-868F8F0A8797}" dt="2019-08-25T17:26:48.865" v="115" actId="20577"/>
        <pc:sldMkLst>
          <pc:docMk/>
          <pc:sldMk cId="0" sldId="281"/>
        </pc:sldMkLst>
        <pc:spChg chg="mod">
          <ac:chgData name="Judson Santiago" userId="ebb108da2f256286" providerId="LiveId" clId="{D5646966-66DF-423C-B656-868F8F0A8797}" dt="2019-08-25T17:26:48.865" v="115" actId="20577"/>
          <ac:spMkLst>
            <pc:docMk/>
            <pc:sldMk cId="0" sldId="281"/>
            <ac:spMk id="4" creationId="{00000000-0000-0000-0000-000000000000}"/>
          </ac:spMkLst>
        </pc:spChg>
        <pc:spChg chg="mod">
          <ac:chgData name="Judson Santiago" userId="ebb108da2f256286" providerId="LiveId" clId="{D5646966-66DF-423C-B656-868F8F0A8797}" dt="2019-08-25T17:26:37.605" v="109" actId="465"/>
          <ac:spMkLst>
            <pc:docMk/>
            <pc:sldMk cId="0" sldId="281"/>
            <ac:spMk id="13" creationId="{00000000-0000-0000-0000-000000000000}"/>
          </ac:spMkLst>
        </pc:spChg>
        <pc:spChg chg="mod">
          <ac:chgData name="Judson Santiago" userId="ebb108da2f256286" providerId="LiveId" clId="{D5646966-66DF-423C-B656-868F8F0A8797}" dt="2019-08-25T17:26:37.605" v="109" actId="465"/>
          <ac:spMkLst>
            <pc:docMk/>
            <pc:sldMk cId="0" sldId="281"/>
            <ac:spMk id="30" creationId="{00000000-0000-0000-0000-000000000000}"/>
          </ac:spMkLst>
        </pc:spChg>
        <pc:spChg chg="mod">
          <ac:chgData name="Judson Santiago" userId="ebb108da2f256286" providerId="LiveId" clId="{D5646966-66DF-423C-B656-868F8F0A8797}" dt="2019-08-25T17:26:37.605" v="109" actId="465"/>
          <ac:spMkLst>
            <pc:docMk/>
            <pc:sldMk cId="0" sldId="281"/>
            <ac:spMk id="31" creationId="{00000000-0000-0000-0000-000000000000}"/>
          </ac:spMkLst>
        </pc:spChg>
        <pc:spChg chg="del">
          <ac:chgData name="Judson Santiago" userId="ebb108da2f256286" providerId="LiveId" clId="{D5646966-66DF-423C-B656-868F8F0A8797}" dt="2019-08-25T17:25:52.580" v="94" actId="478"/>
          <ac:spMkLst>
            <pc:docMk/>
            <pc:sldMk cId="0" sldId="281"/>
            <ac:spMk id="32" creationId="{00000000-0000-0000-0000-000000000000}"/>
          </ac:spMkLst>
        </pc:spChg>
      </pc:sldChg>
      <pc:sldChg chg="modSp">
        <pc:chgData name="Judson Santiago" userId="ebb108da2f256286" providerId="LiveId" clId="{D5646966-66DF-423C-B656-868F8F0A8797}" dt="2019-08-25T17:30:13.628" v="144" actId="6549"/>
        <pc:sldMkLst>
          <pc:docMk/>
          <pc:sldMk cId="0" sldId="327"/>
        </pc:sldMkLst>
        <pc:spChg chg="mod">
          <ac:chgData name="Judson Santiago" userId="ebb108da2f256286" providerId="LiveId" clId="{D5646966-66DF-423C-B656-868F8F0A8797}" dt="2019-08-25T17:30:13.628" v="144" actId="6549"/>
          <ac:spMkLst>
            <pc:docMk/>
            <pc:sldMk cId="0" sldId="327"/>
            <ac:spMk id="3" creationId="{00000000-0000-0000-0000-000000000000}"/>
          </ac:spMkLst>
        </pc:spChg>
      </pc:sldChg>
      <pc:sldChg chg="modNotesTx">
        <pc:chgData name="Judson Santiago" userId="ebb108da2f256286" providerId="LiveId" clId="{D5646966-66DF-423C-B656-868F8F0A8797}" dt="2019-08-25T17:08:54.117" v="74" actId="20577"/>
        <pc:sldMkLst>
          <pc:docMk/>
          <pc:sldMk cId="3894219744" sldId="329"/>
        </pc:sldMkLst>
      </pc:sldChg>
      <pc:sldChg chg="addSp delSp modSp">
        <pc:chgData name="Judson Santiago" userId="ebb108da2f256286" providerId="LiveId" clId="{D5646966-66DF-423C-B656-868F8F0A8797}" dt="2019-08-25T17:07:31.103" v="50" actId="167"/>
        <pc:sldMkLst>
          <pc:docMk/>
          <pc:sldMk cId="570037248" sldId="330"/>
        </pc:sldMkLst>
        <pc:spChg chg="mod ord">
          <ac:chgData name="Judson Santiago" userId="ebb108da2f256286" providerId="LiveId" clId="{D5646966-66DF-423C-B656-868F8F0A8797}" dt="2019-08-25T17:07:00.092" v="47" actId="404"/>
          <ac:spMkLst>
            <pc:docMk/>
            <pc:sldMk cId="570037248" sldId="330"/>
            <ac:spMk id="5" creationId="{B1F6B389-0487-4FB1-8805-A61332003272}"/>
          </ac:spMkLst>
        </pc:spChg>
        <pc:spChg chg="del">
          <ac:chgData name="Judson Santiago" userId="ebb108da2f256286" providerId="LiveId" clId="{D5646966-66DF-423C-B656-868F8F0A8797}" dt="2019-08-25T17:05:27.778" v="36" actId="478"/>
          <ac:spMkLst>
            <pc:docMk/>
            <pc:sldMk cId="570037248" sldId="330"/>
            <ac:spMk id="7" creationId="{82DC3115-C24C-45FA-9DFE-83EFAEF59343}"/>
          </ac:spMkLst>
        </pc:spChg>
        <pc:spChg chg="add mod ord">
          <ac:chgData name="Judson Santiago" userId="ebb108da2f256286" providerId="LiveId" clId="{D5646966-66DF-423C-B656-868F8F0A8797}" dt="2019-08-25T17:07:31.103" v="50" actId="167"/>
          <ac:spMkLst>
            <pc:docMk/>
            <pc:sldMk cId="570037248" sldId="330"/>
            <ac:spMk id="8" creationId="{D3DE341D-CE4F-49CB-834C-7563945E5B71}"/>
          </ac:spMkLst>
        </pc:spChg>
      </pc:sldChg>
      <pc:sldChg chg="modSp modNotesTx">
        <pc:chgData name="Judson Santiago" userId="ebb108da2f256286" providerId="LiveId" clId="{D5646966-66DF-423C-B656-868F8F0A8797}" dt="2019-08-25T17:12:31.237" v="83" actId="20577"/>
        <pc:sldMkLst>
          <pc:docMk/>
          <pc:sldMk cId="2062775305" sldId="331"/>
        </pc:sldMkLst>
        <pc:spChg chg="mod">
          <ac:chgData name="Judson Santiago" userId="ebb108da2f256286" providerId="LiveId" clId="{D5646966-66DF-423C-B656-868F8F0A8797}" dt="2019-08-25T17:12:31.237" v="83" actId="20577"/>
          <ac:spMkLst>
            <pc:docMk/>
            <pc:sldMk cId="2062775305" sldId="331"/>
            <ac:spMk id="4" creationId="{19EA3A5E-0BCC-4F97-A038-A0124E3853AF}"/>
          </ac:spMkLst>
        </pc:spChg>
      </pc:sldChg>
    </pc:docChg>
  </pc:docChgLst>
  <pc:docChgLst>
    <pc:chgData name="Judson Santiago" userId="ebb108da2f256286" providerId="LiveId" clId="{A2BD3054-7263-4C35-8A28-A5B58B22E376}"/>
    <pc:docChg chg="undo custSel modSld">
      <pc:chgData name="Judson Santiago" userId="ebb108da2f256286" providerId="LiveId" clId="{A2BD3054-7263-4C35-8A28-A5B58B22E376}" dt="2019-09-24T02:57:19.524" v="410" actId="20577"/>
      <pc:docMkLst>
        <pc:docMk/>
      </pc:docMkLst>
      <pc:sldChg chg="modSp">
        <pc:chgData name="Judson Santiago" userId="ebb108da2f256286" providerId="LiveId" clId="{A2BD3054-7263-4C35-8A28-A5B58B22E376}" dt="2019-09-24T02:37:51.071" v="4" actId="207"/>
        <pc:sldMkLst>
          <pc:docMk/>
          <pc:sldMk cId="0" sldId="266"/>
        </pc:sldMkLst>
        <pc:spChg chg="mod">
          <ac:chgData name="Judson Santiago" userId="ebb108da2f256286" providerId="LiveId" clId="{A2BD3054-7263-4C35-8A28-A5B58B22E376}" dt="2019-09-24T02:37:51.071" v="4" actId="207"/>
          <ac:spMkLst>
            <pc:docMk/>
            <pc:sldMk cId="0" sldId="266"/>
            <ac:spMk id="3" creationId="{00000000-0000-0000-0000-000000000000}"/>
          </ac:spMkLst>
        </pc:spChg>
      </pc:sldChg>
      <pc:sldChg chg="modSp">
        <pc:chgData name="Judson Santiago" userId="ebb108da2f256286" providerId="LiveId" clId="{A2BD3054-7263-4C35-8A28-A5B58B22E376}" dt="2019-09-24T02:41:22.395" v="6" actId="207"/>
        <pc:sldMkLst>
          <pc:docMk/>
          <pc:sldMk cId="0" sldId="271"/>
        </pc:sldMkLst>
        <pc:spChg chg="mod">
          <ac:chgData name="Judson Santiago" userId="ebb108da2f256286" providerId="LiveId" clId="{A2BD3054-7263-4C35-8A28-A5B58B22E376}" dt="2019-09-24T02:41:22.395" v="6" actId="207"/>
          <ac:spMkLst>
            <pc:docMk/>
            <pc:sldMk cId="0" sldId="271"/>
            <ac:spMk id="3" creationId="{00000000-0000-0000-0000-000000000000}"/>
          </ac:spMkLst>
        </pc:spChg>
      </pc:sldChg>
      <pc:sldChg chg="modNotesTx">
        <pc:chgData name="Judson Santiago" userId="ebb108da2f256286" providerId="LiveId" clId="{A2BD3054-7263-4C35-8A28-A5B58B22E376}" dt="2019-09-24T02:44:29.975" v="63" actId="20577"/>
        <pc:sldMkLst>
          <pc:docMk/>
          <pc:sldMk cId="0" sldId="272"/>
        </pc:sldMkLst>
      </pc:sldChg>
      <pc:sldChg chg="addSp modSp">
        <pc:chgData name="Judson Santiago" userId="ebb108da2f256286" providerId="LiveId" clId="{A2BD3054-7263-4C35-8A28-A5B58B22E376}" dt="2019-09-24T02:47:55.637" v="100" actId="1076"/>
        <pc:sldMkLst>
          <pc:docMk/>
          <pc:sldMk cId="0" sldId="281"/>
        </pc:sldMkLst>
        <pc:spChg chg="add mod">
          <ac:chgData name="Judson Santiago" userId="ebb108da2f256286" providerId="LiveId" clId="{A2BD3054-7263-4C35-8A28-A5B58B22E376}" dt="2019-09-24T02:47:55.637" v="100" actId="1076"/>
          <ac:spMkLst>
            <pc:docMk/>
            <pc:sldMk cId="0" sldId="281"/>
            <ac:spMk id="8" creationId="{1D812E10-1A57-4194-971C-D3A2C0AD030D}"/>
          </ac:spMkLst>
        </pc:spChg>
      </pc:sldChg>
      <pc:sldChg chg="modSp">
        <pc:chgData name="Judson Santiago" userId="ebb108da2f256286" providerId="LiveId" clId="{A2BD3054-7263-4C35-8A28-A5B58B22E376}" dt="2019-09-24T02:53:01.914" v="262" actId="20577"/>
        <pc:sldMkLst>
          <pc:docMk/>
          <pc:sldMk cId="0" sldId="327"/>
        </pc:sldMkLst>
        <pc:spChg chg="mod">
          <ac:chgData name="Judson Santiago" userId="ebb108da2f256286" providerId="LiveId" clId="{A2BD3054-7263-4C35-8A28-A5B58B22E376}" dt="2019-09-24T02:53:01.914" v="262" actId="20577"/>
          <ac:spMkLst>
            <pc:docMk/>
            <pc:sldMk cId="0" sldId="327"/>
            <ac:spMk id="3" creationId="{00000000-0000-0000-0000-000000000000}"/>
          </ac:spMkLst>
        </pc:spChg>
      </pc:sldChg>
      <pc:sldChg chg="modSp">
        <pc:chgData name="Judson Santiago" userId="ebb108da2f256286" providerId="LiveId" clId="{A2BD3054-7263-4C35-8A28-A5B58B22E376}" dt="2019-09-24T02:57:19.524" v="410" actId="20577"/>
        <pc:sldMkLst>
          <pc:docMk/>
          <pc:sldMk cId="0" sldId="328"/>
        </pc:sldMkLst>
        <pc:spChg chg="mod">
          <ac:chgData name="Judson Santiago" userId="ebb108da2f256286" providerId="LiveId" clId="{A2BD3054-7263-4C35-8A28-A5B58B22E376}" dt="2019-09-24T02:57:19.524" v="410" actId="20577"/>
          <ac:spMkLst>
            <pc:docMk/>
            <pc:sldMk cId="0" sldId="328"/>
            <ac:spMk id="3" creationId="{00000000-0000-0000-0000-000000000000}"/>
          </ac:spMkLst>
        </pc:spChg>
      </pc:sldChg>
      <pc:sldChg chg="addSp modNotesTx">
        <pc:chgData name="Judson Santiago" userId="ebb108da2f256286" providerId="LiveId" clId="{A2BD3054-7263-4C35-8A28-A5B58B22E376}" dt="2019-09-24T02:31:38.099" v="1" actId="20577"/>
        <pc:sldMkLst>
          <pc:docMk/>
          <pc:sldMk cId="3894219744" sldId="329"/>
        </pc:sldMkLst>
        <pc:grpChg chg="add">
          <ac:chgData name="Judson Santiago" userId="ebb108da2f256286" providerId="LiveId" clId="{A2BD3054-7263-4C35-8A28-A5B58B22E376}" dt="2019-09-24T02:31:18.112" v="0"/>
          <ac:grpSpMkLst>
            <pc:docMk/>
            <pc:sldMk cId="3894219744" sldId="329"/>
            <ac:grpSpMk id="12" creationId="{3C2E1DBC-1551-43B6-A974-833C9DEC4C5A}"/>
          </ac:grpSpMkLst>
        </pc:grpChg>
      </pc:sldChg>
      <pc:sldChg chg="modSp">
        <pc:chgData name="Judson Santiago" userId="ebb108da2f256286" providerId="LiveId" clId="{A2BD3054-7263-4C35-8A28-A5B58B22E376}" dt="2019-09-24T02:33:40.214" v="3" actId="1076"/>
        <pc:sldMkLst>
          <pc:docMk/>
          <pc:sldMk cId="2062775305" sldId="331"/>
        </pc:sldMkLst>
        <pc:spChg chg="mod">
          <ac:chgData name="Judson Santiago" userId="ebb108da2f256286" providerId="LiveId" clId="{A2BD3054-7263-4C35-8A28-A5B58B22E376}" dt="2019-09-24T02:33:40.214" v="3" actId="1076"/>
          <ac:spMkLst>
            <pc:docMk/>
            <pc:sldMk cId="2062775305" sldId="331"/>
            <ac:spMk id="4" creationId="{19EA3A5E-0BCC-4F97-A038-A0124E3853A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B6B99-E1E8-4D9C-A985-A63B30E347AC}" type="datetimeFigureOut">
              <a:rPr lang="pt-BR" smtClean="0"/>
              <a:pPr/>
              <a:t>02/03/2021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CC293-6C0A-4CFC-8082-A55A9DD8871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9880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Resumo da aula:</a:t>
            </a:r>
            <a:r>
              <a:rPr lang="pt-BR" baseline="0" dirty="0"/>
              <a:t> e</a:t>
            </a:r>
            <a:r>
              <a:rPr lang="pt-BR" dirty="0"/>
              <a:t>strutura básica de um programa C++ e comandos de saída </a:t>
            </a:r>
            <a:r>
              <a:rPr lang="pt-BR"/>
              <a:t>de dados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4717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Exemplos de outras</a:t>
            </a:r>
            <a:r>
              <a:rPr lang="pt-BR" baseline="0" dirty="0"/>
              <a:t> diretivas: #define, #</a:t>
            </a:r>
            <a:r>
              <a:rPr lang="pt-BR" baseline="0" dirty="0" err="1"/>
              <a:t>ifdef</a:t>
            </a:r>
            <a:r>
              <a:rPr lang="pt-BR" baseline="0" dirty="0"/>
              <a:t>, #</a:t>
            </a:r>
            <a:r>
              <a:rPr lang="pt-BR" baseline="0" dirty="0" err="1"/>
              <a:t>ifndef</a:t>
            </a:r>
            <a:r>
              <a:rPr lang="pt-BR" baseline="0" dirty="0"/>
              <a:t>, #</a:t>
            </a:r>
            <a:r>
              <a:rPr lang="pt-BR" baseline="0" dirty="0" err="1"/>
              <a:t>endif</a:t>
            </a:r>
            <a:r>
              <a:rPr lang="pt-BR" baseline="0" dirty="0"/>
              <a:t>, #</a:t>
            </a:r>
            <a:r>
              <a:rPr lang="pt-BR" baseline="0" dirty="0" err="1"/>
              <a:t>pragma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5367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diferença entre os arquivos com e sem .h</a:t>
            </a:r>
            <a:r>
              <a:rPr lang="pt-BR" baseline="0" dirty="0"/>
              <a:t> </a:t>
            </a:r>
            <a:r>
              <a:rPr lang="pt-BR" b="1" baseline="0" dirty="0"/>
              <a:t>não é meramente cosmética</a:t>
            </a:r>
            <a:r>
              <a:rPr lang="pt-BR" baseline="0" dirty="0"/>
              <a:t>, os a</a:t>
            </a:r>
            <a:r>
              <a:rPr lang="pt-BR" dirty="0"/>
              <a:t>rquivos sem .h fazem uso de</a:t>
            </a:r>
            <a:r>
              <a:rPr lang="pt-BR" baseline="0" dirty="0"/>
              <a:t> </a:t>
            </a:r>
            <a:r>
              <a:rPr lang="pt-BR" baseline="0" dirty="0" err="1"/>
              <a:t>namespaces</a:t>
            </a:r>
            <a:r>
              <a:rPr lang="pt-BR" baseline="0" dirty="0"/>
              <a:t>.</a:t>
            </a:r>
          </a:p>
          <a:p>
            <a:r>
              <a:rPr lang="pt-BR" baseline="0" dirty="0"/>
              <a:t>A extensão .h ainda é usada pela grande maioria dos programadores C++, ficando a versão sem extensão quase que restrita ao padrão da linguagem.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0062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Podemos entender o namespace</a:t>
            </a:r>
            <a:r>
              <a:rPr lang="pt-BR" baseline="0" dirty="0"/>
              <a:t> como a definição de uma categoria. Alunos podem estar em Computação, no BCT ou em Agronomia. Ao usar o espaço de nomes Computação, sempre que dentro do programa eu falar em aluno, ele saberá que estou falando de um aluno de Computação.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8723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noProof="0" dirty="0">
                <a:solidFill>
                  <a:schemeClr val="bg1"/>
                </a:solidFill>
              </a:rPr>
              <a:t>» </a:t>
            </a:r>
            <a:r>
              <a:rPr lang="pt-BR" baseline="0" dirty="0"/>
              <a:t>Para projetos grandes que possuem código de vários fornecedores pode ser melhor não incluir completamente o espaço de nomes (</a:t>
            </a:r>
            <a:r>
              <a:rPr lang="pt-BR" baseline="0" dirty="0" err="1"/>
              <a:t>using</a:t>
            </a:r>
            <a:r>
              <a:rPr lang="pt-BR" baseline="0" dirty="0"/>
              <a:t> </a:t>
            </a:r>
            <a:r>
              <a:rPr lang="pt-BR" baseline="0" dirty="0" err="1"/>
              <a:t>namespace</a:t>
            </a:r>
            <a:r>
              <a:rPr lang="pt-BR" baseline="0" dirty="0"/>
              <a:t> </a:t>
            </a:r>
            <a:r>
              <a:rPr lang="pt-BR" baseline="0" dirty="0" err="1"/>
              <a:t>std</a:t>
            </a:r>
            <a:r>
              <a:rPr lang="pt-BR" baseline="0" dirty="0"/>
              <a:t>) mas para simplificar os exemplos faremos sempre isso. Não existe prejuízo em termos de desempenho, mas ao incluir completamente um espaço de nomes aumenta-se a probabilidade de colisão entre nomes de variáveis e funções. Ex.: tipo </a:t>
            </a:r>
            <a:r>
              <a:rPr lang="pt-BR" b="1" baseline="0" dirty="0"/>
              <a:t>data</a:t>
            </a:r>
            <a:r>
              <a:rPr lang="pt-BR" dirty="0"/>
              <a:t> em </a:t>
            </a:r>
            <a:r>
              <a:rPr lang="pt-BR" dirty="0" err="1"/>
              <a:t>iostream</a:t>
            </a:r>
            <a:r>
              <a:rPr lang="pt-BR" dirty="0"/>
              <a:t>, </a:t>
            </a:r>
            <a:r>
              <a:rPr lang="pt-BR" b="1" dirty="0"/>
              <a:t>POINT</a:t>
            </a:r>
            <a:r>
              <a:rPr lang="pt-BR" dirty="0"/>
              <a:t> em </a:t>
            </a:r>
            <a:r>
              <a:rPr lang="pt-BR" dirty="0" err="1"/>
              <a:t>windows.h</a:t>
            </a:r>
            <a:r>
              <a:rPr lang="pt-BR" dirty="0"/>
              <a:t>.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5754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\n possui desempenho melhor que </a:t>
            </a:r>
            <a:r>
              <a:rPr lang="pt-BR" dirty="0" err="1"/>
              <a:t>endl</a:t>
            </a:r>
            <a:r>
              <a:rPr lang="pt-BR" dirty="0"/>
              <a:t> porque </a:t>
            </a:r>
            <a:r>
              <a:rPr lang="pt-BR" dirty="0" err="1"/>
              <a:t>endl</a:t>
            </a:r>
            <a:r>
              <a:rPr lang="pt-BR" dirty="0"/>
              <a:t> executa um salto de linha em um “flush” do buffer de saída.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0473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C++ o </a:t>
            </a:r>
            <a:r>
              <a:rPr lang="pt-BR" baseline="0" dirty="0"/>
              <a:t>carriage return (CR)</a:t>
            </a:r>
            <a:r>
              <a:rPr lang="pt-BR" dirty="0"/>
              <a:t> é tratado da mesma forma</a:t>
            </a:r>
            <a:r>
              <a:rPr lang="pt-BR" baseline="0" dirty="0"/>
              <a:t> que um espaço em branco ou um tab.</a:t>
            </a:r>
          </a:p>
          <a:p>
            <a:r>
              <a:rPr lang="pt-BR" dirty="0" err="1"/>
              <a:t>International</a:t>
            </a:r>
            <a:r>
              <a:rPr lang="pt-BR" dirty="0"/>
              <a:t> </a:t>
            </a:r>
            <a:r>
              <a:rPr lang="pt-BR" dirty="0" err="1"/>
              <a:t>Obfuscated</a:t>
            </a:r>
            <a:r>
              <a:rPr lang="pt-BR" dirty="0"/>
              <a:t> C </a:t>
            </a:r>
            <a:r>
              <a:rPr lang="pt-BR" dirty="0" err="1"/>
              <a:t>Code</a:t>
            </a:r>
            <a:r>
              <a:rPr lang="pt-BR" dirty="0"/>
              <a:t> </a:t>
            </a:r>
            <a:r>
              <a:rPr lang="pt-BR" dirty="0" err="1"/>
              <a:t>Contest</a:t>
            </a:r>
            <a:r>
              <a:rPr lang="pt-BR" dirty="0"/>
              <a:t>  (www.ioccc.org)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0623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Constrói-se</a:t>
            </a:r>
            <a:r>
              <a:rPr lang="pt-BR" baseline="0" dirty="0"/>
              <a:t> programas a partir de blocos chamados funções. Normalmente quebra-se um programa em grandes tarefas e constrói-se funções separadas para cada tarefa.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4267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5759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possível distinguir facilmente as instruções, pois todas terminam com ponto e vírgula.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6057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/>
              <a:t>Explicar o conceito de interface: mediador, homem do meio. Exemplo: o sistema operacional é uma interface entre o homem e a máquina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9256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noProof="0" dirty="0">
                <a:solidFill>
                  <a:schemeClr val="bg1"/>
                </a:solidFill>
              </a:rPr>
              <a:t>» </a:t>
            </a:r>
            <a:r>
              <a:rPr lang="pt-BR" noProof="0" dirty="0"/>
              <a:t>Mostrar que é possível carregar programas do Prompt de Comando: </a:t>
            </a:r>
            <a:r>
              <a:rPr lang="pt-BR" noProof="0" dirty="0" err="1"/>
              <a:t>notepad</a:t>
            </a:r>
            <a:r>
              <a:rPr lang="pt-BR" noProof="0" dirty="0"/>
              <a:t>, </a:t>
            </a:r>
            <a:r>
              <a:rPr lang="pt-BR" noProof="0" dirty="0" err="1"/>
              <a:t>mspaint</a:t>
            </a:r>
            <a:r>
              <a:rPr lang="pt-BR" noProof="0" dirty="0"/>
              <a:t>. </a:t>
            </a:r>
            <a:br>
              <a:rPr lang="pt-BR" noProof="0" dirty="0"/>
            </a:br>
            <a:r>
              <a:rPr lang="pt-BR" noProof="0" dirty="0"/>
              <a:t>O "Windows Media Player" é um programa que recebe argumentos na linha de comando. Buscar "Media Player" &gt; Botão Direito &gt; Abrir Local do Arquivo.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915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noProof="0" dirty="0">
                <a:solidFill>
                  <a:schemeClr val="bg1"/>
                </a:solidFill>
              </a:rPr>
              <a:t>» </a:t>
            </a:r>
            <a:r>
              <a:rPr lang="pt-BR" noProof="0" dirty="0"/>
              <a:t>Demonstrar o recebimento de argumentos no Prompt de Comando (ArgcArgv.cpp)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310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linguagem C omitir o tipo de retorno</a:t>
            </a:r>
            <a:r>
              <a:rPr lang="pt-BR" baseline="0" dirty="0"/>
              <a:t> é o mesmo que dizer que a função retorna um tipo inteiro. C++ não assume mais isso.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127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3557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CC293-6C0A-4CFC-8082-A55A9DD88714}" type="slidenum">
              <a:rPr lang="pt-BR" smtClean="0"/>
              <a:pPr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3605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02/03/2021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02/03/2021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02/03/2021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02/03/2021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02/03/2021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02/03/2021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02/03/2021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02/03/2021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02/03/2021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369-A458-4831-B200-FCA465CC7541}" type="datetimeFigureOut">
              <a:rPr lang="pt-BR" smtClean="0"/>
              <a:pPr/>
              <a:t>02/03/2021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dirty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BADD4369-A458-4831-B200-FCA465CC7541}" type="datetimeFigureOut">
              <a:rPr lang="pt-BR" smtClean="0"/>
              <a:pPr/>
              <a:t>02/03/2021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ADD4369-A458-4831-B200-FCA465CC7541}" type="datetimeFigureOut">
              <a:rPr lang="pt-BR" smtClean="0"/>
              <a:pPr/>
              <a:t>02/03/2021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E5FEA589-4591-440F-9633-F7CB7543DFF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ao C++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7C55A-2A52-4118-88CF-FEF421A7C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Cabeçalho da Função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506545-B9F5-4A25-8587-7E21C0BC8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Utilizando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argumentos</a:t>
            </a:r>
            <a:r>
              <a:rPr lang="pt-BR" dirty="0"/>
              <a:t> passados na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linha de comando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9EA3A5E-0BCC-4F97-A038-A0124E3853AF}"/>
              </a:ext>
            </a:extLst>
          </p:cNvPr>
          <p:cNvSpPr/>
          <p:nvPr/>
        </p:nvSpPr>
        <p:spPr>
          <a:xfrm>
            <a:off x="1775520" y="270892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iostream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using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namespace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std</a:t>
            </a:r>
            <a:r>
              <a:rPr lang="pt-BR" dirty="0">
                <a:latin typeface="Consolas" panose="020B0609020204030204" pitchFamily="49" charset="0"/>
              </a:rPr>
              <a:t>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main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</a:rPr>
              <a:t> argc,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pt-BR" dirty="0">
                <a:latin typeface="Consolas" panose="020B0609020204030204" pitchFamily="49" charset="0"/>
              </a:rPr>
              <a:t> ** argv)</a:t>
            </a:r>
          </a:p>
          <a:p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latin typeface="Consolas" panose="020B0609020204030204" pitchFamily="49" charset="0"/>
              </a:rPr>
              <a:t> 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"Programa: " </a:t>
            </a:r>
            <a:r>
              <a:rPr lang="pt-BR" dirty="0">
                <a:latin typeface="Consolas" panose="020B0609020204030204" pitchFamily="49" charset="0"/>
              </a:rPr>
              <a:t>&lt;&lt; argv[0] &lt;&lt; </a:t>
            </a:r>
            <a:r>
              <a:rPr lang="pt-BR" dirty="0" err="1">
                <a:latin typeface="Consolas" panose="020B0609020204030204" pitchFamily="49" charset="0"/>
              </a:rPr>
              <a:t>endl</a:t>
            </a:r>
            <a:r>
              <a:rPr lang="pt-BR" dirty="0">
                <a:latin typeface="Consolas" panose="020B0609020204030204" pitchFamily="49" charset="0"/>
              </a:rPr>
              <a:t>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</a:rPr>
              <a:t> (argc &gt; 1)</a:t>
            </a:r>
          </a:p>
          <a:p>
            <a:r>
              <a:rPr lang="pt-BR" dirty="0">
                <a:latin typeface="Consolas" panose="020B0609020204030204" pitchFamily="49" charset="0"/>
              </a:rPr>
              <a:t>     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Arg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 " </a:t>
            </a:r>
            <a:r>
              <a:rPr lang="pt-BR" dirty="0">
                <a:latin typeface="Consolas" panose="020B0609020204030204" pitchFamily="49" charset="0"/>
              </a:rPr>
              <a:t>&lt;&lt; argv[1] &lt;&lt; </a:t>
            </a:r>
            <a:r>
              <a:rPr lang="pt-BR" dirty="0" err="1">
                <a:latin typeface="Consolas" panose="020B0609020204030204" pitchFamily="49" charset="0"/>
              </a:rPr>
              <a:t>endl</a:t>
            </a:r>
            <a:r>
              <a:rPr lang="pt-BR" dirty="0">
                <a:latin typeface="Consolas" panose="020B0609020204030204" pitchFamily="49" charset="0"/>
              </a:rPr>
              <a:t>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latin typeface="Consolas" panose="020B0609020204030204" pitchFamily="49" charset="0"/>
              </a:rPr>
              <a:t> 0;</a:t>
            </a:r>
          </a:p>
          <a:p>
            <a:r>
              <a:rPr lang="pt-BR" dirty="0"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7B1A6342-4FC1-4DE2-8CBB-6D889EF35196}"/>
              </a:ext>
            </a:extLst>
          </p:cNvPr>
          <p:cNvGrpSpPr/>
          <p:nvPr/>
        </p:nvGrpSpPr>
        <p:grpSpPr>
          <a:xfrm>
            <a:off x="11582400" y="6381328"/>
            <a:ext cx="617266" cy="495111"/>
            <a:chOff x="11582400" y="6381328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F36DCDBE-42E3-4056-A286-B7318A27D821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CFAD8A35-FD20-4913-8E21-3116270F2785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2775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Cabeçalho da Função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Muitos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programas existentes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usam o cabeçalho clássico da </a:t>
            </a:r>
            <a:br>
              <a:rPr lang="pt-BR" dirty="0"/>
            </a:br>
            <a:r>
              <a:rPr lang="pt-BR" dirty="0"/>
              <a:t>linguagem C</a:t>
            </a:r>
          </a:p>
          <a:p>
            <a:endParaRPr lang="pt-BR" dirty="0"/>
          </a:p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alternativa válida</a:t>
            </a:r>
            <a:r>
              <a:rPr lang="pt-BR" dirty="0"/>
              <a:t> em </a:t>
            </a:r>
            <a:br>
              <a:rPr lang="pt-BR" dirty="0"/>
            </a:br>
            <a:r>
              <a:rPr lang="pt-BR" dirty="0"/>
              <a:t>C++ é dizer explicitamente </a:t>
            </a:r>
            <a:br>
              <a:rPr lang="pt-BR" dirty="0"/>
            </a:br>
            <a:r>
              <a:rPr lang="pt-BR" dirty="0"/>
              <a:t>que a função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recebe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argumentos</a:t>
            </a:r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EFFED2EC-9914-4775-9431-9F7F847F820B}"/>
              </a:ext>
            </a:extLst>
          </p:cNvPr>
          <p:cNvGrpSpPr/>
          <p:nvPr/>
        </p:nvGrpSpPr>
        <p:grpSpPr>
          <a:xfrm>
            <a:off x="7065621" y="1916832"/>
            <a:ext cx="4034935" cy="1296144"/>
            <a:chOff x="6888088" y="1999294"/>
            <a:chExt cx="4034935" cy="1296144"/>
          </a:xfrm>
        </p:grpSpPr>
        <p:sp>
          <p:nvSpPr>
            <p:cNvPr id="4" name="Retângulo 3"/>
            <p:cNvSpPr/>
            <p:nvPr/>
          </p:nvSpPr>
          <p:spPr>
            <a:xfrm>
              <a:off x="6888088" y="2060848"/>
              <a:ext cx="3478615" cy="123459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6959526" y="1999294"/>
              <a:ext cx="396349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main()  </a:t>
              </a:r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// estilo original C    </a:t>
              </a:r>
              <a:r>
                <a:rPr lang="pt-BR" sz="2800" dirty="0">
                  <a:solidFill>
                    <a:srgbClr val="FF0000"/>
                  </a:solidFill>
                </a:rPr>
                <a:t>×</a:t>
              </a:r>
            </a:p>
            <a:p>
              <a:r>
                <a:rPr lang="pt-BR" sz="1600" dirty="0">
                  <a:latin typeface="+mj-lt"/>
                </a:rPr>
                <a:t>{</a:t>
              </a:r>
            </a:p>
            <a:p>
              <a:endParaRPr lang="pt-BR" sz="1600" dirty="0">
                <a:latin typeface="+mj-lt"/>
              </a:endParaRPr>
            </a:p>
            <a:p>
              <a:r>
                <a:rPr lang="pt-BR" sz="1600" dirty="0">
                  <a:latin typeface="+mj-lt"/>
                </a:rPr>
                <a:t>}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F21144F-0744-427D-BD1A-5B5FF5267EB3}"/>
              </a:ext>
            </a:extLst>
          </p:cNvPr>
          <p:cNvGrpSpPr/>
          <p:nvPr/>
        </p:nvGrpSpPr>
        <p:grpSpPr>
          <a:xfrm>
            <a:off x="6669577" y="3933056"/>
            <a:ext cx="4827023" cy="1288438"/>
            <a:chOff x="6240016" y="4653136"/>
            <a:chExt cx="4827023" cy="1288438"/>
          </a:xfrm>
        </p:grpSpPr>
        <p:sp>
          <p:nvSpPr>
            <p:cNvPr id="10" name="Retângulo 9"/>
            <p:cNvSpPr/>
            <p:nvPr/>
          </p:nvSpPr>
          <p:spPr>
            <a:xfrm>
              <a:off x="6240016" y="4708231"/>
              <a:ext cx="4176464" cy="123334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6287923" y="4653136"/>
              <a:ext cx="4779116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sz="1600" dirty="0">
                  <a:latin typeface="+mj-lt"/>
                </a:rPr>
                <a:t> main(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void</a:t>
              </a:r>
              <a:r>
                <a:rPr lang="pt-BR" sz="1600" dirty="0">
                  <a:latin typeface="+mj-lt"/>
                </a:rPr>
                <a:t>)  </a:t>
              </a:r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// estilo explícito    </a:t>
              </a:r>
              <a:r>
                <a:rPr lang="pt-BR" sz="2800" dirty="0">
                  <a:solidFill>
                    <a:srgbClr val="00B050"/>
                  </a:solidFill>
                </a:rPr>
                <a:t>√</a:t>
              </a:r>
            </a:p>
            <a:p>
              <a:r>
                <a:rPr lang="pt-BR" sz="1600" dirty="0">
                  <a:latin typeface="+mj-lt"/>
                </a:rPr>
                <a:t>{</a:t>
              </a:r>
            </a:p>
            <a:p>
              <a:endParaRPr lang="pt-BR" sz="1600" dirty="0">
                <a:latin typeface="+mj-lt"/>
              </a:endParaRPr>
            </a:p>
            <a:p>
              <a:r>
                <a:rPr lang="pt-BR" sz="1600" dirty="0">
                  <a:latin typeface="+mj-lt"/>
                </a:rPr>
                <a:t>}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Cabeçalho da Função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73936"/>
            <a:ext cx="10363200" cy="4572000"/>
          </a:xfrm>
        </p:spPr>
        <p:txBody>
          <a:bodyPr/>
          <a:lstStyle/>
          <a:p>
            <a:r>
              <a:rPr lang="pt-BR" dirty="0"/>
              <a:t>Alguns programadores </a:t>
            </a:r>
            <a:br>
              <a:rPr lang="pt-BR" dirty="0"/>
            </a:br>
            <a:r>
              <a:rPr lang="pt-BR" dirty="0"/>
              <a:t>usam este cabeçalho para 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omitir a instrução de retorno</a:t>
            </a:r>
          </a:p>
          <a:p>
            <a:endParaRPr lang="pt-BR" dirty="0"/>
          </a:p>
          <a:p>
            <a:r>
              <a:rPr lang="pt-BR" dirty="0"/>
              <a:t>O padrão ANSI/ISO C++ </a:t>
            </a:r>
            <a:br>
              <a:rPr lang="pt-BR" dirty="0"/>
            </a:br>
            <a:r>
              <a:rPr lang="pt-BR" dirty="0"/>
              <a:t>permite que o programador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omita a instrução de retorno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(somente na função main)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0FD988E-129F-4EDB-952F-19B0ABD3717A}"/>
              </a:ext>
            </a:extLst>
          </p:cNvPr>
          <p:cNvGrpSpPr/>
          <p:nvPr/>
        </p:nvGrpSpPr>
        <p:grpSpPr>
          <a:xfrm>
            <a:off x="6960096" y="1916832"/>
            <a:ext cx="4211532" cy="1584177"/>
            <a:chOff x="6960096" y="1916832"/>
            <a:chExt cx="4211532" cy="1584177"/>
          </a:xfrm>
        </p:grpSpPr>
        <p:sp>
          <p:nvSpPr>
            <p:cNvPr id="4" name="Retângulo 3"/>
            <p:cNvSpPr/>
            <p:nvPr/>
          </p:nvSpPr>
          <p:spPr>
            <a:xfrm>
              <a:off x="6960096" y="1916832"/>
              <a:ext cx="3527822" cy="158417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7031534" y="2001034"/>
              <a:ext cx="4140094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// não está no padrão C++</a:t>
              </a:r>
              <a:br>
                <a:rPr lang="pt-BR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</a:br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void</a:t>
              </a:r>
              <a:r>
                <a:rPr lang="pt-BR" dirty="0">
                  <a:latin typeface="+mj-lt"/>
                </a:rPr>
                <a:t> </a:t>
              </a:r>
              <a:r>
                <a:rPr lang="pt-BR" dirty="0" err="1">
                  <a:latin typeface="+mj-lt"/>
                </a:rPr>
                <a:t>main</a:t>
              </a:r>
              <a:r>
                <a:rPr lang="pt-BR" dirty="0">
                  <a:latin typeface="+mj-lt"/>
                </a:rPr>
                <a:t>()                  </a:t>
              </a:r>
              <a:r>
                <a:rPr lang="pt-BR" sz="3200" dirty="0">
                  <a:solidFill>
                    <a:srgbClr val="FF0000"/>
                  </a:solidFill>
                </a:rPr>
                <a:t>×</a:t>
              </a:r>
            </a:p>
            <a:p>
              <a:r>
                <a:rPr lang="pt-BR" dirty="0">
                  <a:latin typeface="+mj-lt"/>
                </a:rPr>
                <a:t>{</a:t>
              </a:r>
              <a:br>
                <a:rPr lang="pt-BR" dirty="0">
                  <a:latin typeface="+mj-lt"/>
                </a:rPr>
              </a:br>
              <a:r>
                <a:rPr lang="pt-BR" dirty="0">
                  <a:latin typeface="+mj-lt"/>
                </a:rPr>
                <a:t>}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596BDEC2-84A7-44C4-A82B-99C7F1916517}"/>
              </a:ext>
            </a:extLst>
          </p:cNvPr>
          <p:cNvGrpSpPr/>
          <p:nvPr/>
        </p:nvGrpSpPr>
        <p:grpSpPr>
          <a:xfrm>
            <a:off x="6965963" y="4221087"/>
            <a:ext cx="4170597" cy="1584177"/>
            <a:chOff x="6965963" y="4221087"/>
            <a:chExt cx="4170597" cy="1584177"/>
          </a:xfrm>
        </p:grpSpPr>
        <p:sp>
          <p:nvSpPr>
            <p:cNvPr id="10" name="Retângulo 9"/>
            <p:cNvSpPr/>
            <p:nvPr/>
          </p:nvSpPr>
          <p:spPr>
            <a:xfrm>
              <a:off x="6965963" y="4221087"/>
              <a:ext cx="3521955" cy="158417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6996466" y="4293096"/>
              <a:ext cx="4140094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// sem retorno explícito</a:t>
              </a:r>
            </a:p>
            <a:p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dirty="0">
                  <a:latin typeface="+mj-lt"/>
                </a:rPr>
                <a:t> </a:t>
              </a:r>
              <a:r>
                <a:rPr lang="pt-BR" dirty="0" err="1">
                  <a:latin typeface="+mj-lt"/>
                </a:rPr>
                <a:t>main</a:t>
              </a:r>
              <a:r>
                <a:rPr lang="pt-BR" dirty="0">
                  <a:latin typeface="+mj-lt"/>
                </a:rPr>
                <a:t>()                   </a:t>
              </a:r>
              <a:r>
                <a:rPr lang="pt-BR" sz="3200" dirty="0">
                  <a:solidFill>
                    <a:srgbClr val="00B050"/>
                  </a:solidFill>
                </a:rPr>
                <a:t>√</a:t>
              </a:r>
              <a:endParaRPr lang="pt-BR" dirty="0">
                <a:latin typeface="+mj-lt"/>
              </a:endParaRPr>
            </a:p>
            <a:p>
              <a:r>
                <a:rPr lang="pt-BR" dirty="0">
                  <a:latin typeface="+mj-lt"/>
                </a:rPr>
                <a:t>{</a:t>
              </a:r>
            </a:p>
            <a:p>
              <a:r>
                <a:rPr lang="pt-BR" dirty="0">
                  <a:latin typeface="+mj-lt"/>
                </a:rPr>
                <a:t>}</a:t>
              </a:r>
              <a:endParaRPr lang="pt-BR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991544" y="2536396"/>
            <a:ext cx="5256584" cy="7143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Comentários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Comentários são introduzidos com o uso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barras duplas</a:t>
            </a:r>
            <a:endParaRPr lang="pt-BR" baseline="300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compilador ignora os comentários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Comentários devem ser usados </a:t>
            </a:r>
            <a:r>
              <a:rPr lang="pt-BR" dirty="0"/>
              <a:t>para:</a:t>
            </a:r>
          </a:p>
          <a:p>
            <a:pPr lvl="1"/>
            <a:r>
              <a:rPr lang="pt-BR" dirty="0"/>
              <a:t>Documentar os programas</a:t>
            </a:r>
          </a:p>
          <a:p>
            <a:pPr lvl="2"/>
            <a:r>
              <a:rPr lang="pt-BR" dirty="0"/>
              <a:t>Ajudam outros a entenderem o programa</a:t>
            </a:r>
          </a:p>
          <a:p>
            <a:pPr lvl="2"/>
            <a:r>
              <a:rPr lang="pt-BR" dirty="0"/>
              <a:t>Permitem que o programador lembre o que fez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4" y="2708920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comentários acabam no final da linha</a:t>
            </a:r>
            <a:endParaRPr lang="pt-BR" dirty="0">
              <a:latin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C++ também aceita comentários no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estilo da linguagem C</a:t>
            </a:r>
          </a:p>
          <a:p>
            <a:pPr lvl="1"/>
            <a:r>
              <a:rPr lang="pt-BR" baseline="0" dirty="0"/>
              <a:t>Iniciando com </a:t>
            </a:r>
            <a:r>
              <a:rPr lang="pt-BR" baseline="0" dirty="0">
                <a:latin typeface="+mj-lt"/>
              </a:rPr>
              <a:t>/*</a:t>
            </a:r>
            <a:endParaRPr lang="pt-BR" dirty="0">
              <a:latin typeface="+mj-lt"/>
            </a:endParaRPr>
          </a:p>
          <a:p>
            <a:pPr lvl="1"/>
            <a:r>
              <a:rPr lang="pt-BR" baseline="0" dirty="0">
                <a:latin typeface="+mj-lt"/>
              </a:rPr>
              <a:t>F</a:t>
            </a:r>
            <a:r>
              <a:rPr lang="pt-BR" baseline="0" dirty="0"/>
              <a:t>inalizando com </a:t>
            </a:r>
            <a:r>
              <a:rPr lang="pt-BR" baseline="0" dirty="0">
                <a:latin typeface="+mj-lt"/>
              </a:rPr>
              <a:t>*/</a:t>
            </a:r>
            <a:endParaRPr lang="pt-BR" baseline="300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endParaRPr lang="pt-BR" dirty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Comentários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2135560" y="3541658"/>
            <a:ext cx="385714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/* 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comentários na linguagem C</a:t>
            </a:r>
            <a:b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podem ocupar várias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linhas 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*/</a:t>
            </a:r>
            <a:endParaRPr lang="pt-BR" dirty="0">
              <a:latin typeface="+mj-l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E3EC0B-EF55-488B-9F80-B7D8156992A9}"/>
              </a:ext>
            </a:extLst>
          </p:cNvPr>
          <p:cNvSpPr/>
          <p:nvPr/>
        </p:nvSpPr>
        <p:spPr>
          <a:xfrm>
            <a:off x="6456040" y="2780928"/>
            <a:ext cx="37305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/* comentários em C permitem</a:t>
            </a:r>
            <a:b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vários estilos de </a:t>
            </a:r>
            <a:b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organização */</a:t>
            </a:r>
            <a:endParaRPr lang="pt-BR" dirty="0">
              <a:latin typeface="+mj-lt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07CF883-1194-4BC5-AC7F-FDF09580709A}"/>
              </a:ext>
            </a:extLst>
          </p:cNvPr>
          <p:cNvSpPr/>
          <p:nvPr/>
        </p:nvSpPr>
        <p:spPr>
          <a:xfrm>
            <a:off x="7320136" y="5031115"/>
            <a:ext cx="32239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/* porém é preciso ficar</a:t>
            </a:r>
            <a:b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atento para não</a:t>
            </a:r>
            <a:b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cometer erros /*</a:t>
            </a:r>
            <a:endParaRPr lang="pt-BR" dirty="0">
              <a:latin typeface="+mj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0F4F81E-244D-4601-B41D-EA608826E798}"/>
              </a:ext>
            </a:extLst>
          </p:cNvPr>
          <p:cNvSpPr/>
          <p:nvPr/>
        </p:nvSpPr>
        <p:spPr>
          <a:xfrm>
            <a:off x="6456040" y="4103072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/*** comentário válido ***/</a:t>
            </a:r>
            <a:endParaRPr lang="pt-BR" dirty="0">
              <a:latin typeface="+mj-lt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74EC1B5-4311-44F2-8595-33E9C9B4E719}"/>
              </a:ext>
            </a:extLst>
          </p:cNvPr>
          <p:cNvSpPr/>
          <p:nvPr/>
        </p:nvSpPr>
        <p:spPr>
          <a:xfrm>
            <a:off x="3621107" y="4807855"/>
            <a:ext cx="309732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/* 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======================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comentário em destaque </a:t>
            </a:r>
            <a:b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======================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*/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0368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Pré-processador de C++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pré-processador</a:t>
            </a:r>
            <a:r>
              <a:rPr lang="pt-BR" dirty="0"/>
              <a:t> é um programa que processa </a:t>
            </a:r>
            <a:br>
              <a:rPr lang="pt-BR" dirty="0"/>
            </a:br>
            <a:r>
              <a:rPr lang="pt-BR" dirty="0"/>
              <a:t>(modifica) o código fonte antes da compilação</a:t>
            </a:r>
          </a:p>
          <a:p>
            <a:pPr lvl="1"/>
            <a:r>
              <a:rPr lang="pt-BR" dirty="0"/>
              <a:t>O </a:t>
            </a:r>
            <a:r>
              <a:rPr lang="pt-BR" dirty="0" err="1"/>
              <a:t>pré</a:t>
            </a:r>
            <a:r>
              <a:rPr lang="pt-BR" dirty="0"/>
              <a:t>-processador trata 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diretivas</a:t>
            </a:r>
            <a:r>
              <a:rPr lang="pt-BR" dirty="0"/>
              <a:t> que iniciam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#</a:t>
            </a:r>
          </a:p>
          <a:p>
            <a:endParaRPr lang="pt-BR" dirty="0"/>
          </a:p>
          <a:p>
            <a:r>
              <a:rPr lang="pt-BR" dirty="0"/>
              <a:t>A diretiva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#include</a:t>
            </a:r>
            <a:r>
              <a:rPr lang="pt-BR" dirty="0"/>
              <a:t> adiciona o conteúdo de um arquivo ao código fonte do programa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919536" y="5085184"/>
            <a:ext cx="55034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adiciona o arquivo iostream ao programa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Arquivo iostream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arquivo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iostream</a:t>
            </a:r>
            <a:r>
              <a:rPr lang="pt-BR" dirty="0"/>
              <a:t> contém as definições das funções </a:t>
            </a:r>
            <a:br>
              <a:rPr lang="pt-BR" dirty="0"/>
            </a:br>
            <a:r>
              <a:rPr lang="pt-BR" dirty="0"/>
              <a:t>de entrada e saída de dados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</a:t>
            </a:r>
            <a:r>
              <a:rPr lang="pt-BR" dirty="0"/>
              <a:t> = input (entrada)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</a:t>
            </a:r>
            <a:r>
              <a:rPr lang="pt-BR" dirty="0"/>
              <a:t> = output (saída)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stream</a:t>
            </a:r>
            <a:r>
              <a:rPr lang="pt-BR" dirty="0"/>
              <a:t> = fluxo ou canal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46B278-4EDD-4F31-8F5A-B23631B92933}"/>
              </a:ext>
            </a:extLst>
          </p:cNvPr>
          <p:cNvSpPr txBox="1"/>
          <p:nvPr/>
        </p:nvSpPr>
        <p:spPr>
          <a:xfrm>
            <a:off x="7176120" y="4437111"/>
            <a:ext cx="352839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Programas que usam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</a:rPr>
              <a:t>cin</a:t>
            </a:r>
            <a:r>
              <a:rPr lang="pt-BR" sz="2000" dirty="0"/>
              <a:t> e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cout</a:t>
            </a:r>
            <a:r>
              <a:rPr lang="pt-BR" sz="2000" dirty="0"/>
              <a:t> para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entrada e saída</a:t>
            </a:r>
            <a:r>
              <a:rPr lang="pt-BR" sz="2000" dirty="0"/>
              <a:t> de dados devem incluir o arquivo </a:t>
            </a:r>
            <a:r>
              <a:rPr lang="pt-BR" sz="2000" dirty="0" err="1"/>
              <a:t>iostream</a:t>
            </a:r>
            <a:endParaRPr lang="pt-BR" sz="2000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FBD70CE1-04E7-43E7-B962-4A4466C3DB4A}"/>
              </a:ext>
            </a:extLst>
          </p:cNvPr>
          <p:cNvGrpSpPr/>
          <p:nvPr/>
        </p:nvGrpSpPr>
        <p:grpSpPr>
          <a:xfrm>
            <a:off x="2063552" y="4581128"/>
            <a:ext cx="4752528" cy="1035407"/>
            <a:chOff x="1847528" y="4509120"/>
            <a:chExt cx="4752528" cy="1035407"/>
          </a:xfrm>
        </p:grpSpPr>
        <p:sp>
          <p:nvSpPr>
            <p:cNvPr id="4" name="Retângulo 3"/>
            <p:cNvSpPr/>
            <p:nvPr/>
          </p:nvSpPr>
          <p:spPr>
            <a:xfrm>
              <a:off x="1991544" y="4653136"/>
              <a:ext cx="449033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// necessário para usar cin e cout</a:t>
              </a: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#include </a:t>
              </a:r>
              <a:r>
                <a:rPr lang="pt-B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&lt;iostream&gt;</a:t>
              </a:r>
              <a:endParaRPr lang="pt-BR" dirty="0">
                <a:solidFill>
                  <a:schemeClr val="tx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F934BD5C-A28D-46A5-8FCD-F9B71FF4801D}"/>
                </a:ext>
              </a:extLst>
            </p:cNvPr>
            <p:cNvSpPr/>
            <p:nvPr/>
          </p:nvSpPr>
          <p:spPr>
            <a:xfrm>
              <a:off x="1847528" y="4509120"/>
              <a:ext cx="4752528" cy="10354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6D6080F-8B64-43C7-805A-E9B93CFD456D}"/>
              </a:ext>
            </a:extLst>
          </p:cNvPr>
          <p:cNvSpPr/>
          <p:nvPr/>
        </p:nvSpPr>
        <p:spPr>
          <a:xfrm>
            <a:off x="2279576" y="3645025"/>
            <a:ext cx="3527822" cy="19442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 de Cabeçalho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Arquivos como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iostream</a:t>
            </a:r>
            <a:r>
              <a:rPr lang="pt-BR" dirty="0"/>
              <a:t> são chamados:</a:t>
            </a:r>
          </a:p>
          <a:p>
            <a:pPr lvl="2"/>
            <a:r>
              <a:rPr lang="pt-BR" dirty="0"/>
              <a:t>Arquivos de cabeçalho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header files</a:t>
            </a:r>
            <a:r>
              <a:rPr lang="pt-BR" dirty="0"/>
              <a:t>) ou</a:t>
            </a:r>
          </a:p>
          <a:p>
            <a:pPr lvl="2"/>
            <a:r>
              <a:rPr lang="pt-BR" dirty="0"/>
              <a:t>Arquivos de inclusão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include files</a:t>
            </a:r>
            <a:r>
              <a:rPr lang="pt-BR" dirty="0"/>
              <a:t>)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752E675-1A52-45FE-8135-BA187801E215}"/>
              </a:ext>
            </a:extLst>
          </p:cNvPr>
          <p:cNvSpPr/>
          <p:nvPr/>
        </p:nvSpPr>
        <p:spPr>
          <a:xfrm>
            <a:off x="2423592" y="3695435"/>
            <a:ext cx="3600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iostream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using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namespace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std</a:t>
            </a:r>
            <a:r>
              <a:rPr lang="pt-BR" dirty="0">
                <a:latin typeface="Consolas" panose="020B0609020204030204" pitchFamily="49" charset="0"/>
              </a:rPr>
              <a:t>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main</a:t>
            </a:r>
            <a:r>
              <a:rPr lang="pt-BR" dirty="0">
                <a:latin typeface="Consolas" panose="020B0609020204030204" pitchFamily="49" charset="0"/>
              </a:rPr>
              <a:t>()</a:t>
            </a:r>
          </a:p>
          <a:p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2B40750-675A-4DBA-A038-05D2C8B84E77}"/>
              </a:ext>
            </a:extLst>
          </p:cNvPr>
          <p:cNvSpPr txBox="1"/>
          <p:nvPr/>
        </p:nvSpPr>
        <p:spPr>
          <a:xfrm>
            <a:off x="6431542" y="4109301"/>
            <a:ext cx="2448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Os includes são feitos no início (cabeçalho) do programa.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 de Cabeçalho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tradição sempre foi usar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extensão .h </a:t>
            </a:r>
            <a:r>
              <a:rPr lang="pt-BR" dirty="0"/>
              <a:t>para </a:t>
            </a:r>
            <a:br>
              <a:rPr lang="pt-BR" dirty="0"/>
            </a:br>
            <a:r>
              <a:rPr lang="pt-BR" dirty="0"/>
              <a:t>estes tipos de arquivos:</a:t>
            </a:r>
          </a:p>
          <a:p>
            <a:pPr lvl="1"/>
            <a:r>
              <a:rPr lang="pt-BR" dirty="0" err="1"/>
              <a:t>iostream.h</a:t>
            </a:r>
            <a:r>
              <a:rPr lang="pt-BR" dirty="0"/>
              <a:t> – funções de entrada/saída</a:t>
            </a:r>
          </a:p>
          <a:p>
            <a:pPr lvl="1"/>
            <a:r>
              <a:rPr lang="pt-BR" dirty="0"/>
              <a:t>math.h – funções matemáticas</a:t>
            </a:r>
          </a:p>
          <a:p>
            <a:pPr lvl="2"/>
            <a:endParaRPr lang="pt-BR" dirty="0"/>
          </a:p>
          <a:p>
            <a:r>
              <a:rPr lang="pt-BR" dirty="0"/>
              <a:t>A convenção atual é:</a:t>
            </a:r>
          </a:p>
          <a:p>
            <a:pPr lvl="1"/>
            <a:r>
              <a:rPr lang="pt-BR" dirty="0"/>
              <a:t>Não usar extensão nos </a:t>
            </a:r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arquivos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padrão</a:t>
            </a:r>
          </a:p>
          <a:p>
            <a:pPr lvl="1"/>
            <a:r>
              <a:rPr lang="pt-BR" dirty="0"/>
              <a:t>Usar nos arquivos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criados pelo programador</a:t>
            </a:r>
          </a:p>
        </p:txBody>
      </p:sp>
    </p:spTree>
    <p:extLst>
      <p:ext uri="{BB962C8B-B14F-4D97-AF65-F5344CB8AC3E}">
        <p14:creationId xmlns:p14="http://schemas.microsoft.com/office/powerpoint/2010/main" val="1872575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 de Cabeçalho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0332491"/>
              </p:ext>
            </p:extLst>
          </p:nvPr>
        </p:nvGraphicFramePr>
        <p:xfrm>
          <a:off x="2063552" y="4214818"/>
          <a:ext cx="7272335" cy="221139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818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2278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Cabeçalho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Convenção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Exemplo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Usado por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278">
                <a:tc>
                  <a:txBody>
                    <a:bodyPr/>
                    <a:lstStyle/>
                    <a:p>
                      <a:r>
                        <a:rPr lang="pt-BR" dirty="0"/>
                        <a:t>C++ estilo</a:t>
                      </a:r>
                      <a:r>
                        <a:rPr lang="pt-BR" baseline="0" dirty="0"/>
                        <a:t> antigo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.h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iostream.h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Programas C++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278">
                <a:tc>
                  <a:txBody>
                    <a:bodyPr/>
                    <a:lstStyle/>
                    <a:p>
                      <a:r>
                        <a:rPr lang="pt-BR" dirty="0"/>
                        <a:t>C estilo antigo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.h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math.h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Programas C e C++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278">
                <a:tc>
                  <a:txBody>
                    <a:bodyPr/>
                    <a:lstStyle/>
                    <a:p>
                      <a:r>
                        <a:rPr lang="pt-BR" dirty="0"/>
                        <a:t>C++ novo estilo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Sem extensão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iostream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Programas C++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278">
                <a:tc>
                  <a:txBody>
                    <a:bodyPr/>
                    <a:lstStyle/>
                    <a:p>
                      <a:r>
                        <a:rPr lang="pt-BR" dirty="0"/>
                        <a:t>C convertido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Prefixo</a:t>
                      </a:r>
                      <a:r>
                        <a:rPr lang="pt-BR" baseline="0" dirty="0"/>
                        <a:t> 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Programas C++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219200" y="1783560"/>
            <a:ext cx="8991600" cy="243125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/>
            </a:pPr>
            <a:r>
              <a:rPr lang="pt-BR" sz="3000" dirty="0"/>
              <a:t>C++ aceita arquivos de cabeçalho:</a:t>
            </a:r>
          </a:p>
          <a:p>
            <a:pPr marL="740664" lvl="1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/>
            </a:pPr>
            <a:r>
              <a:rPr lang="pt-BR" sz="2600" dirty="0"/>
              <a:t>Na nova convenção sem extensão (</a:t>
            </a:r>
            <a:r>
              <a:rPr lang="pt-BR" sz="2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sz="2600" dirty="0" err="1"/>
              <a:t>iostream</a:t>
            </a:r>
            <a:r>
              <a:rPr lang="pt-BR" sz="2600" dirty="0"/>
              <a:t>)</a:t>
            </a:r>
          </a:p>
          <a:p>
            <a:pPr marL="740664" lvl="1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/>
            </a:pPr>
            <a:r>
              <a:rPr lang="pt-BR" sz="2600" dirty="0"/>
              <a:t>No antigo formato do C (</a:t>
            </a:r>
            <a:r>
              <a:rPr lang="pt-BR" sz="2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sz="2600" dirty="0" err="1"/>
              <a:t>math.h</a:t>
            </a:r>
            <a:r>
              <a:rPr lang="pt-BR" sz="2600" dirty="0"/>
              <a:t>)</a:t>
            </a:r>
          </a:p>
          <a:p>
            <a:pPr marL="740664" lvl="1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/>
            </a:pPr>
            <a:r>
              <a:rPr lang="pt-BR" sz="2600" dirty="0"/>
              <a:t>Convertidos do C para C++ (</a:t>
            </a:r>
            <a:r>
              <a:rPr lang="pt-BR" sz="2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sz="2600" dirty="0" err="1"/>
              <a:t>cmath</a:t>
            </a:r>
            <a:r>
              <a:rPr lang="pt-BR" sz="2600" dirty="0"/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/>
          <p:cNvSpPr txBox="1"/>
          <p:nvPr/>
        </p:nvSpPr>
        <p:spPr>
          <a:xfrm>
            <a:off x="2675788" y="3794816"/>
            <a:ext cx="3786214" cy="3385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1747094" y="1617172"/>
            <a:ext cx="6353021" cy="3385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747094" y="2151742"/>
            <a:ext cx="2643206" cy="3385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1747094" y="2714620"/>
            <a:ext cx="1500198" cy="3385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Iniciação ao C++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921153" y="2168995"/>
            <a:ext cx="2847254" cy="3077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</a:rPr>
              <a:t>Uma diretiva de pré-processamento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8040049" y="2723247"/>
            <a:ext cx="1728358" cy="3077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</a:rPr>
              <a:t>Cabeçalho da função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698883" y="1630659"/>
            <a:ext cx="1069524" cy="3077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</a:rPr>
              <a:t>Comentário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037934" y="3275635"/>
            <a:ext cx="3730473" cy="3077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</a:rPr>
              <a:t>Dispensa uso do nome longo std::cout, std::endl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777156" y="3812069"/>
            <a:ext cx="1991251" cy="3077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</a:rPr>
              <a:t>Exibe mensagem na tela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8033637" y="4357695"/>
            <a:ext cx="1734770" cy="3077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</a:rPr>
              <a:t>Inicia uma nova linha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8285309" y="4915800"/>
            <a:ext cx="1483098" cy="3077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</a:rPr>
              <a:t>Outra mensagem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7833263" y="6007052"/>
            <a:ext cx="1935145" cy="3077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</a:rPr>
              <a:t>Finaliza a função main()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501167" y="5452800"/>
            <a:ext cx="3267241" cy="3077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</a:rPr>
              <a:t>Espera pelo pressionamento de uma tecla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318465" y="2988180"/>
            <a:ext cx="400110" cy="36433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vert270"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>
                    <a:lumMod val="75000"/>
                  </a:schemeClr>
                </a:solidFill>
              </a:rPr>
              <a:t>Corpo da função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675788" y="3260246"/>
            <a:ext cx="2786082" cy="3385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2675788" y="4357694"/>
            <a:ext cx="1928826" cy="3385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2675787" y="6000768"/>
            <a:ext cx="1428761" cy="3385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2675788" y="4903320"/>
            <a:ext cx="5357850" cy="3385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2675788" y="5446516"/>
            <a:ext cx="2357454" cy="3385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1747093" y="2991746"/>
            <a:ext cx="571504" cy="3385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1747093" y="6286520"/>
            <a:ext cx="571504" cy="3385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818531" y="1571613"/>
            <a:ext cx="76438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primeiro.cpp – mostra uma mensagem</a:t>
            </a:r>
            <a:b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br>
              <a:rPr lang="pt-BR" dirty="0">
                <a:latin typeface="+mj-lt"/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	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 namespace </a:t>
            </a:r>
            <a:r>
              <a:rPr lang="pt-BR" dirty="0">
                <a:latin typeface="+mj-lt"/>
              </a:rPr>
              <a:t>std;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"Bem vindo ao C++."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	cout &lt;&lt; endl;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"Meu primeiro programa!"</a:t>
            </a:r>
            <a:r>
              <a:rPr lang="pt-BR" dirty="0">
                <a:solidFill>
                  <a:srgbClr val="C00000"/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&lt;&lt; endl;</a:t>
            </a:r>
          </a:p>
          <a:p>
            <a:r>
              <a:rPr lang="pt-BR" dirty="0">
                <a:latin typeface="+mj-lt"/>
              </a:rPr>
              <a:t>	</a:t>
            </a:r>
          </a:p>
          <a:p>
            <a:r>
              <a:rPr lang="pt-BR" dirty="0">
                <a:latin typeface="+mj-lt"/>
              </a:rPr>
              <a:t>	system 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"pause"</a:t>
            </a:r>
            <a:r>
              <a:rPr lang="pt-BR" dirty="0">
                <a:latin typeface="+mj-lt"/>
              </a:rPr>
              <a:t>);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	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dirty="0">
                <a:latin typeface="+mj-lt"/>
              </a:rPr>
              <a:t> 0;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21" grpId="0" animBg="1"/>
      <p:bldP spid="21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Namespaces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Ao incluir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iostream</a:t>
            </a:r>
            <a:r>
              <a:rPr lang="pt-BR" dirty="0"/>
              <a:t> em um programa é preciso </a:t>
            </a:r>
            <a:br>
              <a:rPr lang="pt-BR" dirty="0"/>
            </a:br>
            <a:r>
              <a:rPr lang="pt-BR" dirty="0"/>
              <a:t>acrescentar a seguinte diretiva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using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Isto permite usar os objetos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cin</a:t>
            </a:r>
            <a:r>
              <a:rPr lang="pt-BR" dirty="0"/>
              <a:t>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cout</a:t>
            </a:r>
            <a:r>
              <a:rPr lang="pt-BR" dirty="0"/>
              <a:t> sem a designação </a:t>
            </a:r>
            <a:br>
              <a:rPr lang="pt-BR" dirty="0"/>
            </a:br>
            <a:r>
              <a:rPr lang="pt-BR" dirty="0"/>
              <a:t>do espaço de nome ao qual eles pertencem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03512" y="2934245"/>
            <a:ext cx="30003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 namespace </a:t>
            </a:r>
            <a:r>
              <a:rPr lang="pt-BR" sz="2000" dirty="0">
                <a:latin typeface="+mj-lt"/>
              </a:rPr>
              <a:t>std;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03512" y="5229200"/>
            <a:ext cx="5572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utilização sem a diretiva using</a:t>
            </a:r>
          </a:p>
          <a:p>
            <a:r>
              <a:rPr lang="pt-BR" sz="2000" dirty="0">
                <a:latin typeface="+mj-lt"/>
              </a:rPr>
              <a:t>std::cout &lt;&lt;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"Bem vindo ao C++."</a:t>
            </a:r>
            <a:r>
              <a:rPr lang="pt-BR" sz="2000" dirty="0">
                <a:latin typeface="+mj-lt"/>
              </a:rPr>
              <a:t>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Namespaces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um recurso que permite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combinar códigos existentes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de diferentes fornecedores:</a:t>
            </a:r>
          </a:p>
          <a:p>
            <a:pPr lvl="1"/>
            <a:r>
              <a:rPr lang="pt-BR" dirty="0"/>
              <a:t>Se duas empresas desenvolverem um objeto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cout</a:t>
            </a:r>
            <a:r>
              <a:rPr lang="pt-BR" dirty="0"/>
              <a:t>, </a:t>
            </a:r>
            <a:br>
              <a:rPr lang="pt-BR" dirty="0"/>
            </a:br>
            <a:r>
              <a:rPr lang="pt-BR" dirty="0"/>
              <a:t>elas o farão sob diferentes </a:t>
            </a:r>
            <a:r>
              <a:rPr lang="pt-BR" dirty="0" err="1"/>
              <a:t>namespaces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Mioflop::cout – objeto cout da Mioflop</a:t>
            </a:r>
          </a:p>
          <a:p>
            <a:pPr lvl="2"/>
            <a:r>
              <a:rPr lang="pt-BR" dirty="0"/>
              <a:t>Wanda::cout – objeto cout da Wanda</a:t>
            </a:r>
          </a:p>
          <a:p>
            <a:endParaRPr lang="pt-BR" dirty="0"/>
          </a:p>
          <a:p>
            <a:r>
              <a:rPr lang="pt-BR" dirty="0"/>
              <a:t>Para usar todos os objetos da Mioflop:</a:t>
            </a:r>
          </a:p>
          <a:p>
            <a:pPr lvl="1"/>
            <a:endParaRPr lang="pt-BR" dirty="0">
              <a:latin typeface="+mj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7FE1E20-1CEE-4D26-887C-9B49890F9412}"/>
              </a:ext>
            </a:extLst>
          </p:cNvPr>
          <p:cNvSpPr txBox="1"/>
          <p:nvPr/>
        </p:nvSpPr>
        <p:spPr>
          <a:xfrm>
            <a:off x="1631504" y="5733256"/>
            <a:ext cx="60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Mioflop;</a:t>
            </a:r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Namespaces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funções, classes e objetos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padrões da linguagem C++</a:t>
            </a:r>
            <a:r>
              <a:rPr lang="pt-BR" dirty="0"/>
              <a:t> foram colocados no espaço de nomes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std</a:t>
            </a:r>
          </a:p>
          <a:p>
            <a:pPr lvl="2"/>
            <a:endParaRPr lang="pt-BR" dirty="0"/>
          </a:p>
          <a:p>
            <a:pPr lvl="2"/>
            <a:r>
              <a:rPr lang="pt-BR" dirty="0"/>
              <a:t>Para ter acesso a tudo definido em std:</a:t>
            </a:r>
          </a:p>
          <a:p>
            <a:endParaRPr lang="pt-BR" dirty="0"/>
          </a:p>
          <a:p>
            <a:pPr lvl="2"/>
            <a:endParaRPr lang="pt-BR" dirty="0"/>
          </a:p>
          <a:p>
            <a:pPr lvl="2"/>
            <a:r>
              <a:rPr lang="pt-BR" dirty="0"/>
              <a:t>Para ter acesso apenas a itens selecionados:</a:t>
            </a:r>
          </a:p>
        </p:txBody>
      </p:sp>
      <p:sp>
        <p:nvSpPr>
          <p:cNvPr id="4" name="Retângulo 3"/>
          <p:cNvSpPr/>
          <p:nvPr/>
        </p:nvSpPr>
        <p:spPr>
          <a:xfrm>
            <a:off x="2207568" y="5157192"/>
            <a:ext cx="30003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 </a:t>
            </a:r>
            <a:r>
              <a:rPr lang="pt-BR" sz="2000" dirty="0">
                <a:latin typeface="+mj-lt"/>
              </a:rPr>
              <a:t>std::cout;</a:t>
            </a: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 </a:t>
            </a:r>
            <a:r>
              <a:rPr lang="pt-BR" sz="2000" dirty="0">
                <a:latin typeface="+mj-lt"/>
              </a:rPr>
              <a:t>std::cin;</a:t>
            </a: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 </a:t>
            </a:r>
            <a:r>
              <a:rPr lang="pt-BR" sz="2000" dirty="0">
                <a:latin typeface="+mj-lt"/>
              </a:rPr>
              <a:t>std::endl;</a:t>
            </a:r>
          </a:p>
          <a:p>
            <a:endParaRPr lang="pt-BR" sz="2000" dirty="0">
              <a:latin typeface="+mj-lt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207568" y="3717032"/>
            <a:ext cx="44644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namespace </a:t>
            </a:r>
            <a:r>
              <a:rPr lang="pt-BR" sz="2000" dirty="0">
                <a:latin typeface="+mj-lt"/>
              </a:rPr>
              <a:t>std;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51E5C022-1C1A-4488-B70E-DC24F37039B9}"/>
              </a:ext>
            </a:extLst>
          </p:cNvPr>
          <p:cNvGrpSpPr/>
          <p:nvPr/>
        </p:nvGrpSpPr>
        <p:grpSpPr>
          <a:xfrm>
            <a:off x="11582400" y="6381328"/>
            <a:ext cx="617266" cy="495111"/>
            <a:chOff x="11582400" y="6381328"/>
            <a:chExt cx="617266" cy="495111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4454099F-2157-4775-820E-D89B8DFF47E1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41F4DDEF-5576-4814-9CA3-56CA45C979FB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Saída de Dados com cout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programa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primeiro.cpp</a:t>
            </a:r>
            <a:r>
              <a:rPr lang="pt-BR" dirty="0"/>
              <a:t> usa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cout</a:t>
            </a:r>
            <a:r>
              <a:rPr lang="pt-BR" dirty="0"/>
              <a:t> para exibir uma </a:t>
            </a:r>
            <a:br>
              <a:rPr lang="pt-BR" dirty="0"/>
            </a:br>
            <a:r>
              <a:rPr lang="pt-BR" dirty="0"/>
              <a:t>mensagem na tela: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062675" y="4359372"/>
            <a:ext cx="557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j-lt"/>
              </a:rPr>
              <a:t>cout &lt;&lt;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"Bem vindo ao C++."</a:t>
            </a:r>
            <a:r>
              <a:rPr lang="pt-BR" sz="2000" dirty="0">
                <a:latin typeface="+mj-lt"/>
              </a:rPr>
              <a:t>;</a:t>
            </a:r>
          </a:p>
        </p:txBody>
      </p:sp>
      <p:sp>
        <p:nvSpPr>
          <p:cNvPr id="5" name="Retângulo 4"/>
          <p:cNvSpPr/>
          <p:nvPr/>
        </p:nvSpPr>
        <p:spPr>
          <a:xfrm>
            <a:off x="3991237" y="4216496"/>
            <a:ext cx="4286280" cy="7143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062940" y="3502116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conjunto de caracteres (string)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919536" y="3212976"/>
            <a:ext cx="378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Um objeto predefinido que sabe como mostrar  números e caracteres</a:t>
            </a:r>
          </a:p>
        </p:txBody>
      </p:sp>
      <p:cxnSp>
        <p:nvCxnSpPr>
          <p:cNvPr id="9" name="Conector reto 8"/>
          <p:cNvCxnSpPr/>
          <p:nvPr/>
        </p:nvCxnSpPr>
        <p:spPr>
          <a:xfrm rot="5400000">
            <a:off x="4206346" y="4072826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5400000">
            <a:off x="6110787" y="4072826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rot="5400000">
            <a:off x="4777850" y="5001520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4634180" y="5359505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Operador de inserção: indica a direção do fluxo de informações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Manipulador endl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programa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primeiro.cpp</a:t>
            </a:r>
            <a:r>
              <a:rPr lang="pt-BR" dirty="0"/>
              <a:t> usa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cout</a:t>
            </a:r>
            <a:r>
              <a:rPr lang="pt-BR" dirty="0"/>
              <a:t> também para </a:t>
            </a:r>
            <a:br>
              <a:rPr lang="pt-BR" dirty="0"/>
            </a:br>
            <a:r>
              <a:rPr lang="pt-BR" dirty="0"/>
              <a:t>pular linhas na tela: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2"/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Assim como cout,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endl</a:t>
            </a:r>
            <a:r>
              <a:rPr lang="pt-BR" dirty="0"/>
              <a:t> é definido no arquivo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iostream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3D2A7BE-6514-48AB-9F30-733A9752FBF7}"/>
              </a:ext>
            </a:extLst>
          </p:cNvPr>
          <p:cNvGrpSpPr/>
          <p:nvPr/>
        </p:nvGrpSpPr>
        <p:grpSpPr>
          <a:xfrm>
            <a:off x="2783632" y="3356992"/>
            <a:ext cx="2323628" cy="1214446"/>
            <a:chOff x="4852492" y="2862626"/>
            <a:chExt cx="2323628" cy="1214446"/>
          </a:xfrm>
        </p:grpSpPr>
        <p:sp>
          <p:nvSpPr>
            <p:cNvPr id="5" name="Retângulo 4"/>
            <p:cNvSpPr/>
            <p:nvPr/>
          </p:nvSpPr>
          <p:spPr>
            <a:xfrm>
              <a:off x="4852492" y="3362692"/>
              <a:ext cx="2143141" cy="71438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CaixaDeTexto 3"/>
            <p:cNvSpPr txBox="1"/>
            <p:nvPr/>
          </p:nvSpPr>
          <p:spPr>
            <a:xfrm>
              <a:off x="4923930" y="3505568"/>
              <a:ext cx="22145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cout &lt;&lt; endl;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81186" y="2862626"/>
              <a:ext cx="1394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Manipulador</a:t>
              </a:r>
            </a:p>
          </p:txBody>
        </p:sp>
        <p:cxnSp>
          <p:nvCxnSpPr>
            <p:cNvPr id="10" name="Conector reto 9"/>
            <p:cNvCxnSpPr/>
            <p:nvPr/>
          </p:nvCxnSpPr>
          <p:spPr>
            <a:xfrm rot="5400000">
              <a:off x="6281252" y="3362692"/>
              <a:ext cx="28575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4A22C9-BF32-45CC-937C-69A50CBE6751}"/>
              </a:ext>
            </a:extLst>
          </p:cNvPr>
          <p:cNvSpPr txBox="1"/>
          <p:nvPr/>
        </p:nvSpPr>
        <p:spPr>
          <a:xfrm>
            <a:off x="6519489" y="3492102"/>
            <a:ext cx="290432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Enviar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endl</a:t>
            </a:r>
            <a:r>
              <a:rPr lang="pt-BR" sz="2000" dirty="0"/>
              <a:t> para a saída faz o cursor saltar para o início da próxima linha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cout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pula linha automaticamente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Produzirá a saída: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703512" y="5373216"/>
            <a:ext cx="4286280" cy="5715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 Bom, </a:t>
            </a:r>
            <a:r>
              <a:rPr lang="pt-BR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oruim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e o desconhecido.</a:t>
            </a:r>
            <a:endParaRPr lang="pt-BR" sz="2000" dirty="0"/>
          </a:p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Manipulador endl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636912"/>
            <a:ext cx="4357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j-lt"/>
              </a:rPr>
              <a:t>cout &lt;&lt;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O Bom, o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"</a:t>
            </a:r>
            <a:r>
              <a:rPr lang="pt-BR" sz="2000" dirty="0">
                <a:latin typeface="+mj-lt"/>
              </a:rPr>
              <a:t>;</a:t>
            </a:r>
          </a:p>
          <a:p>
            <a:r>
              <a:rPr lang="pt-BR" sz="2000" dirty="0">
                <a:latin typeface="+mj-lt"/>
              </a:rPr>
              <a:t>cout &lt;&lt;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ruim,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2000" dirty="0">
                <a:latin typeface="+mj-lt"/>
              </a:rPr>
              <a:t>;</a:t>
            </a:r>
          </a:p>
          <a:p>
            <a:r>
              <a:rPr lang="pt-BR" sz="2000" dirty="0">
                <a:latin typeface="+mj-lt"/>
              </a:rPr>
              <a:t>cout &lt;&lt;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e o desconhecido.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"</a:t>
            </a:r>
            <a:r>
              <a:rPr lang="pt-BR" sz="2000" dirty="0">
                <a:latin typeface="+mj-lt"/>
              </a:rPr>
              <a:t>;</a:t>
            </a:r>
          </a:p>
          <a:p>
            <a:r>
              <a:rPr lang="pt-BR" sz="2000" dirty="0">
                <a:latin typeface="+mj-lt"/>
              </a:rPr>
              <a:t>cout &lt;&lt; endl;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Caractere de Nova Linha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 outra forma de produzir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salto de linha</a:t>
            </a:r>
            <a:r>
              <a:rPr lang="pt-BR" dirty="0"/>
              <a:t>: </a:t>
            </a:r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combinação \n é considerada como um único caractere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92896"/>
            <a:ext cx="6429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\n significa comece uma nova linha</a:t>
            </a:r>
          </a:p>
          <a:p>
            <a:r>
              <a:rPr lang="pt-BR" sz="2000" dirty="0">
                <a:latin typeface="+mj-lt"/>
              </a:rPr>
              <a:t>cout &lt;&lt;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E agora?\n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"</a:t>
            </a:r>
            <a:r>
              <a:rPr lang="pt-BR" sz="2000" dirty="0">
                <a:latin typeface="+mj-lt"/>
              </a:rPr>
              <a:t>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03512" y="4221088"/>
            <a:ext cx="72866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os pares de instruções abaixo são equivalentes</a:t>
            </a:r>
          </a:p>
          <a:p>
            <a:r>
              <a:rPr lang="pt-BR" sz="2000" dirty="0">
                <a:latin typeface="+mj-lt"/>
              </a:rPr>
              <a:t>cout &lt;&lt;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Júpiter é um planeta grande.\n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"</a:t>
            </a:r>
            <a:r>
              <a:rPr lang="pt-BR" sz="2000" dirty="0">
                <a:latin typeface="+mj-lt"/>
              </a:rPr>
              <a:t>;</a:t>
            </a:r>
          </a:p>
          <a:p>
            <a:r>
              <a:rPr lang="pt-BR" sz="2000" dirty="0">
                <a:latin typeface="+mj-lt"/>
              </a:rPr>
              <a:t>cout &lt;&lt;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Júpiter é um planeta grande.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"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pt-BR" sz="2000" dirty="0">
                <a:latin typeface="+mj-lt"/>
              </a:rPr>
              <a:t>&lt;&lt; endl;</a:t>
            </a:r>
          </a:p>
          <a:p>
            <a:endParaRPr lang="pt-BR" sz="2000" dirty="0">
              <a:latin typeface="+mj-lt"/>
            </a:endParaRPr>
          </a:p>
          <a:p>
            <a:r>
              <a:rPr lang="pt-BR" sz="2000" dirty="0">
                <a:latin typeface="+mj-lt"/>
              </a:rPr>
              <a:t>cout &lt;&lt;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\n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"</a:t>
            </a:r>
            <a:r>
              <a:rPr lang="pt-BR" sz="2000" dirty="0">
                <a:latin typeface="+mj-lt"/>
              </a:rPr>
              <a:t>;</a:t>
            </a:r>
          </a:p>
          <a:p>
            <a:r>
              <a:rPr lang="pt-BR" sz="2000" dirty="0">
                <a:latin typeface="+mj-lt"/>
              </a:rPr>
              <a:t>cout &lt;&lt; endl;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Formatação do Código Fonte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editar um código C++ o programador tem muita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flexibilidade na formatação do código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996952"/>
            <a:ext cx="59293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int</a:t>
            </a:r>
            <a:r>
              <a:rPr lang="pt-BR" dirty="0">
                <a:latin typeface="+mj-lt"/>
              </a:rPr>
              <a:t> </a:t>
            </a:r>
          </a:p>
          <a:p>
            <a:r>
              <a:rPr lang="pt-BR" dirty="0">
                <a:latin typeface="+mj-lt"/>
              </a:rPr>
              <a:t>main</a:t>
            </a:r>
          </a:p>
          <a:p>
            <a:r>
              <a:rPr lang="pt-BR" dirty="0">
                <a:latin typeface="+mj-lt"/>
              </a:rPr>
              <a:t>() {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 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namespace </a:t>
            </a:r>
          </a:p>
          <a:p>
            <a:r>
              <a:rPr lang="pt-BR" dirty="0">
                <a:latin typeface="+mj-lt"/>
              </a:rPr>
              <a:t>       std;	cout </a:t>
            </a:r>
          </a:p>
          <a:p>
            <a:r>
              <a:rPr lang="pt-BR" dirty="0">
                <a:latin typeface="+mj-lt"/>
              </a:rPr>
              <a:t>   &lt;&lt; </a:t>
            </a:r>
          </a:p>
          <a:p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"Bem vindo ao C++."</a:t>
            </a:r>
          </a:p>
          <a:p>
            <a:r>
              <a:rPr lang="pt-BR" dirty="0">
                <a:latin typeface="+mj-lt"/>
              </a:rPr>
              <a:t>;cout &lt;&lt; </a:t>
            </a:r>
          </a:p>
          <a:p>
            <a:r>
              <a:rPr lang="pt-BR" dirty="0">
                <a:latin typeface="+mj-lt"/>
              </a:rPr>
              <a:t>endl;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"Meu primeiro programa!"</a:t>
            </a:r>
            <a:r>
              <a:rPr lang="pt-BR" dirty="0">
                <a:solidFill>
                  <a:srgbClr val="C00000"/>
                </a:solidFill>
                <a:latin typeface="+mj-lt"/>
              </a:rPr>
              <a:t> </a:t>
            </a:r>
          </a:p>
          <a:p>
            <a:r>
              <a:rPr lang="pt-BR" dirty="0">
                <a:latin typeface="+mj-lt"/>
              </a:rPr>
              <a:t>&lt;&lt; endl;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dirty="0">
                <a:latin typeface="+mj-lt"/>
              </a:rPr>
              <a:t> 0; 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leitura do código fonte </a:t>
            </a:r>
            <a:r>
              <a:rPr lang="pt-BR" dirty="0"/>
              <a:t>é facilitada se o programador seguir algumas </a:t>
            </a:r>
            <a:r>
              <a:rPr lang="pt-BR"/>
              <a:t>regras básicas: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996952"/>
            <a:ext cx="83930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primeiro.cpp – mostra uma mensagem</a:t>
            </a:r>
            <a:b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 namespace </a:t>
            </a:r>
            <a:r>
              <a:rPr lang="pt-BR" dirty="0">
                <a:latin typeface="+mj-lt"/>
              </a:rPr>
              <a:t>std;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"Bem vindo ao C++."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endl;</a:t>
            </a:r>
          </a:p>
          <a:p>
            <a:r>
              <a:rPr lang="pt-BR" dirty="0">
                <a:latin typeface="+mj-lt"/>
              </a:rPr>
              <a:t>  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"Meu primeiro programa!"</a:t>
            </a:r>
            <a:r>
              <a:rPr lang="pt-BR" dirty="0">
                <a:solidFill>
                  <a:srgbClr val="C00000"/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dirty="0">
                <a:latin typeface="+mj-lt"/>
              </a:rPr>
              <a:t> 0;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Estilo de Código C++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8247785" y="4749565"/>
            <a:ext cx="1949573" cy="3077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</a:rPr>
              <a:t>Uma instrução por linha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7024695" y="4271641"/>
            <a:ext cx="3188693" cy="3077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</a:rPr>
              <a:t>Abra e feche chaves em linhas separadas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8388849" y="5227490"/>
            <a:ext cx="1808508" cy="3077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</a:rPr>
              <a:t>Instruções indentadas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812E10-1A57-4194-971C-D3A2C0AD030D}"/>
              </a:ext>
            </a:extLst>
          </p:cNvPr>
          <p:cNvSpPr txBox="1"/>
          <p:nvPr/>
        </p:nvSpPr>
        <p:spPr>
          <a:xfrm>
            <a:off x="7403002" y="3793716"/>
            <a:ext cx="2794355" cy="3077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</a:rPr>
              <a:t>Uso de espaços para separar blocos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Programas iniciam a execução a partir de uma função principal chamada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()</a:t>
            </a:r>
          </a:p>
          <a:p>
            <a:endParaRPr lang="pt-BR" dirty="0"/>
          </a:p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</a:t>
            </a:r>
            <a:r>
              <a:rPr lang="pt-BR" dirty="0"/>
              <a:t> consiste em:</a:t>
            </a:r>
          </a:p>
          <a:p>
            <a:pPr lvl="1"/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cabeçalho: </a:t>
            </a:r>
            <a:r>
              <a:rPr lang="pt-BR" dirty="0"/>
              <a:t>define a interface da função, o tipo de valor recebido e o tipo de valor retornado como resultado</a:t>
            </a:r>
          </a:p>
          <a:p>
            <a:pPr lvl="1"/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corpo: </a:t>
            </a:r>
            <a:r>
              <a:rPr lang="pt-BR" dirty="0"/>
              <a:t>consiste em uma série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instruções</a:t>
            </a:r>
            <a:r>
              <a:rPr lang="pt-BR" dirty="0"/>
              <a:t> dentro de um par de chaves (</a:t>
            </a:r>
            <a:r>
              <a:rPr lang="pt-BR" sz="2400" dirty="0">
                <a:latin typeface="+mj-lt"/>
              </a:rPr>
              <a:t>{}</a:t>
            </a:r>
            <a:r>
              <a:rPr lang="pt-BR" dirty="0"/>
              <a:t>) e finalizadas por ponto-e-vírgula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Iniciação ao C++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linguagem C++ faz diferença entre letras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maiúsculas e minúsculas</a:t>
            </a:r>
          </a:p>
          <a:p>
            <a:pPr lvl="1"/>
            <a:r>
              <a:rPr lang="pt-BR" dirty="0"/>
              <a:t>Só existe uma forma de escrever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cout</a:t>
            </a:r>
            <a:r>
              <a:rPr lang="pt-BR" dirty="0"/>
              <a:t>: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pt-BR" dirty="0">
                <a:latin typeface="+mj-lt"/>
              </a:rPr>
              <a:t>cout</a:t>
            </a:r>
            <a:r>
              <a:rPr lang="pt-BR" dirty="0"/>
              <a:t> </a:t>
            </a:r>
            <a:r>
              <a:rPr lang="pt-BR" dirty="0">
                <a:solidFill>
                  <a:srgbClr val="00B050"/>
                </a:solidFill>
              </a:rPr>
              <a:t>√</a:t>
            </a:r>
            <a:r>
              <a:rPr lang="pt-BR" dirty="0"/>
              <a:t> 	kout </a:t>
            </a:r>
            <a:r>
              <a:rPr lang="pt-BR" dirty="0">
                <a:solidFill>
                  <a:srgbClr val="FF0000"/>
                </a:solidFill>
              </a:rPr>
              <a:t>× </a:t>
            </a:r>
            <a:br>
              <a:rPr lang="pt-BR" dirty="0"/>
            </a:br>
            <a:r>
              <a:rPr lang="pt-BR" dirty="0"/>
              <a:t>	</a:t>
            </a:r>
            <a:r>
              <a:rPr lang="pt-BR" dirty="0">
                <a:latin typeface="+mj-lt"/>
              </a:rPr>
              <a:t>Cout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×</a:t>
            </a:r>
            <a:r>
              <a:rPr lang="pt-BR" dirty="0"/>
              <a:t> 	cour </a:t>
            </a:r>
            <a:r>
              <a:rPr lang="pt-BR" dirty="0">
                <a:solidFill>
                  <a:srgbClr val="FF0000"/>
                </a:solidFill>
              </a:rPr>
              <a:t>× </a:t>
            </a:r>
            <a:br>
              <a:rPr lang="pt-BR" dirty="0"/>
            </a:br>
            <a:r>
              <a:rPr lang="pt-BR" dirty="0"/>
              <a:t>	</a:t>
            </a:r>
            <a:r>
              <a:rPr lang="pt-BR" dirty="0">
                <a:latin typeface="+mj-lt"/>
              </a:rPr>
              <a:t>COUT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×	</a:t>
            </a:r>
            <a:r>
              <a:rPr lang="pt-BR" dirty="0"/>
              <a:t>coot </a:t>
            </a:r>
            <a:r>
              <a:rPr lang="pt-BR" dirty="0">
                <a:solidFill>
                  <a:srgbClr val="FF0000"/>
                </a:solidFill>
              </a:rPr>
              <a:t>×</a:t>
            </a:r>
            <a:endParaRPr lang="pt-BR" dirty="0"/>
          </a:p>
          <a:p>
            <a:endParaRPr lang="pt-BR" dirty="0"/>
          </a:p>
          <a:p>
            <a:r>
              <a:rPr lang="pt-BR" dirty="0"/>
              <a:t>O compilador retorna um erro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identificador não declarado</a:t>
            </a:r>
            <a:r>
              <a:rPr lang="pt-BR" dirty="0"/>
              <a:t> se for usada uma palavra inválida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Diretivas de pré-processamento modificam o programa</a:t>
            </a:r>
          </a:p>
          <a:p>
            <a:pPr lvl="1"/>
            <a:r>
              <a:rPr lang="pt-BR" dirty="0"/>
              <a:t>São executadas antes de iniciar a compilação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#include </a:t>
            </a:r>
            <a:r>
              <a:rPr lang="pt-BR" dirty="0"/>
              <a:t>insere o conteúdo de um arquivo no programa</a:t>
            </a:r>
          </a:p>
          <a:p>
            <a:endParaRPr lang="pt-BR" dirty="0"/>
          </a:p>
          <a:p>
            <a:r>
              <a:rPr lang="pt-BR" dirty="0"/>
              <a:t>A instrução de saída de dados (cout) </a:t>
            </a:r>
          </a:p>
          <a:p>
            <a:pPr lvl="1"/>
            <a:r>
              <a:rPr lang="pt-BR" dirty="0"/>
              <a:t>Está definida no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arquivo de cabeçalho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iostream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Não salta linhas automaticamente</a:t>
            </a:r>
          </a:p>
          <a:p>
            <a:pPr lvl="2"/>
            <a:r>
              <a:rPr lang="pt-BR" dirty="0"/>
              <a:t>Use o manipulador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endl</a:t>
            </a:r>
            <a:r>
              <a:rPr lang="pt-BR" dirty="0"/>
              <a:t> </a:t>
            </a:r>
          </a:p>
          <a:p>
            <a:pPr lvl="2"/>
            <a:r>
              <a:rPr lang="pt-BR" dirty="0"/>
              <a:t>Ou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caractere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'\n'</a:t>
            </a:r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3DE341D-CE4F-49CB-834C-7563945E5B71}"/>
              </a:ext>
            </a:extLst>
          </p:cNvPr>
          <p:cNvSpPr/>
          <p:nvPr/>
        </p:nvSpPr>
        <p:spPr>
          <a:xfrm>
            <a:off x="4727848" y="5373216"/>
            <a:ext cx="3600400" cy="6065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1F6B389-0487-4FB1-8805-A61332003272}"/>
              </a:ext>
            </a:extLst>
          </p:cNvPr>
          <p:cNvSpPr/>
          <p:nvPr/>
        </p:nvSpPr>
        <p:spPr>
          <a:xfrm>
            <a:off x="1658144" y="5085184"/>
            <a:ext cx="8875712" cy="1156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pt-BR" sz="1400" dirty="0">
                <a:latin typeface="Consolas" panose="020B0609020204030204" pitchFamily="49" charset="0"/>
              </a:rPr>
              <a:t>&gt;BemVindo.cpp</a:t>
            </a:r>
          </a:p>
          <a:p>
            <a:pPr>
              <a:lnSpc>
                <a:spcPts val="2100"/>
              </a:lnSpc>
            </a:pPr>
            <a:r>
              <a:rPr lang="pt-BR" sz="1400" dirty="0">
                <a:latin typeface="Consolas" panose="020B0609020204030204" pitchFamily="49" charset="0"/>
              </a:rPr>
              <a:t>&gt;BemVindo.cpp(7): </a:t>
            </a:r>
            <a:r>
              <a:rPr lang="pt-BR" sz="1400" dirty="0" err="1">
                <a:latin typeface="Consolas" panose="020B0609020204030204" pitchFamily="49" charset="0"/>
              </a:rPr>
              <a:t>error</a:t>
            </a:r>
            <a:r>
              <a:rPr lang="pt-BR" sz="1400" dirty="0">
                <a:latin typeface="Consolas" panose="020B0609020204030204" pitchFamily="49" charset="0"/>
              </a:rPr>
              <a:t> C2065: 'Cout': identificador não declarado</a:t>
            </a:r>
          </a:p>
          <a:p>
            <a:pPr>
              <a:lnSpc>
                <a:spcPts val="2100"/>
              </a:lnSpc>
            </a:pPr>
            <a:r>
              <a:rPr lang="pt-BR" sz="1400" dirty="0">
                <a:latin typeface="Consolas" panose="020B0609020204030204" pitchFamily="49" charset="0"/>
              </a:rPr>
              <a:t>&gt;BemVindo.cpp(7): </a:t>
            </a:r>
            <a:r>
              <a:rPr lang="pt-BR" sz="1400" dirty="0" err="1">
                <a:latin typeface="Consolas" panose="020B0609020204030204" pitchFamily="49" charset="0"/>
              </a:rPr>
              <a:t>error</a:t>
            </a:r>
            <a:r>
              <a:rPr lang="pt-BR" sz="1400" dirty="0">
                <a:latin typeface="Consolas" panose="020B0609020204030204" pitchFamily="49" charset="0"/>
              </a:rPr>
              <a:t> C2065: 'ENDL': identificador não declarado</a:t>
            </a:r>
          </a:p>
          <a:p>
            <a:pPr>
              <a:lnSpc>
                <a:spcPts val="2100"/>
              </a:lnSpc>
            </a:pPr>
            <a:r>
              <a:rPr lang="pt-BR" sz="1400" dirty="0">
                <a:latin typeface="Consolas" panose="020B0609020204030204" pitchFamily="49" charset="0"/>
              </a:rPr>
              <a:t>&gt;Projeto de compilação pronto "</a:t>
            </a:r>
            <a:r>
              <a:rPr lang="pt-BR" sz="1400" dirty="0" err="1">
                <a:latin typeface="Consolas" panose="020B0609020204030204" pitchFamily="49" charset="0"/>
              </a:rPr>
              <a:t>ProgComp.vcxproj</a:t>
            </a:r>
            <a:r>
              <a:rPr lang="pt-BR" sz="1400" dirty="0">
                <a:latin typeface="Consolas" panose="020B0609020204030204" pitchFamily="49" charset="0"/>
              </a:rPr>
              <a:t>" -- FALHA.</a:t>
            </a:r>
            <a:endParaRPr lang="pt-BR" sz="14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709FAC-CED0-46D6-8F9C-EE444C26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Iniciação ao C++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9324DE-2A94-401F-B6D4-7B3D3DEA3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Resultado da Compilação: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0BE956-DA32-416D-9665-90A5C1F98B85}"/>
              </a:ext>
            </a:extLst>
          </p:cNvPr>
          <p:cNvSpPr txBox="1"/>
          <p:nvPr/>
        </p:nvSpPr>
        <p:spPr>
          <a:xfrm>
            <a:off x="1223070" y="1783560"/>
            <a:ext cx="874963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programa de boas vindas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1600" dirty="0" err="1"/>
              <a:t>std</a:t>
            </a:r>
            <a:r>
              <a:rPr lang="pt-BR" sz="1600" dirty="0"/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	</a:t>
            </a:r>
          </a:p>
          <a:p>
            <a:r>
              <a:rPr lang="pt-BR" sz="1600" dirty="0">
                <a:latin typeface="+mj-lt"/>
              </a:rPr>
              <a:t>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"Bem vindo ao C++." </a:t>
            </a:r>
            <a:r>
              <a:rPr lang="pt-BR" sz="1600" dirty="0">
                <a:latin typeface="+mj-lt"/>
              </a:rPr>
              <a:t>&lt;&lt; ENDL;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latin typeface="+mj-lt"/>
              </a:rPr>
              <a:t> 0;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003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estrutura da função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()</a:t>
            </a:r>
            <a:r>
              <a:rPr lang="pt-BR" dirty="0"/>
              <a:t> é: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Função main()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FB923896-B20B-46D4-8A8C-22A713D9DCF8}"/>
              </a:ext>
            </a:extLst>
          </p:cNvPr>
          <p:cNvGrpSpPr/>
          <p:nvPr/>
        </p:nvGrpSpPr>
        <p:grpSpPr>
          <a:xfrm>
            <a:off x="2468109" y="2708920"/>
            <a:ext cx="7865382" cy="3571783"/>
            <a:chOff x="2595539" y="2674821"/>
            <a:chExt cx="7865382" cy="3571783"/>
          </a:xfrm>
        </p:grpSpPr>
        <p:sp>
          <p:nvSpPr>
            <p:cNvPr id="10" name="Retângulo 9"/>
            <p:cNvSpPr/>
            <p:nvPr/>
          </p:nvSpPr>
          <p:spPr>
            <a:xfrm>
              <a:off x="5238744" y="3338642"/>
              <a:ext cx="2786082" cy="207848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CaixaDeTexto 3"/>
            <p:cNvSpPr txBox="1"/>
            <p:nvPr/>
          </p:nvSpPr>
          <p:spPr>
            <a:xfrm>
              <a:off x="5310182" y="3357563"/>
              <a:ext cx="300039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dirty="0">
                  <a:latin typeface="+mj-lt"/>
                </a:rPr>
                <a:t> main()</a:t>
              </a:r>
            </a:p>
            <a:p>
              <a:r>
                <a:rPr lang="pt-BR" dirty="0">
                  <a:latin typeface="+mj-lt"/>
                </a:rPr>
                <a:t>{</a:t>
              </a:r>
            </a:p>
            <a:p>
              <a:r>
                <a:rPr lang="pt-BR" dirty="0">
                  <a:latin typeface="+mj-lt"/>
                </a:rPr>
                <a:t>	</a:t>
              </a:r>
            </a:p>
            <a:p>
              <a:r>
                <a:rPr lang="pt-BR" dirty="0">
                  <a:latin typeface="+mj-lt"/>
                </a:rPr>
                <a:t>	instruções</a:t>
              </a:r>
            </a:p>
            <a:p>
              <a:endParaRPr lang="pt-BR" dirty="0">
                <a:latin typeface="+mj-lt"/>
              </a:endParaRPr>
            </a:p>
            <a:p>
              <a:r>
                <a:rPr lang="pt-BR" dirty="0">
                  <a:latin typeface="+mj-lt"/>
                </a:rPr>
                <a:t>	</a:t>
              </a:r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return</a:t>
              </a:r>
              <a:r>
                <a:rPr lang="pt-BR" dirty="0">
                  <a:latin typeface="+mj-lt"/>
                </a:rPr>
                <a:t> 0;</a:t>
              </a:r>
            </a:p>
            <a:p>
              <a:r>
                <a:rPr lang="pt-BR" dirty="0">
                  <a:latin typeface="+mj-lt"/>
                </a:rPr>
                <a:t>}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6238876" y="4143380"/>
              <a:ext cx="1428760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Chave direita 6"/>
            <p:cNvSpPr/>
            <p:nvPr/>
          </p:nvSpPr>
          <p:spPr>
            <a:xfrm>
              <a:off x="8096264" y="3789040"/>
              <a:ext cx="142876" cy="149734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8305640" y="4353048"/>
              <a:ext cx="1750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Corpo da função</a:t>
              </a:r>
            </a:p>
          </p:txBody>
        </p:sp>
        <p:sp>
          <p:nvSpPr>
            <p:cNvPr id="9" name="Chave direita 8"/>
            <p:cNvSpPr/>
            <p:nvPr/>
          </p:nvSpPr>
          <p:spPr>
            <a:xfrm flipH="1">
              <a:off x="4881554" y="3429000"/>
              <a:ext cx="214314" cy="185738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2595539" y="4143380"/>
              <a:ext cx="2079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Definição da função</a:t>
              </a:r>
            </a:p>
          </p:txBody>
        </p:sp>
        <p:sp>
          <p:nvSpPr>
            <p:cNvPr id="12" name="Chave direita 11"/>
            <p:cNvSpPr/>
            <p:nvPr/>
          </p:nvSpPr>
          <p:spPr>
            <a:xfrm>
              <a:off x="8096264" y="3357562"/>
              <a:ext cx="142876" cy="35719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8288531" y="3351491"/>
              <a:ext cx="2172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Cabeçalho da função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5288031" y="2674821"/>
              <a:ext cx="1758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Nome da função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3524232" y="5877272"/>
              <a:ext cx="4847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Instruções sempre terminam com ponto e vírgula</a:t>
              </a:r>
            </a:p>
          </p:txBody>
        </p:sp>
        <p:cxnSp>
          <p:nvCxnSpPr>
            <p:cNvPr id="17" name="Forma 16"/>
            <p:cNvCxnSpPr>
              <a:cxnSpLocks/>
              <a:stCxn id="15" idx="0"/>
              <a:endCxn id="6" idx="1"/>
            </p:cNvCxnSpPr>
            <p:nvPr/>
          </p:nvCxnSpPr>
          <p:spPr>
            <a:xfrm rot="5400000" flipH="1" flipV="1">
              <a:off x="5333715" y="4972112"/>
              <a:ext cx="1519578" cy="29074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>
              <a:cxnSpLocks/>
              <a:stCxn id="14" idx="2"/>
            </p:cNvCxnSpPr>
            <p:nvPr/>
          </p:nvCxnSpPr>
          <p:spPr>
            <a:xfrm>
              <a:off x="6167439" y="3044153"/>
              <a:ext cx="0" cy="285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/>
            <p:cNvSpPr txBox="1"/>
            <p:nvPr/>
          </p:nvSpPr>
          <p:spPr>
            <a:xfrm>
              <a:off x="6184547" y="5506188"/>
              <a:ext cx="2121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Instrução de retorno</a:t>
              </a:r>
            </a:p>
          </p:txBody>
        </p:sp>
        <p:cxnSp>
          <p:nvCxnSpPr>
            <p:cNvPr id="34" name="Conector reto 33"/>
            <p:cNvCxnSpPr>
              <a:cxnSpLocks/>
            </p:cNvCxnSpPr>
            <p:nvPr/>
          </p:nvCxnSpPr>
          <p:spPr>
            <a:xfrm>
              <a:off x="6597654" y="5143512"/>
              <a:ext cx="0" cy="360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traduzir corretamente as instruções, o compilador precisa saber exatamente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onde uma instrução termina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pPr lvl="1"/>
            <a:r>
              <a:rPr lang="pt-BR" dirty="0"/>
              <a:t>FORTRAN: uma instrução por linha</a:t>
            </a:r>
          </a:p>
          <a:p>
            <a:pPr lvl="1"/>
            <a:r>
              <a:rPr lang="pt-BR" dirty="0"/>
              <a:t>PASCAL: separa uma instrução da próxima com ;</a:t>
            </a:r>
          </a:p>
          <a:p>
            <a:pPr lvl="1"/>
            <a:r>
              <a:rPr lang="pt-BR" dirty="0"/>
              <a:t>C/C++: cada instrução termina por um ;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4" y="4725144"/>
            <a:ext cx="596830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+mj-lt"/>
              </a:rPr>
              <a:t>cout &lt;&lt;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"Bem vindo ao C++."</a:t>
            </a:r>
            <a:r>
              <a:rPr lang="pt-BR" sz="2000" dirty="0">
                <a:latin typeface="+mj-lt"/>
              </a:rPr>
              <a:t>;</a:t>
            </a:r>
          </a:p>
          <a:p>
            <a:r>
              <a:rPr lang="pt-BR" sz="2000" dirty="0">
                <a:latin typeface="+mj-lt"/>
              </a:rPr>
              <a:t>cout &lt;&lt;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"Meu primeiro programa!"</a:t>
            </a:r>
            <a:r>
              <a:rPr lang="pt-BR" sz="2000" dirty="0">
                <a:solidFill>
                  <a:srgbClr val="C00000"/>
                </a:solidFill>
                <a:latin typeface="+mj-lt"/>
              </a:rPr>
              <a:t> </a:t>
            </a:r>
            <a:r>
              <a:rPr lang="pt-BR" sz="2000" dirty="0">
                <a:latin typeface="+mj-lt"/>
              </a:rPr>
              <a:t>&lt;&lt; endl;</a:t>
            </a: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2000" dirty="0">
                <a:latin typeface="+mj-lt"/>
              </a:rPr>
              <a:t> 0;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contrário de PASCAL, na linguagem C++ </a:t>
            </a:r>
            <a:br>
              <a:rPr lang="pt-BR" dirty="0"/>
            </a:br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ponto e vírgula</a:t>
            </a:r>
            <a:r>
              <a:rPr lang="pt-BR" dirty="0"/>
              <a:t> faz parte da instrução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75520" y="3000373"/>
            <a:ext cx="87496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primeiro.cpp – mostra uma mensagem</a:t>
            </a:r>
            <a:br>
              <a:rPr lang="pt-BR" dirty="0">
                <a:latin typeface="+mj-lt"/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;</a:t>
            </a:r>
            <a:br>
              <a:rPr lang="pt-BR" dirty="0">
                <a:latin typeface="+mj-lt"/>
              </a:rPr>
            </a:br>
            <a:endParaRPr lang="pt-BR" dirty="0"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"Bem vindo ao C++."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	cout &lt;&lt; endl;</a:t>
            </a: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"Meu primeiro programa!"</a:t>
            </a:r>
            <a:r>
              <a:rPr lang="pt-BR" dirty="0">
                <a:solidFill>
                  <a:srgbClr val="C00000"/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&lt;&lt; endl;</a:t>
            </a:r>
          </a:p>
          <a:p>
            <a:r>
              <a:rPr lang="pt-BR" dirty="0">
                <a:latin typeface="+mj-lt"/>
              </a:rPr>
              <a:t>	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dirty="0">
                <a:latin typeface="+mj-lt"/>
              </a:rPr>
              <a:t> 0;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Cabeçalho da Função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cabeçalho de uma função descreve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interface</a:t>
            </a:r>
            <a:r>
              <a:rPr lang="pt-BR" dirty="0"/>
              <a:t> da função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função main é a interface entre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sistema operacional</a:t>
            </a:r>
            <a:r>
              <a:rPr lang="pt-BR" dirty="0"/>
              <a:t> e o seu programa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926640" y="3639894"/>
            <a:ext cx="1643074" cy="7143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998078" y="378277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926772" y="2996952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Parâmetros da função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783632" y="2996952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Tipo de retorno</a:t>
            </a:r>
          </a:p>
        </p:txBody>
      </p:sp>
      <p:cxnSp>
        <p:nvCxnSpPr>
          <p:cNvPr id="16" name="Conector reto 15"/>
          <p:cNvCxnSpPr/>
          <p:nvPr/>
        </p:nvCxnSpPr>
        <p:spPr>
          <a:xfrm rot="5400000">
            <a:off x="3927434" y="3567662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rot="5400000">
            <a:off x="4974620" y="3567662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Cabeçalho da Função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</a:t>
            </a:r>
            <a:r>
              <a:rPr lang="pt-BR" dirty="0" err="1"/>
              <a:t>main</a:t>
            </a:r>
            <a:r>
              <a:rPr lang="pt-BR" dirty="0"/>
              <a:t> também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pode ser escrita</a:t>
            </a:r>
            <a:r>
              <a:rPr lang="pt-BR" dirty="0"/>
              <a:t> assim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2"/>
            <a:r>
              <a:rPr lang="pt-BR" sz="2000" dirty="0">
                <a:latin typeface="+mj-lt"/>
              </a:rPr>
              <a:t>argc</a:t>
            </a:r>
            <a:r>
              <a:rPr lang="pt-BR" dirty="0"/>
              <a:t> é a quantidade de comandos passados na linha de comando </a:t>
            </a:r>
          </a:p>
          <a:p>
            <a:pPr lvl="2"/>
            <a:r>
              <a:rPr lang="pt-BR" sz="2000" dirty="0">
                <a:latin typeface="+mj-lt"/>
              </a:rPr>
              <a:t>argv</a:t>
            </a:r>
            <a:r>
              <a:rPr lang="pt-BR" dirty="0"/>
              <a:t> são os comandos em si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926640" y="3639894"/>
            <a:ext cx="4304242" cy="7143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998078" y="3782770"/>
            <a:ext cx="423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main</a:t>
            </a:r>
            <a:r>
              <a:rPr lang="pt-BR" dirty="0">
                <a:latin typeface="+mj-lt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argc,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** argv)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783632" y="2996952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Tipo de retorno</a:t>
            </a:r>
          </a:p>
        </p:txBody>
      </p:sp>
      <p:cxnSp>
        <p:nvCxnSpPr>
          <p:cNvPr id="16" name="Conector reto 15"/>
          <p:cNvCxnSpPr/>
          <p:nvPr/>
        </p:nvCxnSpPr>
        <p:spPr>
          <a:xfrm rot="5400000">
            <a:off x="3927434" y="3567662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5707683" y="2949091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Parâmetros da função</a:t>
            </a:r>
          </a:p>
        </p:txBody>
      </p:sp>
      <p:cxnSp>
        <p:nvCxnSpPr>
          <p:cNvPr id="11" name="Conector reto 10"/>
          <p:cNvCxnSpPr/>
          <p:nvPr/>
        </p:nvCxnSpPr>
        <p:spPr>
          <a:xfrm rot="5400000">
            <a:off x="5755531" y="3519801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5400000">
            <a:off x="7491839" y="3519801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3C2E1DBC-1551-43B6-A974-833C9DEC4C5A}"/>
              </a:ext>
            </a:extLst>
          </p:cNvPr>
          <p:cNvGrpSpPr/>
          <p:nvPr/>
        </p:nvGrpSpPr>
        <p:grpSpPr>
          <a:xfrm>
            <a:off x="11582400" y="6381328"/>
            <a:ext cx="617266" cy="495111"/>
            <a:chOff x="11582400" y="6381328"/>
            <a:chExt cx="617266" cy="495111"/>
          </a:xfrm>
        </p:grpSpPr>
        <p:sp>
          <p:nvSpPr>
            <p:cNvPr id="15" name="Triângulo isósceles 6">
              <a:extLst>
                <a:ext uri="{FF2B5EF4-FFF2-40B4-BE49-F238E27FC236}">
                  <a16:creationId xmlns:a16="http://schemas.microsoft.com/office/drawing/2014/main" id="{2D562989-71A5-4DD3-958D-B5F71307C32A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B6F139FC-F898-488A-82C8-50EDBAC643C2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219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3456</TotalTime>
  <Words>2295</Words>
  <Application>Microsoft Office PowerPoint</Application>
  <PresentationFormat>Widescreen</PresentationFormat>
  <Paragraphs>392</Paragraphs>
  <Slides>30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7" baseType="lpstr">
      <vt:lpstr>Calibri</vt:lpstr>
      <vt:lpstr>Consolas</vt:lpstr>
      <vt:lpstr>Corbel</vt:lpstr>
      <vt:lpstr>Wingdings</vt:lpstr>
      <vt:lpstr>Wingdings 2</vt:lpstr>
      <vt:lpstr>Wingdings 3</vt:lpstr>
      <vt:lpstr>Metrô</vt:lpstr>
      <vt:lpstr>Introdução ao C++</vt:lpstr>
      <vt:lpstr>Iniciação ao C++</vt:lpstr>
      <vt:lpstr>Iniciação ao C++</vt:lpstr>
      <vt:lpstr>Iniciação ao C++</vt:lpstr>
      <vt:lpstr>A Função main()</vt:lpstr>
      <vt:lpstr>Instruções</vt:lpstr>
      <vt:lpstr>Instruções</vt:lpstr>
      <vt:lpstr>O Cabeçalho da Função</vt:lpstr>
      <vt:lpstr>O Cabeçalho da Função</vt:lpstr>
      <vt:lpstr>O Cabeçalho da Função</vt:lpstr>
      <vt:lpstr>O Cabeçalho da Função</vt:lpstr>
      <vt:lpstr>O Cabeçalho da Função</vt:lpstr>
      <vt:lpstr>Comentários</vt:lpstr>
      <vt:lpstr>Comentários</vt:lpstr>
      <vt:lpstr>O Pré-processador de C++</vt:lpstr>
      <vt:lpstr>O Arquivo iostream</vt:lpstr>
      <vt:lpstr>Arquivos de Cabeçalho</vt:lpstr>
      <vt:lpstr>Arquivos de Cabeçalho</vt:lpstr>
      <vt:lpstr>Arquivos de Cabeçalho</vt:lpstr>
      <vt:lpstr>Namespaces</vt:lpstr>
      <vt:lpstr>Namespaces</vt:lpstr>
      <vt:lpstr>Namespaces</vt:lpstr>
      <vt:lpstr>Saída de Dados com cout</vt:lpstr>
      <vt:lpstr>O Manipulador endl</vt:lpstr>
      <vt:lpstr>O Manipulador endl</vt:lpstr>
      <vt:lpstr>O Caractere de Nova Linha</vt:lpstr>
      <vt:lpstr>Formatação do Código Fonte</vt:lpstr>
      <vt:lpstr>Estilo de Código C++</vt:lpstr>
      <vt:lpstr>Resumo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Iniciando C++</dc:title>
  <dc:creator>Judson Santiago</dc:creator>
  <cp:keywords>C++;Visão Geral;Programa</cp:keywords>
  <cp:lastModifiedBy>Judson Santiago</cp:lastModifiedBy>
  <cp:revision>378</cp:revision>
  <dcterms:created xsi:type="dcterms:W3CDTF">2009-03-12T13:13:30Z</dcterms:created>
  <dcterms:modified xsi:type="dcterms:W3CDTF">2021-03-02T05:23:49Z</dcterms:modified>
</cp:coreProperties>
</file>