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31" r:id="rId3"/>
    <p:sldId id="334" r:id="rId4"/>
    <p:sldId id="335" r:id="rId5"/>
    <p:sldId id="283" r:id="rId6"/>
    <p:sldId id="324" r:id="rId7"/>
    <p:sldId id="336" r:id="rId8"/>
    <p:sldId id="325" r:id="rId9"/>
    <p:sldId id="326" r:id="rId10"/>
    <p:sldId id="330" r:id="rId11"/>
    <p:sldId id="284" r:id="rId12"/>
    <p:sldId id="287" r:id="rId13"/>
    <p:sldId id="288" r:id="rId14"/>
    <p:sldId id="285" r:id="rId15"/>
    <p:sldId id="286" r:id="rId16"/>
    <p:sldId id="289" r:id="rId17"/>
    <p:sldId id="290" r:id="rId18"/>
    <p:sldId id="291" r:id="rId19"/>
    <p:sldId id="292" r:id="rId20"/>
    <p:sldId id="333" r:id="rId21"/>
    <p:sldId id="293" r:id="rId22"/>
    <p:sldId id="294" r:id="rId23"/>
    <p:sldId id="295" r:id="rId24"/>
    <p:sldId id="296" r:id="rId25"/>
    <p:sldId id="297" r:id="rId26"/>
    <p:sldId id="337" r:id="rId27"/>
    <p:sldId id="332" r:id="rId28"/>
    <p:sldId id="32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0EE36-1C5A-4AA8-99C4-AE7771F79553}" v="7" dt="2021-03-05T04:48:16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26" autoAdjust="0"/>
  </p:normalViewPr>
  <p:slideViewPr>
    <p:cSldViewPr>
      <p:cViewPr varScale="1">
        <p:scale>
          <a:sx n="153" d="100"/>
          <a:sy n="153" d="100"/>
        </p:scale>
        <p:origin x="55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0" d="100"/>
          <a:sy n="110" d="100"/>
        </p:scale>
        <p:origin x="-1410" y="13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5D85984-B632-41A3-BC23-EFE4B464AB10}"/>
    <pc:docChg chg="undo custSel modSld">
      <pc:chgData name="Judson Santiago" userId="ebb108da2f256286" providerId="LiveId" clId="{F5D85984-B632-41A3-BC23-EFE4B464AB10}" dt="2019-08-26T05:14:53.898" v="316" actId="20577"/>
      <pc:docMkLst>
        <pc:docMk/>
      </pc:docMkLst>
      <pc:sldChg chg="modNotesTx">
        <pc:chgData name="Judson Santiago" userId="ebb108da2f256286" providerId="LiveId" clId="{F5D85984-B632-41A3-BC23-EFE4B464AB10}" dt="2019-08-25T20:45:10.800" v="14" actId="20577"/>
        <pc:sldMkLst>
          <pc:docMk/>
          <pc:sldMk cId="0" sldId="256"/>
        </pc:sldMkLst>
      </pc:sldChg>
      <pc:sldChg chg="modSp">
        <pc:chgData name="Judson Santiago" userId="ebb108da2f256286" providerId="LiveId" clId="{F5D85984-B632-41A3-BC23-EFE4B464AB10}" dt="2019-08-26T04:55:47.906" v="251" actId="20577"/>
        <pc:sldMkLst>
          <pc:docMk/>
          <pc:sldMk cId="0" sldId="283"/>
        </pc:sldMkLst>
        <pc:spChg chg="mod">
          <ac:chgData name="Judson Santiago" userId="ebb108da2f256286" providerId="LiveId" clId="{F5D85984-B632-41A3-BC23-EFE4B464AB10}" dt="2019-08-26T04:55:47.906" v="251" actId="20577"/>
          <ac:spMkLst>
            <pc:docMk/>
            <pc:sldMk cId="0" sldId="283"/>
            <ac:spMk id="36" creationId="{00000000-0000-0000-0000-000000000000}"/>
          </ac:spMkLst>
        </pc:spChg>
      </pc:sldChg>
      <pc:sldChg chg="modNotesTx">
        <pc:chgData name="Judson Santiago" userId="ebb108da2f256286" providerId="LiveId" clId="{F5D85984-B632-41A3-BC23-EFE4B464AB10}" dt="2019-08-26T05:12:39.045" v="303" actId="6549"/>
        <pc:sldMkLst>
          <pc:docMk/>
          <pc:sldMk cId="0" sldId="290"/>
        </pc:sldMkLst>
      </pc:sldChg>
      <pc:sldChg chg="modSp">
        <pc:chgData name="Judson Santiago" userId="ebb108da2f256286" providerId="LiveId" clId="{F5D85984-B632-41A3-BC23-EFE4B464AB10}" dt="2019-08-26T05:14:53.898" v="316" actId="20577"/>
        <pc:sldMkLst>
          <pc:docMk/>
          <pc:sldMk cId="0" sldId="295"/>
        </pc:sldMkLst>
        <pc:spChg chg="mod">
          <ac:chgData name="Judson Santiago" userId="ebb108da2f256286" providerId="LiveId" clId="{F5D85984-B632-41A3-BC23-EFE4B464AB10}" dt="2019-08-26T05:14:53.898" v="316" actId="20577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Judson Santiago" userId="ebb108da2f256286" providerId="LiveId" clId="{F5D85984-B632-41A3-BC23-EFE4B464AB10}" dt="2019-08-26T04:56:49.684" v="255" actId="2711"/>
        <pc:sldMkLst>
          <pc:docMk/>
          <pc:sldMk cId="0" sldId="324"/>
        </pc:sldMkLst>
        <pc:spChg chg="mod">
          <ac:chgData name="Judson Santiago" userId="ebb108da2f256286" providerId="LiveId" clId="{F5D85984-B632-41A3-BC23-EFE4B464AB10}" dt="2019-08-26T04:56:49.684" v="255" actId="2711"/>
          <ac:spMkLst>
            <pc:docMk/>
            <pc:sldMk cId="0" sldId="324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F5D85984-B632-41A3-BC23-EFE4B464AB10}" dt="2019-08-26T05:08:13.385" v="279" actId="20577"/>
        <pc:sldMkLst>
          <pc:docMk/>
          <pc:sldMk cId="0" sldId="325"/>
        </pc:sldMkLst>
      </pc:sldChg>
      <pc:sldChg chg="modSp">
        <pc:chgData name="Judson Santiago" userId="ebb108da2f256286" providerId="LiveId" clId="{F5D85984-B632-41A3-BC23-EFE4B464AB10}" dt="2019-08-26T05:09:53.722" v="294" actId="20577"/>
        <pc:sldMkLst>
          <pc:docMk/>
          <pc:sldMk cId="0" sldId="326"/>
        </pc:sldMkLst>
        <pc:spChg chg="mod">
          <ac:chgData name="Judson Santiago" userId="ebb108da2f256286" providerId="LiveId" clId="{F5D85984-B632-41A3-BC23-EFE4B464AB10}" dt="2019-08-26T05:09:53.722" v="294" actId="20577"/>
          <ac:spMkLst>
            <pc:docMk/>
            <pc:sldMk cId="0" sldId="326"/>
            <ac:spMk id="36" creationId="{00000000-0000-0000-0000-000000000000}"/>
          </ac:spMkLst>
        </pc:spChg>
      </pc:sldChg>
      <pc:sldChg chg="modSp">
        <pc:chgData name="Judson Santiago" userId="ebb108da2f256286" providerId="LiveId" clId="{F5D85984-B632-41A3-BC23-EFE4B464AB10}" dt="2019-08-25T20:52:34.856" v="21" actId="6549"/>
        <pc:sldMkLst>
          <pc:docMk/>
          <pc:sldMk cId="2550401378" sldId="331"/>
        </pc:sldMkLst>
        <pc:spChg chg="mod">
          <ac:chgData name="Judson Santiago" userId="ebb108da2f256286" providerId="LiveId" clId="{F5D85984-B632-41A3-BC23-EFE4B464AB10}" dt="2019-08-25T20:52:34.856" v="21" actId="6549"/>
          <ac:spMkLst>
            <pc:docMk/>
            <pc:sldMk cId="2550401378" sldId="331"/>
            <ac:spMk id="6" creationId="{D5990CA8-C188-471D-83D1-EFBCBEE3AE09}"/>
          </ac:spMkLst>
        </pc:spChg>
        <pc:spChg chg="mod ord">
          <ac:chgData name="Judson Santiago" userId="ebb108da2f256286" providerId="LiveId" clId="{F5D85984-B632-41A3-BC23-EFE4B464AB10}" dt="2019-08-25T20:52:33.160" v="20" actId="167"/>
          <ac:spMkLst>
            <pc:docMk/>
            <pc:sldMk cId="2550401378" sldId="331"/>
            <ac:spMk id="7" creationId="{A1CBEE0D-51A2-44F9-9140-C9FF1BB65BA7}"/>
          </ac:spMkLst>
        </pc:spChg>
      </pc:sldChg>
      <pc:sldChg chg="modSp">
        <pc:chgData name="Judson Santiago" userId="ebb108da2f256286" providerId="LiveId" clId="{F5D85984-B632-41A3-BC23-EFE4B464AB10}" dt="2019-08-26T05:14:01.071" v="310" actId="20577"/>
        <pc:sldMkLst>
          <pc:docMk/>
          <pc:sldMk cId="1575579195" sldId="333"/>
        </pc:sldMkLst>
        <pc:spChg chg="mod">
          <ac:chgData name="Judson Santiago" userId="ebb108da2f256286" providerId="LiveId" clId="{F5D85984-B632-41A3-BC23-EFE4B464AB10}" dt="2019-08-26T05:14:01.071" v="310" actId="20577"/>
          <ac:spMkLst>
            <pc:docMk/>
            <pc:sldMk cId="1575579195" sldId="333"/>
            <ac:spMk id="4" creationId="{00000000-0000-0000-0000-000000000000}"/>
          </ac:spMkLst>
        </pc:spChg>
      </pc:sldChg>
      <pc:sldChg chg="modSp">
        <pc:chgData name="Judson Santiago" userId="ebb108da2f256286" providerId="LiveId" clId="{F5D85984-B632-41A3-BC23-EFE4B464AB10}" dt="2019-08-26T04:43:58.558" v="202" actId="6549"/>
        <pc:sldMkLst>
          <pc:docMk/>
          <pc:sldMk cId="1738669709" sldId="334"/>
        </pc:sldMkLst>
        <pc:spChg chg="mod">
          <ac:chgData name="Judson Santiago" userId="ebb108da2f256286" providerId="LiveId" clId="{F5D85984-B632-41A3-BC23-EFE4B464AB10}" dt="2019-08-26T04:43:58.558" v="202" actId="6549"/>
          <ac:spMkLst>
            <pc:docMk/>
            <pc:sldMk cId="1738669709" sldId="334"/>
            <ac:spMk id="4" creationId="{00000000-0000-0000-0000-000000000000}"/>
          </ac:spMkLst>
        </pc:spChg>
      </pc:sldChg>
      <pc:sldChg chg="addSp delSp modSp modNotesTx">
        <pc:chgData name="Judson Santiago" userId="ebb108da2f256286" providerId="LiveId" clId="{F5D85984-B632-41A3-BC23-EFE4B464AB10}" dt="2019-08-26T04:54:19.243" v="241" actId="313"/>
        <pc:sldMkLst>
          <pc:docMk/>
          <pc:sldMk cId="648002086" sldId="335"/>
        </pc:sldMkLst>
        <pc:picChg chg="del">
          <ac:chgData name="Judson Santiago" userId="ebb108da2f256286" providerId="LiveId" clId="{F5D85984-B632-41A3-BC23-EFE4B464AB10}" dt="2019-08-26T04:51:52.187" v="217" actId="478"/>
          <ac:picMkLst>
            <pc:docMk/>
            <pc:sldMk cId="648002086" sldId="335"/>
            <ac:picMk id="4" creationId="{D1285F9E-0788-4542-B50E-C21067473507}"/>
          </ac:picMkLst>
        </pc:picChg>
        <pc:picChg chg="add mod ord modCrop">
          <ac:chgData name="Judson Santiago" userId="ebb108da2f256286" providerId="LiveId" clId="{F5D85984-B632-41A3-BC23-EFE4B464AB10}" dt="2019-08-26T04:52:02.466" v="219" actId="1076"/>
          <ac:picMkLst>
            <pc:docMk/>
            <pc:sldMk cId="648002086" sldId="335"/>
            <ac:picMk id="8" creationId="{9C47C031-0AA9-484E-9087-E924C93B5C55}"/>
          </ac:picMkLst>
        </pc:picChg>
      </pc:sldChg>
      <pc:sldChg chg="modSp modNotesTx">
        <pc:chgData name="Judson Santiago" userId="ebb108da2f256286" providerId="LiveId" clId="{F5D85984-B632-41A3-BC23-EFE4B464AB10}" dt="2019-08-26T05:09:32.669" v="288" actId="20577"/>
        <pc:sldMkLst>
          <pc:docMk/>
          <pc:sldMk cId="3600969494" sldId="336"/>
        </pc:sldMkLst>
        <pc:spChg chg="mod">
          <ac:chgData name="Judson Santiago" userId="ebb108da2f256286" providerId="LiveId" clId="{F5D85984-B632-41A3-BC23-EFE4B464AB10}" dt="2019-08-26T05:06:50.760" v="278" actId="2711"/>
          <ac:spMkLst>
            <pc:docMk/>
            <pc:sldMk cId="3600969494" sldId="336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95A0EE36-1C5A-4AA8-99C4-AE7771F79553}"/>
    <pc:docChg chg="undo custSel modSld">
      <pc:chgData name="Judson Santiago" userId="ebb108da2f256286" providerId="LiveId" clId="{95A0EE36-1C5A-4AA8-99C4-AE7771F79553}" dt="2021-03-05T04:48:40.513" v="293" actId="57"/>
      <pc:docMkLst>
        <pc:docMk/>
      </pc:docMkLst>
      <pc:sldChg chg="modNotesTx">
        <pc:chgData name="Judson Santiago" userId="ebb108da2f256286" providerId="LiveId" clId="{95A0EE36-1C5A-4AA8-99C4-AE7771F79553}" dt="2021-03-05T03:33:09.006" v="17" actId="20577"/>
        <pc:sldMkLst>
          <pc:docMk/>
          <pc:sldMk cId="0" sldId="256"/>
        </pc:sldMkLst>
      </pc:sldChg>
      <pc:sldChg chg="modSp mod">
        <pc:chgData name="Judson Santiago" userId="ebb108da2f256286" providerId="LiveId" clId="{95A0EE36-1C5A-4AA8-99C4-AE7771F79553}" dt="2021-03-05T04:02:35.100" v="76" actId="6549"/>
        <pc:sldMkLst>
          <pc:docMk/>
          <pc:sldMk cId="0" sldId="285"/>
        </pc:sldMkLst>
        <pc:spChg chg="mod">
          <ac:chgData name="Judson Santiago" userId="ebb108da2f256286" providerId="LiveId" clId="{95A0EE36-1C5A-4AA8-99C4-AE7771F79553}" dt="2021-03-05T04:02:35.100" v="76" actId="6549"/>
          <ac:spMkLst>
            <pc:docMk/>
            <pc:sldMk cId="0" sldId="285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5A0EE36-1C5A-4AA8-99C4-AE7771F79553}" dt="2021-03-05T04:09:41.355" v="89" actId="6549"/>
        <pc:sldMkLst>
          <pc:docMk/>
          <pc:sldMk cId="0" sldId="286"/>
        </pc:sldMkLst>
        <pc:spChg chg="mod">
          <ac:chgData name="Judson Santiago" userId="ebb108da2f256286" providerId="LiveId" clId="{95A0EE36-1C5A-4AA8-99C4-AE7771F79553}" dt="2021-03-05T04:09:41.355" v="89" actId="6549"/>
          <ac:spMkLst>
            <pc:docMk/>
            <pc:sldMk cId="0" sldId="286"/>
            <ac:spMk id="3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06:35.216" v="87" actId="20577"/>
          <ac:spMkLst>
            <pc:docMk/>
            <pc:sldMk cId="0" sldId="286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5A0EE36-1C5A-4AA8-99C4-AE7771F79553}" dt="2021-03-05T04:10:21.987" v="90" actId="20577"/>
        <pc:sldMkLst>
          <pc:docMk/>
          <pc:sldMk cId="0" sldId="289"/>
        </pc:sldMkLst>
        <pc:spChg chg="mod">
          <ac:chgData name="Judson Santiago" userId="ebb108da2f256286" providerId="LiveId" clId="{95A0EE36-1C5A-4AA8-99C4-AE7771F79553}" dt="2021-03-05T04:10:21.987" v="90" actId="20577"/>
          <ac:spMkLst>
            <pc:docMk/>
            <pc:sldMk cId="0" sldId="289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95A0EE36-1C5A-4AA8-99C4-AE7771F79553}" dt="2021-03-05T04:12:34.585" v="99" actId="20577"/>
        <pc:sldMkLst>
          <pc:docMk/>
          <pc:sldMk cId="0" sldId="290"/>
        </pc:sldMkLst>
        <pc:spChg chg="mod">
          <ac:chgData name="Judson Santiago" userId="ebb108da2f256286" providerId="LiveId" clId="{95A0EE36-1C5A-4AA8-99C4-AE7771F79553}" dt="2021-03-05T04:12:34.585" v="99" actId="20577"/>
          <ac:spMkLst>
            <pc:docMk/>
            <pc:sldMk cId="0" sldId="290"/>
            <ac:spMk id="3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9.296" v="93" actId="164"/>
          <ac:spMkLst>
            <pc:docMk/>
            <pc:sldMk cId="0" sldId="290"/>
            <ac:spMk id="4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9.296" v="93" actId="164"/>
          <ac:spMkLst>
            <pc:docMk/>
            <pc:sldMk cId="0" sldId="290"/>
            <ac:spMk id="5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9.296" v="93" actId="164"/>
          <ac:spMkLst>
            <pc:docMk/>
            <pc:sldMk cId="0" sldId="290"/>
            <ac:spMk id="6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9.296" v="93" actId="164"/>
          <ac:spMkLst>
            <pc:docMk/>
            <pc:sldMk cId="0" sldId="290"/>
            <ac:spMk id="8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9.296" v="93" actId="164"/>
          <ac:spMkLst>
            <pc:docMk/>
            <pc:sldMk cId="0" sldId="290"/>
            <ac:spMk id="11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2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3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4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5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6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7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8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9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0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1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2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3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4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5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6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7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8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9" creationId="{00000000-0000-0000-0000-000000000000}"/>
          </ac:spMkLst>
        </pc:spChg>
        <pc:grpChg chg="add mod">
          <ac:chgData name="Judson Santiago" userId="ebb108da2f256286" providerId="LiveId" clId="{95A0EE36-1C5A-4AA8-99C4-AE7771F79553}" dt="2021-03-05T04:12:22.354" v="95" actId="1076"/>
          <ac:grpSpMkLst>
            <pc:docMk/>
            <pc:sldMk cId="0" sldId="290"/>
            <ac:grpSpMk id="20" creationId="{D8989772-AC44-4851-B932-F6EBE9D598AA}"/>
          </ac:grpSpMkLst>
        </pc:grpChg>
        <pc:grpChg chg="add mod">
          <ac:chgData name="Judson Santiago" userId="ebb108da2f256286" providerId="LiveId" clId="{95A0EE36-1C5A-4AA8-99C4-AE7771F79553}" dt="2021-03-05T04:12:17.552" v="94" actId="1076"/>
          <ac:grpSpMkLst>
            <pc:docMk/>
            <pc:sldMk cId="0" sldId="290"/>
            <ac:grpSpMk id="21" creationId="{0E5B65EA-265A-4B0A-9D63-E8316589EA67}"/>
          </ac:grpSpMkLst>
        </pc:grpChg>
        <pc:cxnChg chg="mod">
          <ac:chgData name="Judson Santiago" userId="ebb108da2f256286" providerId="LiveId" clId="{95A0EE36-1C5A-4AA8-99C4-AE7771F79553}" dt="2021-03-05T04:11:59.296" v="93" actId="164"/>
          <ac:cxnSpMkLst>
            <pc:docMk/>
            <pc:sldMk cId="0" sldId="290"/>
            <ac:cxnSpMk id="7" creationId="{00000000-0000-0000-0000-000000000000}"/>
          </ac:cxnSpMkLst>
        </pc:cxnChg>
        <pc:cxnChg chg="mod">
          <ac:chgData name="Judson Santiago" userId="ebb108da2f256286" providerId="LiveId" clId="{95A0EE36-1C5A-4AA8-99C4-AE7771F79553}" dt="2021-03-05T04:11:59.296" v="93" actId="164"/>
          <ac:cxnSpMkLst>
            <pc:docMk/>
            <pc:sldMk cId="0" sldId="290"/>
            <ac:cxnSpMk id="9" creationId="{00000000-0000-0000-0000-000000000000}"/>
          </ac:cxnSpMkLst>
        </pc:cxnChg>
        <pc:cxnChg chg="mod">
          <ac:chgData name="Judson Santiago" userId="ebb108da2f256286" providerId="LiveId" clId="{95A0EE36-1C5A-4AA8-99C4-AE7771F79553}" dt="2021-03-05T04:11:59.296" v="93" actId="164"/>
          <ac:cxnSpMkLst>
            <pc:docMk/>
            <pc:sldMk cId="0" sldId="290"/>
            <ac:cxnSpMk id="10" creationId="{00000000-0000-0000-0000-000000000000}"/>
          </ac:cxnSpMkLst>
        </pc:cxnChg>
      </pc:sldChg>
      <pc:sldChg chg="addSp delSp modSp mod">
        <pc:chgData name="Judson Santiago" userId="ebb108da2f256286" providerId="LiveId" clId="{95A0EE36-1C5A-4AA8-99C4-AE7771F79553}" dt="2021-03-05T04:32:58.205" v="217" actId="207"/>
        <pc:sldMkLst>
          <pc:docMk/>
          <pc:sldMk cId="0" sldId="292"/>
        </pc:sldMkLst>
        <pc:spChg chg="mod">
          <ac:chgData name="Judson Santiago" userId="ebb108da2f256286" providerId="LiveId" clId="{95A0EE36-1C5A-4AA8-99C4-AE7771F79553}" dt="2021-03-05T04:32:58.205" v="217" actId="207"/>
          <ac:spMkLst>
            <pc:docMk/>
            <pc:sldMk cId="0" sldId="292"/>
            <ac:spMk id="3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31:25.536" v="179" actId="164"/>
          <ac:spMkLst>
            <pc:docMk/>
            <pc:sldMk cId="0" sldId="292"/>
            <ac:spMk id="5" creationId="{00000000-0000-0000-0000-000000000000}"/>
          </ac:spMkLst>
        </pc:spChg>
        <pc:spChg chg="add mod">
          <ac:chgData name="Judson Santiago" userId="ebb108da2f256286" providerId="LiveId" clId="{95A0EE36-1C5A-4AA8-99C4-AE7771F79553}" dt="2021-03-05T04:31:25.536" v="179" actId="164"/>
          <ac:spMkLst>
            <pc:docMk/>
            <pc:sldMk cId="0" sldId="292"/>
            <ac:spMk id="6" creationId="{C81CA089-73DA-4C28-9FBD-26A32CB3D4EB}"/>
          </ac:spMkLst>
        </pc:spChg>
        <pc:spChg chg="add del">
          <ac:chgData name="Judson Santiago" userId="ebb108da2f256286" providerId="LiveId" clId="{95A0EE36-1C5A-4AA8-99C4-AE7771F79553}" dt="2021-03-05T04:26:45.676" v="106" actId="478"/>
          <ac:spMkLst>
            <pc:docMk/>
            <pc:sldMk cId="0" sldId="292"/>
            <ac:spMk id="7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31:25.536" v="179" actId="164"/>
          <ac:spMkLst>
            <pc:docMk/>
            <pc:sldMk cId="0" sldId="292"/>
            <ac:spMk id="8" creationId="{00000000-0000-0000-0000-000000000000}"/>
          </ac:spMkLst>
        </pc:spChg>
        <pc:spChg chg="add del mod">
          <ac:chgData name="Judson Santiago" userId="ebb108da2f256286" providerId="LiveId" clId="{95A0EE36-1C5A-4AA8-99C4-AE7771F79553}" dt="2021-03-05T04:28:27.569" v="125" actId="478"/>
          <ac:spMkLst>
            <pc:docMk/>
            <pc:sldMk cId="0" sldId="292"/>
            <ac:spMk id="14" creationId="{02A48B52-3DA2-43FF-89BF-932491FC6C8A}"/>
          </ac:spMkLst>
        </pc:spChg>
        <pc:spChg chg="mod">
          <ac:chgData name="Judson Santiago" userId="ebb108da2f256286" providerId="LiveId" clId="{95A0EE36-1C5A-4AA8-99C4-AE7771F79553}" dt="2021-03-05T04:31:25.536" v="179" actId="164"/>
          <ac:spMkLst>
            <pc:docMk/>
            <pc:sldMk cId="0" sldId="292"/>
            <ac:spMk id="21" creationId="{00000000-0000-0000-0000-000000000000}"/>
          </ac:spMkLst>
        </pc:spChg>
        <pc:grpChg chg="add mod">
          <ac:chgData name="Judson Santiago" userId="ebb108da2f256286" providerId="LiveId" clId="{95A0EE36-1C5A-4AA8-99C4-AE7771F79553}" dt="2021-03-05T04:31:32.355" v="180" actId="1076"/>
          <ac:grpSpMkLst>
            <pc:docMk/>
            <pc:sldMk cId="0" sldId="292"/>
            <ac:grpSpMk id="17" creationId="{3CE35039-F696-45CC-A33A-370253A99676}"/>
          </ac:grpSpMkLst>
        </pc:grpChg>
        <pc:cxnChg chg="mod">
          <ac:chgData name="Judson Santiago" userId="ebb108da2f256286" providerId="LiveId" clId="{95A0EE36-1C5A-4AA8-99C4-AE7771F79553}" dt="2021-03-05T04:31:25.536" v="179" actId="164"/>
          <ac:cxnSpMkLst>
            <pc:docMk/>
            <pc:sldMk cId="0" sldId="292"/>
            <ac:cxnSpMk id="10" creationId="{00000000-0000-0000-0000-000000000000}"/>
          </ac:cxnSpMkLst>
        </pc:cxnChg>
      </pc:sldChg>
      <pc:sldChg chg="modSp mod">
        <pc:chgData name="Judson Santiago" userId="ebb108da2f256286" providerId="LiveId" clId="{95A0EE36-1C5A-4AA8-99C4-AE7771F79553}" dt="2021-03-05T04:39:25.456" v="258" actId="20577"/>
        <pc:sldMkLst>
          <pc:docMk/>
          <pc:sldMk cId="0" sldId="293"/>
        </pc:sldMkLst>
        <pc:spChg chg="mod">
          <ac:chgData name="Judson Santiago" userId="ebb108da2f256286" providerId="LiveId" clId="{95A0EE36-1C5A-4AA8-99C4-AE7771F79553}" dt="2021-03-05T04:39:25.456" v="258" actId="20577"/>
          <ac:spMkLst>
            <pc:docMk/>
            <pc:sldMk cId="0" sldId="293"/>
            <ac:spMk id="2" creationId="{00000000-0000-0000-0000-000000000000}"/>
          </ac:spMkLst>
        </pc:spChg>
      </pc:sldChg>
      <pc:sldChg chg="modSp mod">
        <pc:chgData name="Judson Santiago" userId="ebb108da2f256286" providerId="LiveId" clId="{95A0EE36-1C5A-4AA8-99C4-AE7771F79553}" dt="2021-03-05T04:38:01.781" v="244"/>
        <pc:sldMkLst>
          <pc:docMk/>
          <pc:sldMk cId="0" sldId="294"/>
        </pc:sldMkLst>
        <pc:spChg chg="mod">
          <ac:chgData name="Judson Santiago" userId="ebb108da2f256286" providerId="LiveId" clId="{95A0EE36-1C5A-4AA8-99C4-AE7771F79553}" dt="2021-03-05T04:37:00.028" v="226" actId="20577"/>
          <ac:spMkLst>
            <pc:docMk/>
            <pc:sldMk cId="0" sldId="294"/>
            <ac:spMk id="3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38:01.781" v="244"/>
          <ac:spMkLst>
            <pc:docMk/>
            <pc:sldMk cId="0" sldId="29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5A0EE36-1C5A-4AA8-99C4-AE7771F79553}" dt="2021-03-05T04:42:37.741" v="261" actId="20577"/>
        <pc:sldMkLst>
          <pc:docMk/>
          <pc:sldMk cId="0" sldId="297"/>
        </pc:sldMkLst>
        <pc:spChg chg="mod">
          <ac:chgData name="Judson Santiago" userId="ebb108da2f256286" providerId="LiveId" clId="{95A0EE36-1C5A-4AA8-99C4-AE7771F79553}" dt="2021-03-05T04:42:37.741" v="261" actId="20577"/>
          <ac:spMkLst>
            <pc:docMk/>
            <pc:sldMk cId="0" sldId="297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95A0EE36-1C5A-4AA8-99C4-AE7771F79553}" dt="2021-03-05T04:48:40.513" v="293" actId="57"/>
        <pc:sldMkLst>
          <pc:docMk/>
          <pc:sldMk cId="0" sldId="328"/>
        </pc:sldMkLst>
        <pc:spChg chg="mod">
          <ac:chgData name="Judson Santiago" userId="ebb108da2f256286" providerId="LiveId" clId="{95A0EE36-1C5A-4AA8-99C4-AE7771F79553}" dt="2021-03-05T04:48:26.695" v="291" actId="57"/>
          <ac:spMkLst>
            <pc:docMk/>
            <pc:sldMk cId="0" sldId="328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95A0EE36-1C5A-4AA8-99C4-AE7771F79553}" dt="2021-03-05T03:36:05.405" v="70" actId="20577"/>
        <pc:sldMkLst>
          <pc:docMk/>
          <pc:sldMk cId="2550401378" sldId="331"/>
        </pc:sldMkLst>
        <pc:spChg chg="mod">
          <ac:chgData name="Judson Santiago" userId="ebb108da2f256286" providerId="LiveId" clId="{95A0EE36-1C5A-4AA8-99C4-AE7771F79553}" dt="2021-03-05T03:35:17.902" v="35" actId="404"/>
          <ac:spMkLst>
            <pc:docMk/>
            <pc:sldMk cId="2550401378" sldId="331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5A0EE36-1C5A-4AA8-99C4-AE7771F79553}" dt="2021-03-05T04:45:30.588" v="287" actId="1076"/>
        <pc:sldMkLst>
          <pc:docMk/>
          <pc:sldMk cId="870912715" sldId="332"/>
        </pc:sldMkLst>
        <pc:spChg chg="mod">
          <ac:chgData name="Judson Santiago" userId="ebb108da2f256286" providerId="LiveId" clId="{95A0EE36-1C5A-4AA8-99C4-AE7771F79553}" dt="2021-03-05T04:44:53.967" v="269" actId="6549"/>
          <ac:spMkLst>
            <pc:docMk/>
            <pc:sldMk cId="870912715" sldId="332"/>
            <ac:spMk id="3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45:06.151" v="279" actId="1035"/>
          <ac:spMkLst>
            <pc:docMk/>
            <pc:sldMk cId="870912715" sldId="332"/>
            <ac:spMk id="4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45:30.588" v="287" actId="1076"/>
          <ac:spMkLst>
            <pc:docMk/>
            <pc:sldMk cId="870912715" sldId="332"/>
            <ac:spMk id="5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45:30.588" v="287" actId="1076"/>
          <ac:spMkLst>
            <pc:docMk/>
            <pc:sldMk cId="870912715" sldId="332"/>
            <ac:spMk id="6" creationId="{00000000-0000-0000-0000-000000000000}"/>
          </ac:spMkLst>
        </pc:spChg>
      </pc:sldChg>
      <pc:sldChg chg="modSp mod">
        <pc:chgData name="Judson Santiago" userId="ebb108da2f256286" providerId="LiveId" clId="{95A0EE36-1C5A-4AA8-99C4-AE7771F79553}" dt="2021-03-05T04:34:20.598" v="218" actId="20577"/>
        <pc:sldMkLst>
          <pc:docMk/>
          <pc:sldMk cId="1575579195" sldId="333"/>
        </pc:sldMkLst>
        <pc:spChg chg="mod">
          <ac:chgData name="Judson Santiago" userId="ebb108da2f256286" providerId="LiveId" clId="{95A0EE36-1C5A-4AA8-99C4-AE7771F79553}" dt="2021-03-05T04:34:20.598" v="218" actId="20577"/>
          <ac:spMkLst>
            <pc:docMk/>
            <pc:sldMk cId="1575579195" sldId="33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5A0EE36-1C5A-4AA8-99C4-AE7771F79553}" dt="2021-03-05T03:52:52.430" v="74" actId="207"/>
        <pc:sldMkLst>
          <pc:docMk/>
          <pc:sldMk cId="3600969494" sldId="336"/>
        </pc:sldMkLst>
        <pc:spChg chg="mod">
          <ac:chgData name="Judson Santiago" userId="ebb108da2f256286" providerId="LiveId" clId="{95A0EE36-1C5A-4AA8-99C4-AE7771F79553}" dt="2021-03-05T03:52:52.430" v="74" actId="207"/>
          <ac:spMkLst>
            <pc:docMk/>
            <pc:sldMk cId="3600969494" sldId="336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CB83FBDD-8080-41E6-BD3E-89F304D88874}"/>
    <pc:docChg chg="undo modSld">
      <pc:chgData name="Judson Santiago" userId="ebb108da2f256286" providerId="LiveId" clId="{CB83FBDD-8080-41E6-BD3E-89F304D88874}" dt="2019-09-26T22:26:39.757" v="12" actId="20577"/>
      <pc:docMkLst>
        <pc:docMk/>
      </pc:docMkLst>
      <pc:sldChg chg="modSp">
        <pc:chgData name="Judson Santiago" userId="ebb108da2f256286" providerId="LiveId" clId="{CB83FBDD-8080-41E6-BD3E-89F304D88874}" dt="2019-09-26T22:25:38.312" v="1" actId="207"/>
        <pc:sldMkLst>
          <pc:docMk/>
          <pc:sldMk cId="0" sldId="292"/>
        </pc:sldMkLst>
        <pc:spChg chg="mod">
          <ac:chgData name="Judson Santiago" userId="ebb108da2f256286" providerId="LiveId" clId="{CB83FBDD-8080-41E6-BD3E-89F304D88874}" dt="2019-09-26T22:25:38.312" v="1" actId="207"/>
          <ac:spMkLst>
            <pc:docMk/>
            <pc:sldMk cId="0" sldId="292"/>
            <ac:spMk id="8" creationId="{00000000-0000-0000-0000-000000000000}"/>
          </ac:spMkLst>
        </pc:spChg>
      </pc:sldChg>
      <pc:sldChg chg="modSp">
        <pc:chgData name="Judson Santiago" userId="ebb108da2f256286" providerId="LiveId" clId="{CB83FBDD-8080-41E6-BD3E-89F304D88874}" dt="2019-09-26T22:26:39.757" v="12" actId="20577"/>
        <pc:sldMkLst>
          <pc:docMk/>
          <pc:sldMk cId="0" sldId="293"/>
        </pc:sldMkLst>
        <pc:spChg chg="mod">
          <ac:chgData name="Judson Santiago" userId="ebb108da2f256286" providerId="LiveId" clId="{CB83FBDD-8080-41E6-BD3E-89F304D88874}" dt="2019-09-26T22:26:39.757" v="12" actId="20577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Judson Santiago" userId="ebb108da2f256286" providerId="LiveId" clId="{CB83FBDD-8080-41E6-BD3E-89F304D88874}" dt="2019-09-26T22:11:31.275" v="0" actId="790"/>
        <pc:sldMkLst>
          <pc:docMk/>
          <pc:sldMk cId="999935555" sldId="330"/>
        </pc:sldMkLst>
        <pc:spChg chg="mod">
          <ac:chgData name="Judson Santiago" userId="ebb108da2f256286" providerId="LiveId" clId="{CB83FBDD-8080-41E6-BD3E-89F304D88874}" dt="2019-09-26T22:11:31.275" v="0" actId="790"/>
          <ac:spMkLst>
            <pc:docMk/>
            <pc:sldMk cId="999935555" sldId="330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E6A21949-762A-4B4B-9A05-AAE518CF6ED3}"/>
    <pc:docChg chg="modSld">
      <pc:chgData name="Judson Santiago" userId="ebb108da2f256286" providerId="LiveId" clId="{E6A21949-762A-4B4B-9A05-AAE518CF6ED3}" dt="2019-09-26T21:50:55.811" v="1" actId="6549"/>
      <pc:docMkLst>
        <pc:docMk/>
      </pc:docMkLst>
      <pc:sldChg chg="modNotesTx">
        <pc:chgData name="Judson Santiago" userId="ebb108da2f256286" providerId="LiveId" clId="{E6A21949-762A-4B4B-9A05-AAE518CF6ED3}" dt="2019-09-26T21:50:55.811" v="1" actId="6549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B6B99-E1E8-4D9C-A985-A63B30E347AC}" type="datetimeFigureOut">
              <a:rPr lang="pt-BR" smtClean="0"/>
              <a:pPr/>
              <a:t>05/03/2021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CC293-6C0A-4CFC-8082-A55A9DD887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88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Criação de constantes, tipos de constantes, constantes versus variáveis,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declaração de variáveis, entrada de dados, atribuição de valor. Exploração da entrada e saída de dados com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cin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 cout. Criação e uso de variáveis dentro do programa. Utilização do depurador.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717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474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 processar uma declaração de variáveis o compilador faz uma série de tarefas.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55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cenouras é uma variável e</a:t>
            </a:r>
            <a:r>
              <a:rPr lang="pt-BR" baseline="0" dirty="0"/>
              <a:t> cenoura é outra. A primeira terá valor 34, a segunda terá valor 35.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251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 contrário da linguagem C, em que originalmente todas as variáveis deviam</a:t>
            </a:r>
            <a:r>
              <a:rPr lang="pt-BR" baseline="0" dirty="0"/>
              <a:t> ser declaradas no início do programa.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9224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Mostrar que o nome cenoura some no código compilado observando o código Assembly no site godbolt.org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55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</a:t>
            </a:r>
            <a:r>
              <a:rPr lang="pt-BR" dirty="0"/>
              <a:t>Depurar o programa para</a:t>
            </a:r>
            <a:r>
              <a:rPr lang="pt-BR" baseline="0" dirty="0"/>
              <a:t> mostrar a mudança de valor das variáveis. Inicialmente elas começam com um lixo </a:t>
            </a:r>
            <a:r>
              <a:rPr lang="pt-BR" baseline="0"/>
              <a:t>da memória.</a:t>
            </a:r>
            <a:endParaRPr lang="pt-BR" baseline="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298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representação interna</a:t>
            </a:r>
            <a:r>
              <a:rPr lang="pt-BR" baseline="0" dirty="0"/>
              <a:t> de uma string é diferente da representação de um inteiro.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736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C, %i é a mesma coisa que %d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196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</a:t>
            </a:r>
            <a:r>
              <a:rPr lang="pt-BR" dirty="0"/>
              <a:t>Mostrar que os</a:t>
            </a:r>
            <a:r>
              <a:rPr lang="pt-BR" baseline="0" dirty="0"/>
              <a:t> valores lidos podem ser separados pelo caractere de NOVA LINHA ou ESPAÇO.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8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</a:t>
            </a:r>
            <a:r>
              <a:rPr lang="pt-BR" dirty="0"/>
              <a:t>Demonstrar funcionamento do buffer do teclado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25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vimos nas últimas aulas...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407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†</a:t>
            </a:r>
            <a:r>
              <a:rPr lang="pt-BR" dirty="0"/>
              <a:t> Durante a execução do programa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980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Demostrar a compilação através do Prompt de Comando do Desenvolvedor: “cl /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EHsc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Teste.cpp”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51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declaração e uma atribuição de valor são os novos</a:t>
            </a:r>
            <a:r>
              <a:rPr lang="pt-BR" baseline="0" dirty="0"/>
              <a:t> elementos desse exemplo. Observe as diferentes formas de mostrar mensagens e exibir o conteúdo de variáveis usando o cout.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314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780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Demostrar criação de constantes numéricas (decimal,</a:t>
            </a:r>
            <a:r>
              <a:rPr lang="pt-BR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hexadecimal, octal e binário)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em </a:t>
            </a:r>
            <a:r>
              <a:rPr lang="pt-BR">
                <a:solidFill>
                  <a:schemeClr val="accent3">
                    <a:lumMod val="60000"/>
                    <a:lumOff val="40000"/>
                  </a:schemeClr>
                </a:solidFill>
              </a:rPr>
              <a:t>um programa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56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49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0x1E</a:t>
            </a:r>
            <a:r>
              <a:rPr lang="pt-BR" baseline="0" dirty="0"/>
              <a:t> (hexadecimal) = 1x16</a:t>
            </a:r>
            <a:r>
              <a:rPr lang="pt-BR" baseline="30000" dirty="0"/>
              <a:t>1</a:t>
            </a:r>
            <a:r>
              <a:rPr lang="pt-BR" baseline="0" dirty="0"/>
              <a:t> + E(14) x 16</a:t>
            </a:r>
            <a:r>
              <a:rPr lang="pt-BR" baseline="30000" dirty="0"/>
              <a:t>0</a:t>
            </a:r>
            <a:r>
              <a:rPr lang="pt-BR" baseline="0" dirty="0"/>
              <a:t> = 30 (decimal)</a:t>
            </a:r>
          </a:p>
          <a:p>
            <a:r>
              <a:rPr lang="pt-BR" baseline="0" dirty="0"/>
              <a:t>25 (decimal) = 2 x 10</a:t>
            </a:r>
            <a:r>
              <a:rPr lang="pt-BR" baseline="30000" dirty="0"/>
              <a:t>1</a:t>
            </a:r>
            <a:r>
              <a:rPr lang="pt-BR" baseline="0" dirty="0"/>
              <a:t> + 5 x 10</a:t>
            </a:r>
            <a:r>
              <a:rPr lang="pt-BR" baseline="30000" dirty="0"/>
              <a:t>0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083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37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05/03/2021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05/03/2021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05/03/2021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05/03/2021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05/03/2021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05/03/2021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05/03/2021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05/03/2021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05/03/2021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05/03/2021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BADD4369-A458-4831-B200-FCA465CC7541}" type="datetimeFigureOut">
              <a:rPr lang="pt-BR" smtClean="0"/>
              <a:pPr/>
              <a:t>05/03/2021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ADD4369-A458-4831-B200-FCA465CC7541}" type="datetimeFigureOut">
              <a:rPr lang="pt-BR" smtClean="0"/>
              <a:pPr/>
              <a:t>05/03/2021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Variáveis, Constantes e Atribuição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</a:t>
            </a:r>
            <a:r>
              <a:rPr lang="pt-BR" i="1" dirty="0"/>
              <a:t>versus</a:t>
            </a:r>
            <a:r>
              <a:rPr lang="pt-BR" dirty="0"/>
              <a:t>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</a:t>
            </a:r>
            <a:r>
              <a:rPr lang="pt-BR" dirty="0"/>
              <a:t> permite ao programador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guardar informações</a:t>
            </a:r>
            <a:endParaRPr lang="pt-BR" dirty="0"/>
          </a:p>
          <a:p>
            <a:pPr lvl="1"/>
            <a:r>
              <a:rPr lang="pt-BR" dirty="0"/>
              <a:t>Podem ser alteradas durante a execução do programa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15681" y="359568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15681" y="381000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15681" y="402431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15681" y="423862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15681" y="445294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15681" y="466725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15681" y="488157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215681" y="509588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395936" y="3816841"/>
            <a:ext cx="4804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Informações guardadas em variáveis</a:t>
            </a:r>
            <a:br>
              <a:rPr lang="pt-BR" sz="2400" dirty="0"/>
            </a:br>
            <a:r>
              <a:rPr lang="pt-BR" sz="2400" dirty="0"/>
              <a:t>são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armazenadas na memória </a:t>
            </a:r>
            <a:br>
              <a:rPr lang="pt-BR" sz="2400" dirty="0"/>
            </a:br>
            <a:r>
              <a:rPr lang="pt-BR" sz="2400" dirty="0"/>
              <a:t>do computador</a:t>
            </a:r>
          </a:p>
        </p:txBody>
      </p:sp>
      <p:sp>
        <p:nvSpPr>
          <p:cNvPr id="14" name="Chave direita 13"/>
          <p:cNvSpPr/>
          <p:nvPr/>
        </p:nvSpPr>
        <p:spPr>
          <a:xfrm rot="5400000">
            <a:off x="3680027" y="4988727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297598" y="5735413"/>
            <a:ext cx="9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283863" y="35730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83863" y="37873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283863" y="400164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283863" y="421595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283863" y="443027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283863" y="46445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83863" y="48589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283863" y="507321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</p:spTree>
    <p:extLst>
      <p:ext uri="{BB962C8B-B14F-4D97-AF65-F5344CB8AC3E}">
        <p14:creationId xmlns:p14="http://schemas.microsoft.com/office/powerpoint/2010/main" val="99993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guardar informação na memória </a:t>
            </a:r>
            <a:r>
              <a:rPr lang="pt-BR" dirty="0"/>
              <a:t>é preciso indicar:</a:t>
            </a:r>
          </a:p>
          <a:p>
            <a:pPr lvl="1"/>
            <a:r>
              <a:rPr lang="pt-BR" dirty="0"/>
              <a:t>O endereço de armazenamento</a:t>
            </a:r>
          </a:p>
          <a:p>
            <a:pPr lvl="1"/>
            <a:r>
              <a:rPr lang="pt-BR" dirty="0"/>
              <a:t>A quantidade de memória necessária</a:t>
            </a:r>
          </a:p>
        </p:txBody>
      </p:sp>
      <p:sp>
        <p:nvSpPr>
          <p:cNvPr id="5" name="Retângulo 4"/>
          <p:cNvSpPr/>
          <p:nvPr/>
        </p:nvSpPr>
        <p:spPr>
          <a:xfrm>
            <a:off x="5310182" y="407194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00100110</a:t>
            </a:r>
          </a:p>
        </p:txBody>
      </p:sp>
      <p:sp>
        <p:nvSpPr>
          <p:cNvPr id="6" name="Retângulo 5"/>
          <p:cNvSpPr/>
          <p:nvPr/>
        </p:nvSpPr>
        <p:spPr>
          <a:xfrm>
            <a:off x="5310182" y="428625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10182" y="450057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8" name="Retângulo 7"/>
          <p:cNvSpPr/>
          <p:nvPr/>
        </p:nvSpPr>
        <p:spPr>
          <a:xfrm>
            <a:off x="5310182" y="471488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01011000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5310182" y="492919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10182" y="514351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10182" y="535782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310182" y="557214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390834" y="47044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Endereços de memória</a:t>
            </a:r>
          </a:p>
        </p:txBody>
      </p:sp>
      <p:sp>
        <p:nvSpPr>
          <p:cNvPr id="22" name="Chave direita 21"/>
          <p:cNvSpPr/>
          <p:nvPr/>
        </p:nvSpPr>
        <p:spPr>
          <a:xfrm>
            <a:off x="7176520" y="4000504"/>
            <a:ext cx="142876" cy="17859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have direita 22"/>
          <p:cNvSpPr/>
          <p:nvPr/>
        </p:nvSpPr>
        <p:spPr>
          <a:xfrm rot="5400000">
            <a:off x="5774528" y="5464983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392099" y="6211669"/>
            <a:ext cx="9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25" name="Chave direita 24"/>
          <p:cNvSpPr/>
          <p:nvPr/>
        </p:nvSpPr>
        <p:spPr>
          <a:xfrm flipH="1">
            <a:off x="4952992" y="4071942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167043" y="42862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32</a:t>
            </a:r>
            <a:r>
              <a:rPr lang="pt-BR" dirty="0"/>
              <a:t> bits = 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 bytes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378364" y="404927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378364" y="42635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378364" y="44779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378364" y="469221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6378364" y="490652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378364" y="51208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378364" y="53351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378364" y="554947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A forma mais simples de guardar informações é através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variável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declaração fornece:</a:t>
            </a:r>
          </a:p>
          <a:p>
            <a:pPr lvl="2"/>
            <a:r>
              <a:rPr lang="pt-BR" dirty="0"/>
              <a:t>O tipo da informação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quantidade de memória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Um rótulo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de memória</a:t>
            </a:r>
            <a:r>
              <a:rPr lang="pt-BR" dirty="0"/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4881554" y="3353002"/>
            <a:ext cx="2143141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952992" y="3495878"/>
            <a:ext cx="221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cenouras;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096001" y="2852936"/>
            <a:ext cx="260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variável (rótulo)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6310314" y="335300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798979" y="4283804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Tipo de dado armazenado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5096662" y="4138026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6668298" y="4138026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596067" y="4283804"/>
            <a:ext cx="252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Marca o fim da instrução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4381488" y="385762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381488" y="407194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381488" y="428625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381488" y="450057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4381488" y="471488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381488" y="492919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381488" y="514351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4381488" y="535782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453059" y="375132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 </a:t>
            </a:r>
            <a:r>
              <a:rPr lang="pt-BR" dirty="0">
                <a:latin typeface="+mj-lt"/>
              </a:rPr>
              <a:t>= </a:t>
            </a:r>
            <a:r>
              <a:rPr lang="pt-BR" dirty="0"/>
              <a:t>cenouras</a:t>
            </a:r>
            <a:endParaRPr lang="pt-BR" sz="1100" dirty="0">
              <a:latin typeface="+mj-lt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453059" y="40719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453059" y="42862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453059" y="450057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5453059" y="47148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5453059" y="492919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5453059" y="514351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453059" y="535782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606858" y="456153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Endereços de memória</a:t>
            </a:r>
          </a:p>
        </p:txBody>
      </p:sp>
      <p:sp>
        <p:nvSpPr>
          <p:cNvPr id="52" name="Chave direita 51"/>
          <p:cNvSpPr/>
          <p:nvPr/>
        </p:nvSpPr>
        <p:spPr>
          <a:xfrm>
            <a:off x="7392544" y="3857628"/>
            <a:ext cx="142876" cy="17859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have direita 52"/>
          <p:cNvSpPr/>
          <p:nvPr/>
        </p:nvSpPr>
        <p:spPr>
          <a:xfrm rot="5400000">
            <a:off x="4845834" y="5250669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452927" y="6000768"/>
            <a:ext cx="9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55" name="Chave direita 54"/>
          <p:cNvSpPr/>
          <p:nvPr/>
        </p:nvSpPr>
        <p:spPr>
          <a:xfrm flipH="1">
            <a:off x="4024298" y="3857628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309918" y="40719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5238744" y="2214554"/>
            <a:ext cx="2143141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5310182" y="2357430"/>
            <a:ext cx="221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cenouras;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453191" y="171448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variável</a:t>
            </a:r>
          </a:p>
        </p:txBody>
      </p:sp>
      <p:cxnSp>
        <p:nvCxnSpPr>
          <p:cNvPr id="60" name="Conector reto 59"/>
          <p:cNvCxnSpPr/>
          <p:nvPr/>
        </p:nvCxnSpPr>
        <p:spPr>
          <a:xfrm rot="5400000">
            <a:off x="6667504" y="221455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3238480" y="1714488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Tipo de dado armazenado</a:t>
            </a:r>
          </a:p>
        </p:txBody>
      </p:sp>
      <p:cxnSp>
        <p:nvCxnSpPr>
          <p:cNvPr id="62" name="Conector reto 61"/>
          <p:cNvCxnSpPr/>
          <p:nvPr/>
        </p:nvCxnSpPr>
        <p:spPr>
          <a:xfrm rot="5400000">
            <a:off x="5453852" y="221376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declarar 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cenouras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Será alocada memória suficiente para guardar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</a:t>
            </a:r>
            <a:endParaRPr lang="pt-BR" dirty="0"/>
          </a:p>
          <a:p>
            <a:pPr lvl="1"/>
            <a:r>
              <a:rPr lang="pt-BR" dirty="0"/>
              <a:t>O nome </a:t>
            </a:r>
            <a:r>
              <a:rPr lang="pt-BR" dirty="0">
                <a:latin typeface="+mj-lt"/>
              </a:rPr>
              <a:t>cenouras</a:t>
            </a:r>
            <a:r>
              <a:rPr lang="pt-BR" dirty="0"/>
              <a:t> vai fazer referência 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de memória</a:t>
            </a:r>
          </a:p>
          <a:p>
            <a:pPr lvl="1"/>
            <a:r>
              <a:rPr lang="pt-BR" dirty="0">
                <a:latin typeface="+mj-lt"/>
              </a:rPr>
              <a:t>cenouras</a:t>
            </a:r>
            <a:r>
              <a:rPr lang="pt-BR" dirty="0"/>
              <a:t>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</a:t>
            </a:r>
            <a:r>
              <a:rPr lang="pt-BR" dirty="0"/>
              <a:t> porque o seu valor pode ser alterado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Em 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todas as variáveis devem ser declaradas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4727848" y="4293096"/>
            <a:ext cx="2143141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99286" y="4435972"/>
            <a:ext cx="221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cenouras;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 variáveis devem ser declaradas?</a:t>
            </a:r>
          </a:p>
          <a:p>
            <a:pPr lvl="1"/>
            <a:r>
              <a:rPr lang="pt-BR" dirty="0"/>
              <a:t>Em BASIC as variáveis são criadas automaticamente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A criação automática de variáveis pode gerar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erros difíceis de achar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91544" y="2924944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Programa válido em BASIC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cenouras = 34;</a:t>
            </a:r>
          </a:p>
          <a:p>
            <a:r>
              <a:rPr lang="pt-BR" dirty="0">
                <a:latin typeface="+mj-lt"/>
              </a:rPr>
              <a:t>     ┅</a:t>
            </a:r>
          </a:p>
          <a:p>
            <a:r>
              <a:rPr lang="pt-BR" dirty="0">
                <a:latin typeface="+mj-lt"/>
              </a:rPr>
              <a:t>     cenoura = cenouras + 1;</a:t>
            </a:r>
          </a:p>
          <a:p>
            <a:r>
              <a:rPr lang="pt-BR" dirty="0">
                <a:latin typeface="+mj-lt"/>
              </a:rPr>
              <a:t>     PRINT cenouras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declaração pode ser feita em qualquer ponto do </a:t>
            </a:r>
            <a:br>
              <a:rPr lang="pt-BR" dirty="0"/>
            </a:br>
            <a:r>
              <a:rPr lang="pt-BR" dirty="0"/>
              <a:t>programa, sempre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antes do primeiro uso da variável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2996952"/>
            <a:ext cx="6572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dirty="0">
                <a:latin typeface="+mj-lt"/>
              </a:rPr>
              <a:t>std;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tenho vegetais para vender.\n"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cenouras, beterrabas, alfaces; </a:t>
            </a:r>
          </a:p>
          <a:p>
            <a:r>
              <a:rPr lang="pt-BR" dirty="0">
                <a:latin typeface="+mj-lt"/>
              </a:rPr>
              <a:t>     cenouras = 25;</a:t>
            </a:r>
          </a:p>
          <a:p>
            <a:r>
              <a:rPr lang="pt-BR" dirty="0">
                <a:latin typeface="+mj-lt"/>
              </a:rPr>
              <a:t>     beterraba = 10;</a:t>
            </a:r>
          </a:p>
          <a:p>
            <a:r>
              <a:rPr lang="pt-BR" dirty="0">
                <a:latin typeface="+mj-lt"/>
              </a:rPr>
              <a:t>     alfaces = 18;</a:t>
            </a:r>
          </a:p>
          <a:p>
            <a:r>
              <a:rPr lang="pt-BR" dirty="0">
                <a:latin typeface="+mj-lt"/>
              </a:rPr>
              <a:t>  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de atribuição </a:t>
            </a:r>
            <a:r>
              <a:rPr lang="pt-BR" dirty="0"/>
              <a:t>coloca um valor em um </a:t>
            </a:r>
            <a:br>
              <a:rPr lang="pt-BR" dirty="0"/>
            </a:br>
            <a:r>
              <a:rPr lang="pt-BR" dirty="0"/>
              <a:t>endereço de memória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E5B65EA-265A-4B0A-9D63-E8316589EA67}"/>
              </a:ext>
            </a:extLst>
          </p:cNvPr>
          <p:cNvGrpSpPr/>
          <p:nvPr/>
        </p:nvGrpSpPr>
        <p:grpSpPr>
          <a:xfrm>
            <a:off x="4511824" y="3253260"/>
            <a:ext cx="6185689" cy="1798092"/>
            <a:chOff x="4878863" y="2927052"/>
            <a:chExt cx="6185689" cy="1798092"/>
          </a:xfrm>
        </p:grpSpPr>
        <p:sp>
          <p:nvSpPr>
            <p:cNvPr id="4" name="Retângulo 3"/>
            <p:cNvSpPr/>
            <p:nvPr/>
          </p:nvSpPr>
          <p:spPr>
            <a:xfrm>
              <a:off x="7454898" y="3427118"/>
              <a:ext cx="2286017" cy="7143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7526336" y="3569994"/>
              <a:ext cx="221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cenouras = 25;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026535" y="29270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Valor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 rot="5400000">
              <a:off x="9170204" y="3426324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4878863" y="2927052"/>
              <a:ext cx="324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dirty="0"/>
                <a:t>Rótulo do endereço de memória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 rot="5400000">
              <a:off x="7670006" y="3426324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rot="5400000">
              <a:off x="8776438" y="4140704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8669345" y="4355812"/>
              <a:ext cx="2395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Operador de atribuição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8989772-AC44-4851-B932-F6EBE9D598AA}"/>
              </a:ext>
            </a:extLst>
          </p:cNvPr>
          <p:cNvGrpSpPr/>
          <p:nvPr/>
        </p:nvGrpSpPr>
        <p:grpSpPr>
          <a:xfrm>
            <a:off x="1775520" y="4221088"/>
            <a:ext cx="3985312" cy="1868108"/>
            <a:chOff x="1919536" y="3861048"/>
            <a:chExt cx="3985312" cy="1868108"/>
          </a:xfrm>
        </p:grpSpPr>
        <p:sp>
          <p:nvSpPr>
            <p:cNvPr id="12" name="Retângulo 11"/>
            <p:cNvSpPr/>
            <p:nvPr/>
          </p:nvSpPr>
          <p:spPr>
            <a:xfrm>
              <a:off x="2991106" y="397978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991106" y="419409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991106" y="440841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991106" y="46227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00011001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991106" y="483703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991106" y="505135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991106" y="526566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991106" y="547998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2" name="Chave direita 31"/>
            <p:cNvSpPr/>
            <p:nvPr/>
          </p:nvSpPr>
          <p:spPr>
            <a:xfrm flipH="1">
              <a:off x="2633916" y="3979782"/>
              <a:ext cx="142876" cy="8572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919536" y="419409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25</a:t>
              </a:r>
              <a:endParaRPr lang="pt-BR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062677" y="3861048"/>
              <a:ext cx="1842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 </a:t>
              </a:r>
              <a:r>
                <a:rPr lang="pt-BR" dirty="0">
                  <a:latin typeface="+mj-lt"/>
                </a:rPr>
                <a:t>= </a:t>
              </a:r>
              <a:r>
                <a:rPr lang="pt-BR" dirty="0"/>
                <a:t>cenouras</a:t>
              </a:r>
              <a:endParaRPr lang="pt-BR" sz="1100" dirty="0">
                <a:latin typeface="+mj-lt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062677" y="418166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062677" y="439597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062677" y="461029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062677" y="482460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062677" y="503891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062677" y="525323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062677" y="546754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2698D60-C3A4-4783-80DB-291BE1EB0AB6}"/>
              </a:ext>
            </a:extLst>
          </p:cNvPr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41" name="Triângulo isósceles 6">
              <a:extLst>
                <a:ext uri="{FF2B5EF4-FFF2-40B4-BE49-F238E27FC236}">
                  <a16:creationId xmlns:a16="http://schemas.microsoft.com/office/drawing/2014/main" id="{86DF3BCE-844C-459B-B77F-2558D7951136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2631C37B-887E-40A8-9AD5-CE7D1B5EA6E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linguagem C/C++ é permitido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o operador de atribuição de forma serial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703512" y="3071811"/>
            <a:ext cx="8678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cenouras;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alfaces;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outra variável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tomates;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mais uma variável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// atribui 25 a todas as variáveis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cenouras = alfaces = tomates = 25;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segunda instrução de atribuição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cenouras.cpp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mostra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valor de uma variável pode ser alterado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</a:t>
            </a:r>
            <a:r>
              <a:rPr lang="pt-BR" dirty="0"/>
              <a:t> a expressão </a:t>
            </a:r>
            <a:br>
              <a:rPr lang="pt-BR" dirty="0"/>
            </a:br>
            <a:r>
              <a:rPr lang="pt-BR" dirty="0"/>
              <a:t>matemática é avaliada</a:t>
            </a:r>
            <a:br>
              <a:rPr lang="pt-BR" dirty="0"/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Depois</a:t>
            </a:r>
            <a:r>
              <a:rPr lang="pt-BR" dirty="0"/>
              <a:t> o resultado é </a:t>
            </a:r>
            <a:br>
              <a:rPr lang="pt-BR" dirty="0"/>
            </a:br>
            <a:r>
              <a:rPr lang="pt-BR" dirty="0"/>
              <a:t>atribuído a variável </a:t>
            </a:r>
            <a:br>
              <a:rPr lang="pt-BR" dirty="0"/>
            </a:br>
            <a:r>
              <a:rPr lang="pt-BR" dirty="0"/>
              <a:t>cenouras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20480" y="3127029"/>
            <a:ext cx="843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cenouras = cenouras – 1;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modifica a variável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CE35039-F696-45CC-A33A-370253A99676}"/>
              </a:ext>
            </a:extLst>
          </p:cNvPr>
          <p:cNvGrpSpPr/>
          <p:nvPr/>
        </p:nvGrpSpPr>
        <p:grpSpPr>
          <a:xfrm>
            <a:off x="6023992" y="4069560"/>
            <a:ext cx="3839887" cy="1781484"/>
            <a:chOff x="4488360" y="4713849"/>
            <a:chExt cx="3839887" cy="1781484"/>
          </a:xfrm>
        </p:grpSpPr>
        <p:sp>
          <p:nvSpPr>
            <p:cNvPr id="5" name="CaixaDeTexto 4"/>
            <p:cNvSpPr txBox="1"/>
            <p:nvPr/>
          </p:nvSpPr>
          <p:spPr>
            <a:xfrm>
              <a:off x="4488360" y="5662700"/>
              <a:ext cx="3839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+mj-lt"/>
                </a:rPr>
                <a:t>cenouras =  cenouras – 1 ;  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6274842" y="6126001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</a:rPr>
                <a:t>Expressão</a:t>
              </a:r>
            </a:p>
          </p:txBody>
        </p:sp>
        <p:cxnSp>
          <p:nvCxnSpPr>
            <p:cNvPr id="10" name="Conector angulado 9"/>
            <p:cNvCxnSpPr>
              <a:cxnSpLocks/>
              <a:stCxn id="6" idx="0"/>
            </p:cNvCxnSpPr>
            <p:nvPr/>
          </p:nvCxnSpPr>
          <p:spPr>
            <a:xfrm rot="16200000" flipV="1">
              <a:off x="5931690" y="4753321"/>
              <a:ext cx="12700" cy="1782605"/>
            </a:xfrm>
            <a:prstGeom prst="bentConnector3">
              <a:avLst>
                <a:gd name="adj1" fmla="val 3894528"/>
              </a:avLst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5328590" y="4713849"/>
              <a:ext cx="113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Resultado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C81CA089-73DA-4C28-9FBD-26A32CB3D4EB}"/>
                </a:ext>
              </a:extLst>
            </p:cNvPr>
            <p:cNvSpPr/>
            <p:nvPr/>
          </p:nvSpPr>
          <p:spPr>
            <a:xfrm>
              <a:off x="5994900" y="5644624"/>
              <a:ext cx="1656183" cy="414767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CBEE0D-51A2-44F9-9140-C9FF1BB65BA7}"/>
              </a:ext>
            </a:extLst>
          </p:cNvPr>
          <p:cNvSpPr/>
          <p:nvPr/>
        </p:nvSpPr>
        <p:spPr>
          <a:xfrm>
            <a:off x="5262959" y="4858243"/>
            <a:ext cx="155312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programa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sequência de instruções </a:t>
            </a:r>
          </a:p>
          <a:p>
            <a:pPr lvl="1"/>
            <a:r>
              <a:rPr lang="pt-BR" dirty="0"/>
              <a:t>A execução se inicia pela função principal (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main</a:t>
            </a:r>
            <a:r>
              <a:rPr lang="pt-BR" dirty="0"/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Só pode haver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função principal</a:t>
            </a:r>
            <a:r>
              <a:rPr lang="pt-BR" dirty="0"/>
              <a:t> em cada projeto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F7959C-0478-4654-B043-6D3884337094}"/>
              </a:ext>
            </a:extLst>
          </p:cNvPr>
          <p:cNvSpPr/>
          <p:nvPr/>
        </p:nvSpPr>
        <p:spPr>
          <a:xfrm>
            <a:off x="4728418" y="3934195"/>
            <a:ext cx="2786082" cy="23042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990CA8-C188-471D-83D1-EFBCBEE3AE09}"/>
              </a:ext>
            </a:extLst>
          </p:cNvPr>
          <p:cNvSpPr txBox="1"/>
          <p:nvPr/>
        </p:nvSpPr>
        <p:spPr>
          <a:xfrm>
            <a:off x="4799856" y="4077072"/>
            <a:ext cx="3000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    instruções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8" name="Chave direita 6">
            <a:extLst>
              <a:ext uri="{FF2B5EF4-FFF2-40B4-BE49-F238E27FC236}">
                <a16:creationId xmlns:a16="http://schemas.microsoft.com/office/drawing/2014/main" id="{AF4834E2-72E1-4ED7-B429-AE7A22931624}"/>
              </a:ext>
            </a:extLst>
          </p:cNvPr>
          <p:cNvSpPr/>
          <p:nvPr/>
        </p:nvSpPr>
        <p:spPr>
          <a:xfrm>
            <a:off x="7585938" y="4508549"/>
            <a:ext cx="142876" cy="14973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0A7C32A-F6CA-475A-8AD4-203F18D978F8}"/>
              </a:ext>
            </a:extLst>
          </p:cNvPr>
          <p:cNvSpPr txBox="1"/>
          <p:nvPr/>
        </p:nvSpPr>
        <p:spPr>
          <a:xfrm>
            <a:off x="7795314" y="507255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Corpo da função</a:t>
            </a:r>
          </a:p>
        </p:txBody>
      </p:sp>
      <p:sp>
        <p:nvSpPr>
          <p:cNvPr id="10" name="Chave direita 8">
            <a:extLst>
              <a:ext uri="{FF2B5EF4-FFF2-40B4-BE49-F238E27FC236}">
                <a16:creationId xmlns:a16="http://schemas.microsoft.com/office/drawing/2014/main" id="{115C0BA7-D1E3-41F3-9FA4-0D1B2EB6B8DD}"/>
              </a:ext>
            </a:extLst>
          </p:cNvPr>
          <p:cNvSpPr/>
          <p:nvPr/>
        </p:nvSpPr>
        <p:spPr>
          <a:xfrm flipH="1">
            <a:off x="4371228" y="4148509"/>
            <a:ext cx="214314" cy="18573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F24E56-9CD7-4ABF-9BE3-0D62AE05AF7E}"/>
              </a:ext>
            </a:extLst>
          </p:cNvPr>
          <p:cNvSpPr txBox="1"/>
          <p:nvPr/>
        </p:nvSpPr>
        <p:spPr>
          <a:xfrm>
            <a:off x="2085213" y="4862889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Definição da função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B7690F2D-3033-45AF-A7F0-37D42D85F7F0}"/>
              </a:ext>
            </a:extLst>
          </p:cNvPr>
          <p:cNvSpPr/>
          <p:nvPr/>
        </p:nvSpPr>
        <p:spPr>
          <a:xfrm>
            <a:off x="7585938" y="4077071"/>
            <a:ext cx="142876" cy="3571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46B42F-B09A-4B73-915D-BA5DAFA0EB3E}"/>
              </a:ext>
            </a:extLst>
          </p:cNvPr>
          <p:cNvSpPr txBox="1"/>
          <p:nvPr/>
        </p:nvSpPr>
        <p:spPr>
          <a:xfrm>
            <a:off x="7778205" y="407100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Cabeçalho da função</a:t>
            </a:r>
          </a:p>
        </p:txBody>
      </p:sp>
    </p:spTree>
    <p:extLst>
      <p:ext uri="{BB962C8B-B14F-4D97-AF65-F5344CB8AC3E}">
        <p14:creationId xmlns:p14="http://schemas.microsoft.com/office/powerpoint/2010/main" val="255040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Atribuições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sobrescrevem os valores antigos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daquela posição de memória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96952"/>
            <a:ext cx="6572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a, b;</a:t>
            </a:r>
          </a:p>
          <a:p>
            <a:r>
              <a:rPr lang="pt-BR" dirty="0">
                <a:latin typeface="+mj-lt"/>
              </a:rPr>
              <a:t>     a = 5;</a:t>
            </a:r>
          </a:p>
          <a:p>
            <a:r>
              <a:rPr lang="pt-BR" dirty="0">
                <a:latin typeface="+mj-lt"/>
              </a:rPr>
              <a:t>     b = 2;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linha 7 </a:t>
            </a:r>
          </a:p>
          <a:p>
            <a:r>
              <a:rPr lang="pt-BR" dirty="0">
                <a:latin typeface="+mj-lt"/>
              </a:rPr>
              <a:t>     b = a;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linha 8 </a:t>
            </a:r>
          </a:p>
          <a:p>
            <a:r>
              <a:rPr lang="pt-BR" dirty="0">
                <a:latin typeface="+mj-lt"/>
              </a:rPr>
              <a:t>     a = b;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linha 9</a:t>
            </a:r>
          </a:p>
          <a:p>
            <a:r>
              <a:rPr lang="pt-BR" dirty="0">
                <a:latin typeface="+mj-lt"/>
              </a:rPr>
              <a:t>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::cout &lt;&lt; b &lt;&lt; a;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57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cout</a:t>
            </a:r>
            <a:r>
              <a:rPr lang="pt-BR" dirty="0"/>
              <a:t> é capaz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exibir o conteúdo de variáveis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cout exibe tanto texto como valores inteiros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0703" y="5229200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cout &lt;&lt; cenouras;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"cenouras"</a:t>
            </a:r>
            <a:r>
              <a:rPr lang="pt-BR" dirty="0">
                <a:latin typeface="+mj-lt"/>
              </a:rPr>
              <a:t>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346771" y="3280994"/>
            <a:ext cx="2714644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418209" y="3423870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cout &lt;&lt; cenouras;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918409" y="2780928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 inteira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6062078" y="328020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079463" y="2780928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Periférico de saída</a:t>
            </a:r>
          </a:p>
        </p:txBody>
      </p:sp>
      <p:cxnSp>
        <p:nvCxnSpPr>
          <p:cNvPr id="11" name="Conector reto 10"/>
          <p:cNvCxnSpPr/>
          <p:nvPr/>
        </p:nvCxnSpPr>
        <p:spPr>
          <a:xfrm rot="5400000">
            <a:off x="4561880" y="328020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cout </a:t>
            </a:r>
            <a:r>
              <a:rPr lang="pt-BR" i="1" dirty="0"/>
              <a:t>versus</a:t>
            </a:r>
            <a:r>
              <a:rPr lang="pt-BR" dirty="0"/>
              <a:t> printf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cout</a:t>
            </a:r>
            <a:r>
              <a:rPr lang="pt-BR" dirty="0"/>
              <a:t> é inteligente o suficiente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identificar o tipo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 dado e convertê-lo</a:t>
            </a:r>
            <a:r>
              <a:rPr lang="pt-BR" dirty="0"/>
              <a:t> para a saída em formato texto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924944"/>
            <a:ext cx="8606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função de saída de dados da linguagem C++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"Exibindo uma string: "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"25"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"Exibindo um inteiro: " </a:t>
            </a:r>
            <a:r>
              <a:rPr lang="pt-BR" dirty="0">
                <a:latin typeface="+mj-lt"/>
              </a:rPr>
              <a:t>&lt;&lt; 25;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"Exibindo uma string: " </a:t>
            </a:r>
            <a:r>
              <a:rPr lang="pt-BR" dirty="0">
                <a:latin typeface="+mj-lt"/>
              </a:rPr>
              <a:t>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"cenouras"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"Exibindo um inteiro: " </a:t>
            </a:r>
            <a:r>
              <a:rPr lang="pt-BR" dirty="0">
                <a:latin typeface="+mj-lt"/>
              </a:rPr>
              <a:t>&lt;&lt; cenouras;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função de saída de dados da linguagem C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printf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"Exibindo uma string: %s"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"cenouras"</a:t>
            </a:r>
            <a:r>
              <a:rPr lang="pt-BR" dirty="0">
                <a:latin typeface="+mj-lt"/>
              </a:rPr>
              <a:t>);</a:t>
            </a:r>
          </a:p>
          <a:p>
            <a:r>
              <a:rPr lang="pt-BR" dirty="0" err="1">
                <a:latin typeface="+mj-lt"/>
              </a:rPr>
              <a:t>printf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"Exibindo um inteiro: %i"</a:t>
            </a:r>
            <a:r>
              <a:rPr lang="pt-BR" dirty="0">
                <a:latin typeface="+mj-lt"/>
              </a:rPr>
              <a:t>, cenouras);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em C++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2"/>
            <a:ext cx="8753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lerinfos.cpp – entrada e saída de dados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>
                <a:latin typeface="+mj-lt"/>
              </a:rPr>
              <a:t>std;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cenouras;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"Quantas cenouras você tem?"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 cin &gt;&gt; cenouras;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entrada de dados em C++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"Aqui estão mais duas.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cenouras = cenouras + 2;     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// concatena a saída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você tem " </a:t>
            </a:r>
            <a:r>
              <a:rPr lang="pt-BR" sz="1600" dirty="0">
                <a:latin typeface="+mj-lt"/>
              </a:rPr>
              <a:t>&lt;&lt; cenouras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com cin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digitado no teclado </a:t>
            </a:r>
            <a:r>
              <a:rPr lang="pt-BR" dirty="0"/>
              <a:t>é atribuído à variável cenouras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usar </a:t>
            </a:r>
            <a:r>
              <a:rPr lang="pt-BR" dirty="0" err="1"/>
              <a:t>cin</a:t>
            </a:r>
            <a:r>
              <a:rPr lang="pt-BR" dirty="0"/>
              <a:t> é necessário incluir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726874" y="3499126"/>
            <a:ext cx="2567501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98312" y="3642002"/>
            <a:ext cx="285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cin &gt;&gt; cenouras;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98511" y="299906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 tipo inteiro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6442180" y="349833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351584" y="299906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A entrada padrão é o teclado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4941982" y="349833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5437780" y="421271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330687" y="442782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de extração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Concatenando Leituras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+mj-lt"/>
              </a:rPr>
              <a:t>cin</a:t>
            </a:r>
            <a:r>
              <a:rPr lang="pt-BR" dirty="0"/>
              <a:t> permite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concatenar múltiplas leituras </a:t>
            </a:r>
            <a:r>
              <a:rPr lang="pt-BR" dirty="0"/>
              <a:t>em uma </a:t>
            </a:r>
            <a:br>
              <a:rPr lang="pt-BR" dirty="0"/>
            </a:br>
            <a:r>
              <a:rPr lang="pt-BR" dirty="0"/>
              <a:t>única instrução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há diferença em usar vários </a:t>
            </a:r>
            <a:r>
              <a:rPr lang="pt-BR" dirty="0" err="1"/>
              <a:t>cin's</a:t>
            </a:r>
            <a:r>
              <a:rPr lang="pt-BR" dirty="0"/>
              <a:t> separados: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86605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leituras em sequência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cenouras &gt;&gt; bananas &gt;&gt; abacaxi;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4581128"/>
            <a:ext cx="3214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leituras separadas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cenouras;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bananas;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abacaxi;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966DD-E2DA-406F-99FC-B3FE2190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Buffer do Teclado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DEE9C1-3351-40B4-A83B-D3B6CF2A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A entrada de texto com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utiliza um buffer</a:t>
            </a:r>
          </a:p>
          <a:p>
            <a:pPr lvl="1"/>
            <a:r>
              <a:rPr lang="pt-BR" dirty="0"/>
              <a:t>Agrupa os dados até o pressionamento do ENTER</a:t>
            </a:r>
          </a:p>
          <a:p>
            <a:pPr lvl="1"/>
            <a:r>
              <a:rPr lang="pt-BR" dirty="0"/>
              <a:t>Permite uma leitura mais eficiente</a:t>
            </a:r>
          </a:p>
          <a:p>
            <a:pPr lvl="1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03C7F96-DAF8-4A34-BD31-A9C960C6E4FA}"/>
              </a:ext>
            </a:extLst>
          </p:cNvPr>
          <p:cNvGrpSpPr/>
          <p:nvPr/>
        </p:nvGrpSpPr>
        <p:grpSpPr>
          <a:xfrm>
            <a:off x="2063552" y="3676651"/>
            <a:ext cx="6715172" cy="785818"/>
            <a:chOff x="1991544" y="4509120"/>
            <a:chExt cx="6715172" cy="78581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AC33E83-2A96-4080-9CE6-D26B96B317B0}"/>
                </a:ext>
              </a:extLst>
            </p:cNvPr>
            <p:cNvSpPr/>
            <p:nvPr/>
          </p:nvSpPr>
          <p:spPr>
            <a:xfrm>
              <a:off x="1991544" y="4509120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5EA634-E58A-49E6-9B93-EC17D1214902}"/>
                </a:ext>
              </a:extLst>
            </p:cNvPr>
            <p:cNvSpPr/>
            <p:nvPr/>
          </p:nvSpPr>
          <p:spPr>
            <a:xfrm>
              <a:off x="2134420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8DB2368-FD72-4813-93E1-48154F7BF9DA}"/>
                </a:ext>
              </a:extLst>
            </p:cNvPr>
            <p:cNvSpPr/>
            <p:nvPr/>
          </p:nvSpPr>
          <p:spPr>
            <a:xfrm>
              <a:off x="2777362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A0021A8-1D34-4C89-B0B7-4FEA33ACFFEF}"/>
                </a:ext>
              </a:extLst>
            </p:cNvPr>
            <p:cNvSpPr/>
            <p:nvPr/>
          </p:nvSpPr>
          <p:spPr>
            <a:xfrm>
              <a:off x="3420304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67893C2-F356-4075-9BB9-7C902CFDF5E5}"/>
                </a:ext>
              </a:extLst>
            </p:cNvPr>
            <p:cNvSpPr/>
            <p:nvPr/>
          </p:nvSpPr>
          <p:spPr>
            <a:xfrm>
              <a:off x="4063246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645C446-6E1C-4D87-B0BD-BD8978DDDFEC}"/>
                </a:ext>
              </a:extLst>
            </p:cNvPr>
            <p:cNvSpPr/>
            <p:nvPr/>
          </p:nvSpPr>
          <p:spPr>
            <a:xfrm>
              <a:off x="4706188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F5A2ED9-06AC-42A0-B287-D1F849B33613}"/>
                </a:ext>
              </a:extLst>
            </p:cNvPr>
            <p:cNvSpPr/>
            <p:nvPr/>
          </p:nvSpPr>
          <p:spPr>
            <a:xfrm>
              <a:off x="5349130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0922D4F-2977-4EA5-A35C-A7D1B4FD4DE3}"/>
                </a:ext>
              </a:extLst>
            </p:cNvPr>
            <p:cNvSpPr/>
            <p:nvPr/>
          </p:nvSpPr>
          <p:spPr>
            <a:xfrm>
              <a:off x="5992072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909885A-0174-4A22-BECE-6531E1BB075A}"/>
                </a:ext>
              </a:extLst>
            </p:cNvPr>
            <p:cNvSpPr/>
            <p:nvPr/>
          </p:nvSpPr>
          <p:spPr>
            <a:xfrm>
              <a:off x="6635014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4DDB406-D3CA-47E8-96B7-07C5DE0C929F}"/>
                </a:ext>
              </a:extLst>
            </p:cNvPr>
            <p:cNvSpPr/>
            <p:nvPr/>
          </p:nvSpPr>
          <p:spPr>
            <a:xfrm>
              <a:off x="7277956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1DC325D-3EC0-4FB3-94EC-23A627E9A343}"/>
                </a:ext>
              </a:extLst>
            </p:cNvPr>
            <p:cNvSpPr/>
            <p:nvPr/>
          </p:nvSpPr>
          <p:spPr>
            <a:xfrm>
              <a:off x="7920898" y="465199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AB7FAFB-0B3A-4371-BFB5-ED366272B60A}"/>
                </a:ext>
              </a:extLst>
            </p:cNvPr>
            <p:cNvSpPr txBox="1"/>
            <p:nvPr/>
          </p:nvSpPr>
          <p:spPr>
            <a:xfrm>
              <a:off x="2134420" y="4937749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 '   '5'    ' '    '1'   '9'    ' 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DEC539E-7AF5-47F5-8348-4B96264FA0D8}"/>
              </a:ext>
            </a:extLst>
          </p:cNvPr>
          <p:cNvSpPr txBox="1"/>
          <p:nvPr/>
        </p:nvSpPr>
        <p:spPr>
          <a:xfrm>
            <a:off x="2063552" y="4819565"/>
            <a:ext cx="7560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variáveis recebem valores apenas após pressionamento do ENTER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x;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y;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z;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w;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ECEF036-1EC2-472D-8672-A0B06295BD43}"/>
              </a:ext>
            </a:extLst>
          </p:cNvPr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19" name="Triângulo isósceles 6">
              <a:extLst>
                <a:ext uri="{FF2B5EF4-FFF2-40B4-BE49-F238E27FC236}">
                  <a16:creationId xmlns:a16="http://schemas.microsoft.com/office/drawing/2014/main" id="{839706D6-017E-4BB9-A9F5-6D511D8A0925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C8DD8C-BE0F-49A5-9B0D-DBF59DC4611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956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Concatenando Escritas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+mj-lt"/>
              </a:rPr>
              <a:t>cout</a:t>
            </a:r>
            <a:r>
              <a:rPr lang="pt-BR" dirty="0"/>
              <a:t> também permite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concatenar</a:t>
            </a:r>
            <a:r>
              <a:rPr lang="pt-BR" dirty="0"/>
              <a:t> múltiplos elementos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há diferença entre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espaço, tabulação e salto de linha</a:t>
            </a:r>
            <a:r>
              <a:rPr lang="pt-BR" dirty="0"/>
              <a:t>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concatena a saída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você tem " </a:t>
            </a:r>
            <a:r>
              <a:rPr lang="pt-BR" dirty="0">
                <a:latin typeface="+mj-lt"/>
              </a:rPr>
              <a:t>&lt;&lt; cenouras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 </a:t>
            </a:r>
            <a:r>
              <a:rPr lang="pt-BR" dirty="0">
                <a:latin typeface="+mj-lt"/>
              </a:rPr>
              <a:t>&lt;&lt; endl;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4077072"/>
            <a:ext cx="321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concatena a saída</a:t>
            </a:r>
          </a:p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você tem " 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&lt;&lt; cenouras </a:t>
            </a:r>
          </a:p>
          <a:p>
            <a:r>
              <a:rPr lang="pt-BR" sz="1600" dirty="0">
                <a:latin typeface="+mj-lt"/>
              </a:rPr>
              <a:t>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 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&lt;&lt; endl;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203404" y="4077072"/>
            <a:ext cx="321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mesmo resultado</a:t>
            </a:r>
          </a:p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você tem "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cout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&lt;&lt; cenouras; </a:t>
            </a:r>
          </a:p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cout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&lt;&lt; endl;</a:t>
            </a:r>
          </a:p>
        </p:txBody>
      </p:sp>
    </p:spTree>
    <p:extLst>
      <p:ext uri="{BB962C8B-B14F-4D97-AF65-F5344CB8AC3E}">
        <p14:creationId xmlns:p14="http://schemas.microsoft.com/office/powerpoint/2010/main" val="87091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Dados podem aparecer em um programa na </a:t>
            </a:r>
            <a:br>
              <a:rPr lang="pt-BR" dirty="0"/>
            </a:br>
            <a:r>
              <a:rPr lang="pt-BR" dirty="0"/>
              <a:t>forma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ou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Variáveis podem ter seu conteúdo modificado </a:t>
            </a:r>
            <a:r>
              <a:rPr lang="pt-BR" baseline="30000" dirty="0"/>
              <a:t>†</a:t>
            </a:r>
          </a:p>
          <a:p>
            <a:pPr lvl="1"/>
            <a:r>
              <a:rPr lang="pt-BR" dirty="0"/>
              <a:t>Constantes são valores inalteráveis </a:t>
            </a:r>
            <a:r>
              <a:rPr lang="pt-BR" baseline="30000" dirty="0"/>
              <a:t>†</a:t>
            </a:r>
          </a:p>
          <a:p>
            <a:pPr lvl="1"/>
            <a:endParaRPr lang="pt-BR" dirty="0"/>
          </a:p>
          <a:p>
            <a:r>
              <a:rPr lang="pt-BR" dirty="0"/>
              <a:t>Variáveis podem ser modificadas através:</a:t>
            </a:r>
          </a:p>
          <a:p>
            <a:pPr lvl="1"/>
            <a:r>
              <a:rPr lang="pt-BR" dirty="0"/>
              <a:t>De atribuições de valores</a:t>
            </a:r>
          </a:p>
          <a:p>
            <a:pPr lvl="1"/>
            <a:r>
              <a:rPr lang="pt-BR" dirty="0"/>
              <a:t>Com a instrução de entrada de dados (</a:t>
            </a:r>
            <a:r>
              <a:rPr lang="pt-BR" dirty="0" err="1"/>
              <a:t>cin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É preciso incluir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usar o </a:t>
            </a:r>
            <a:r>
              <a:rPr lang="pt-BR" dirty="0" err="1"/>
              <a:t>cin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biblioteca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/>
              <a:t> nos permite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endl</a:t>
            </a:r>
            <a:r>
              <a:rPr lang="pt-BR" dirty="0"/>
              <a:t> para fazer </a:t>
            </a:r>
            <a:br>
              <a:rPr lang="pt-BR" dirty="0"/>
            </a:b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saída de dados </a:t>
            </a:r>
            <a:r>
              <a:rPr lang="pt-BR" dirty="0"/>
              <a:t>na tela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207568" y="3284984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"Oi Mundo!" </a:t>
            </a:r>
            <a:r>
              <a:rPr lang="pt-BR" dirty="0">
                <a:latin typeface="+mj-lt"/>
              </a:rPr>
              <a:t>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66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C47C031-0AA9-484E-9087-E924C93B5C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1584" y="4365104"/>
            <a:ext cx="5832648" cy="1800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7EA943-87CF-4266-9AE8-87E6E5B1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A7EC51-4A47-40DC-A2B4-D9DE455D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programa pode ser </a:t>
            </a:r>
            <a:r>
              <a:rPr lang="pt-BR" b="1" dirty="0"/>
              <a:t>compilado e executado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Usando o ambiente integrado do Visual Studio</a:t>
            </a:r>
          </a:p>
          <a:p>
            <a:pPr lvl="2"/>
            <a:r>
              <a:rPr lang="pt-BR" dirty="0"/>
              <a:t>Botão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"Depurador Local do Windows"</a:t>
            </a:r>
            <a:r>
              <a:rPr lang="pt-BR" dirty="0"/>
              <a:t>  (</a:t>
            </a:r>
            <a:r>
              <a:rPr lang="pt-BR" dirty="0">
                <a:latin typeface="+mj-lt"/>
              </a:rPr>
              <a:t>F5)</a:t>
            </a:r>
            <a:endParaRPr lang="pt-BR" dirty="0"/>
          </a:p>
          <a:p>
            <a:pPr lvl="1"/>
            <a:r>
              <a:rPr lang="pt-BR" dirty="0"/>
              <a:t>Através da linha de comando</a:t>
            </a:r>
          </a:p>
          <a:p>
            <a:pPr lvl="2"/>
            <a:r>
              <a:rPr lang="pt-BR" dirty="0"/>
              <a:t>Usando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Prompt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de Comando do Desenvolvedor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853B6F9-C9D7-4476-A6C6-D3049DB454F8}"/>
              </a:ext>
            </a:extLst>
          </p:cNvPr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B3F32333-62CA-4B87-B508-5C7FB94DFAA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8407F4E-D05A-4991-B81C-2E3167979319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00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</a:t>
            </a:r>
            <a:r>
              <a:rPr lang="pt-BR" dirty="0"/>
              <a:t>Básicas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343472" y="1571612"/>
            <a:ext cx="89289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cenouras.cpp – processamento de comida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>
                <a:latin typeface="+mj-lt"/>
              </a:rPr>
              <a:t>std;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cenouras;    		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 inteira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cenouras = 25;   		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um valor a uma variável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tenho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cenouras;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o valor da variável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cenouras = cenouras – 1;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modifica a variável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eu tenho " </a:t>
            </a:r>
            <a:r>
              <a:rPr lang="pt-BR" sz="1600" dirty="0">
                <a:latin typeface="+mj-lt"/>
              </a:rPr>
              <a:t>&lt;&lt; cenouras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</a:t>
            </a:r>
            <a:r>
              <a:rPr lang="pt-BR" i="1" dirty="0"/>
              <a:t>versus</a:t>
            </a:r>
            <a:r>
              <a:rPr lang="pt-BR" dirty="0"/>
              <a:t>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constante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fixo e inalterável </a:t>
            </a:r>
          </a:p>
          <a:p>
            <a:pPr lvl="1"/>
            <a:r>
              <a:rPr lang="pt-BR" dirty="0"/>
              <a:t>Inalterável durante a execução do programa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Elas podem ser de tipo: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Numéricas</a:t>
            </a:r>
            <a:r>
              <a:rPr lang="pt-BR" dirty="0"/>
              <a:t>: números na base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10</a:t>
            </a:r>
            <a:r>
              <a:rPr lang="pt-BR" dirty="0"/>
              <a:t> ou </a:t>
            </a:r>
            <a:r>
              <a:rPr lang="pt-BR" dirty="0">
                <a:latin typeface="+mj-lt"/>
              </a:rPr>
              <a:t>16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</a:t>
            </a:r>
            <a:r>
              <a:rPr lang="pt-BR" dirty="0"/>
              <a:t>: letras e símbolos</a:t>
            </a:r>
            <a:r>
              <a:rPr lang="pt-BR" dirty="0">
                <a:latin typeface="+mj-lt"/>
              </a:rPr>
              <a:t> </a:t>
            </a:r>
          </a:p>
          <a:p>
            <a:pPr lvl="2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dirty="0"/>
              <a:t>: representam texto</a:t>
            </a:r>
            <a:endParaRPr lang="pt-BR" dirty="0">
              <a:latin typeface="+mj-lt"/>
            </a:endParaRP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Booleanas</a:t>
            </a:r>
            <a:r>
              <a:rPr lang="pt-BR" dirty="0"/>
              <a:t>: valores verdade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</a:t>
            </a:r>
            <a:r>
              <a:rPr lang="pt-BR" i="1" dirty="0"/>
              <a:t>versus</a:t>
            </a:r>
            <a:r>
              <a:rPr lang="pt-BR" dirty="0"/>
              <a:t>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Constantes para números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Decimal</a:t>
            </a:r>
            <a:r>
              <a:rPr lang="pt-BR" dirty="0"/>
              <a:t>: números na base </a:t>
            </a:r>
            <a:r>
              <a:rPr lang="pt-BR" dirty="0">
                <a:latin typeface="+mj-lt"/>
              </a:rPr>
              <a:t>10</a:t>
            </a:r>
            <a:r>
              <a:rPr lang="pt-BR" dirty="0"/>
              <a:t> são escritos de forma direta.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dirty="0">
                <a:latin typeface="+mj-lt"/>
              </a:rPr>
              <a:t>25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403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8390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Hexadecimal</a:t>
            </a:r>
            <a:r>
              <a:rPr lang="pt-BR" dirty="0"/>
              <a:t>: números na base 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devem ser precedidos por </a:t>
            </a:r>
            <a:r>
              <a:rPr lang="pt-BR" dirty="0">
                <a:latin typeface="+mj-lt"/>
              </a:rPr>
              <a:t>0x</a:t>
            </a:r>
            <a:r>
              <a:rPr lang="pt-BR" dirty="0"/>
              <a:t> (representação comum para endereços de memória).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dirty="0">
                <a:latin typeface="+mj-lt"/>
              </a:rPr>
              <a:t>0x19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0x193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0x20C6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Octal</a:t>
            </a:r>
            <a:r>
              <a:rPr lang="pt-BR" dirty="0"/>
              <a:t>: números na base 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 devem ser precedidos por um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 (zero).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dirty="0">
                <a:latin typeface="+mj-lt"/>
              </a:rPr>
              <a:t>031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0623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020306</a:t>
            </a:r>
            <a:r>
              <a:rPr lang="pt-BR" dirty="0"/>
              <a:t> 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Binário</a:t>
            </a:r>
            <a:r>
              <a:rPr lang="pt-BR" dirty="0"/>
              <a:t>: números na base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devem ser precedidos por </a:t>
            </a:r>
            <a:r>
              <a:rPr lang="pt-BR" dirty="0">
                <a:latin typeface="+mj-lt"/>
              </a:rPr>
              <a:t>0b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dirty="0">
                <a:latin typeface="+mj-lt"/>
              </a:rPr>
              <a:t>0b11001</a:t>
            </a:r>
            <a:r>
              <a:rPr lang="pt-BR" dirty="0"/>
              <a:t>,  </a:t>
            </a:r>
            <a:r>
              <a:rPr lang="pt-BR" dirty="0">
                <a:latin typeface="+mj-lt"/>
              </a:rPr>
              <a:t>‭</a:t>
            </a:r>
            <a:r>
              <a:rPr lang="pt-BR" sz="2400" dirty="0">
                <a:latin typeface="+mj-lt"/>
              </a:rPr>
              <a:t>0b</a:t>
            </a:r>
            <a:r>
              <a:rPr lang="pt-BR" dirty="0">
                <a:latin typeface="+mj-lt"/>
              </a:rPr>
              <a:t>110010011‬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0b10000011000110‬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96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</a:t>
            </a:r>
            <a:r>
              <a:rPr lang="pt-BR" i="1" dirty="0"/>
              <a:t>versus</a:t>
            </a:r>
            <a:r>
              <a:rPr lang="pt-BR" dirty="0"/>
              <a:t>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Constantes  para letras, símbolos e texto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</a:t>
            </a:r>
            <a:r>
              <a:rPr lang="pt-BR" dirty="0"/>
              <a:t>: deve ser escrito entre aspas simples. </a:t>
            </a: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'a'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'b'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'B'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'*'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'?'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dirty="0"/>
              <a:t>: um conjunto de caracteres deve ficar entre aspas duplas. </a:t>
            </a: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"primeiro programa"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"oi"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"a"</a:t>
            </a:r>
            <a:endParaRPr lang="pt-BR" dirty="0"/>
          </a:p>
          <a:p>
            <a:endParaRPr lang="pt-BR" dirty="0"/>
          </a:p>
          <a:p>
            <a:r>
              <a:rPr lang="pt-BR" dirty="0"/>
              <a:t>Existe uma diferença entre as constantes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'a'</a:t>
            </a:r>
            <a:r>
              <a:rPr lang="pt-BR" dirty="0"/>
              <a:t> 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"a"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'a'</a:t>
            </a:r>
            <a:r>
              <a:rPr lang="pt-BR" dirty="0"/>
              <a:t> é um caractere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"a"</a:t>
            </a:r>
            <a:r>
              <a:rPr lang="pt-BR" dirty="0"/>
              <a:t> é um conjunto de caracteres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</a:t>
            </a:r>
            <a:r>
              <a:rPr lang="pt-BR" i="1" dirty="0"/>
              <a:t>versus</a:t>
            </a:r>
            <a:r>
              <a:rPr lang="pt-BR" dirty="0"/>
              <a:t> Variáveis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219200" y="1571613"/>
            <a:ext cx="8877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constvar.cpp – exemplifica o uso de constantes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letra "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tem "</a:t>
            </a:r>
            <a:r>
              <a:rPr lang="pt-BR" dirty="0">
                <a:latin typeface="+mj-lt"/>
              </a:rPr>
              <a:t> &lt;&lt; 3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pernas."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caractere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 num = 0x1E;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inteiro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"Dez letras 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têm "</a:t>
            </a:r>
            <a:r>
              <a:rPr lang="pt-BR" dirty="0">
                <a:latin typeface="+mj-lt"/>
              </a:rPr>
              <a:t> &lt;&lt; num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pernas."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3679</TotalTime>
  <Words>2056</Words>
  <Application>Microsoft Office PowerPoint</Application>
  <PresentationFormat>Widescreen</PresentationFormat>
  <Paragraphs>397</Paragraphs>
  <Slides>28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Variáveis, Constantes e Atribuição</vt:lpstr>
      <vt:lpstr>Introdução</vt:lpstr>
      <vt:lpstr>Introdução</vt:lpstr>
      <vt:lpstr>Introdução</vt:lpstr>
      <vt:lpstr>Instruções Básicas</vt:lpstr>
      <vt:lpstr>Constantes versus Variáveis</vt:lpstr>
      <vt:lpstr>Constantes versus Variáveis</vt:lpstr>
      <vt:lpstr>Constantes versus Variáveis</vt:lpstr>
      <vt:lpstr>Constantes versus Variáveis</vt:lpstr>
      <vt:lpstr>Constantes versus Variáveis</vt:lpstr>
      <vt:lpstr>Declaração de Variáveis</vt:lpstr>
      <vt:lpstr>Declaração de Variáveis</vt:lpstr>
      <vt:lpstr>Declaração de Variáveis</vt:lpstr>
      <vt:lpstr>Declaração de Variáveis</vt:lpstr>
      <vt:lpstr>Declaração de Variáveis</vt:lpstr>
      <vt:lpstr>Declaração de Variáveis</vt:lpstr>
      <vt:lpstr>Atribuição de Valor</vt:lpstr>
      <vt:lpstr>Atribuição de Valor</vt:lpstr>
      <vt:lpstr>Atribuição de Valor</vt:lpstr>
      <vt:lpstr>Atribuição de Valor</vt:lpstr>
      <vt:lpstr>Exibindo Variáveis</vt:lpstr>
      <vt:lpstr>cout versus printf</vt:lpstr>
      <vt:lpstr>Entrada de Dados em C++</vt:lpstr>
      <vt:lpstr>Entrada de Dados com cin</vt:lpstr>
      <vt:lpstr>Concatenando Leituras</vt:lpstr>
      <vt:lpstr>Buffer do Teclado</vt:lpstr>
      <vt:lpstr>Concatenando Escritas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Iniciando C++</dc:title>
  <dc:creator>Judson Santiago</dc:creator>
  <cp:keywords>Variáveis;Constantes;Atribuição</cp:keywords>
  <cp:lastModifiedBy>Judson Santiago</cp:lastModifiedBy>
  <cp:revision>394</cp:revision>
  <dcterms:created xsi:type="dcterms:W3CDTF">2009-03-12T13:13:30Z</dcterms:created>
  <dcterms:modified xsi:type="dcterms:W3CDTF">2021-03-05T04:48:56Z</dcterms:modified>
</cp:coreProperties>
</file>