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310" r:id="rId3"/>
    <p:sldId id="320" r:id="rId4"/>
    <p:sldId id="328" r:id="rId5"/>
    <p:sldId id="285" r:id="rId6"/>
    <p:sldId id="323" r:id="rId7"/>
    <p:sldId id="304" r:id="rId8"/>
    <p:sldId id="303" r:id="rId9"/>
    <p:sldId id="324" r:id="rId10"/>
    <p:sldId id="305" r:id="rId11"/>
    <p:sldId id="306" r:id="rId12"/>
    <p:sldId id="325" r:id="rId13"/>
    <p:sldId id="318" r:id="rId14"/>
    <p:sldId id="257" r:id="rId15"/>
    <p:sldId id="329" r:id="rId16"/>
    <p:sldId id="307" r:id="rId17"/>
    <p:sldId id="288" r:id="rId18"/>
    <p:sldId id="313" r:id="rId19"/>
    <p:sldId id="290" r:id="rId20"/>
    <p:sldId id="289" r:id="rId21"/>
    <p:sldId id="291" r:id="rId22"/>
    <p:sldId id="292" r:id="rId23"/>
    <p:sldId id="330" r:id="rId24"/>
    <p:sldId id="331" r:id="rId25"/>
    <p:sldId id="333" r:id="rId26"/>
    <p:sldId id="279" r:id="rId27"/>
    <p:sldId id="280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FA611F-2B8A-448F-8F9C-1B20E7321775}" v="17" dt="2021-03-09T07:06:50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60"/>
  </p:normalViewPr>
  <p:slideViewPr>
    <p:cSldViewPr>
      <p:cViewPr varScale="1">
        <p:scale>
          <a:sx n="161" d="100"/>
          <a:sy n="161" d="100"/>
        </p:scale>
        <p:origin x="260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3F751465-0642-47FD-9AEA-457831C5A10E}"/>
    <pc:docChg chg="undo modSld">
      <pc:chgData name="Judson Santiago" userId="ebb108da2f256286" providerId="LiveId" clId="{3F751465-0642-47FD-9AEA-457831C5A10E}" dt="2019-08-29T17:20:42.333" v="45" actId="1076"/>
      <pc:docMkLst>
        <pc:docMk/>
      </pc:docMkLst>
      <pc:sldChg chg="modSp">
        <pc:chgData name="Judson Santiago" userId="ebb108da2f256286" providerId="LiveId" clId="{3F751465-0642-47FD-9AEA-457831C5A10E}" dt="2019-08-29T17:20:42.333" v="45" actId="1076"/>
        <pc:sldMkLst>
          <pc:docMk/>
          <pc:sldMk cId="2859276715" sldId="307"/>
        </pc:sldMkLst>
        <pc:spChg chg="mod">
          <ac:chgData name="Judson Santiago" userId="ebb108da2f256286" providerId="LiveId" clId="{3F751465-0642-47FD-9AEA-457831C5A10E}" dt="2019-08-29T17:19:58.895" v="42" actId="368"/>
          <ac:spMkLst>
            <pc:docMk/>
            <pc:sldMk cId="2859276715" sldId="307"/>
            <ac:spMk id="3" creationId="{00000000-0000-0000-0000-000000000000}"/>
          </ac:spMkLst>
        </pc:spChg>
        <pc:grpChg chg="mod">
          <ac:chgData name="Judson Santiago" userId="ebb108da2f256286" providerId="LiveId" clId="{3F751465-0642-47FD-9AEA-457831C5A10E}" dt="2019-08-29T17:20:42.333" v="45" actId="1076"/>
          <ac:grpSpMkLst>
            <pc:docMk/>
            <pc:sldMk cId="2859276715" sldId="307"/>
            <ac:grpSpMk id="4" creationId="{00000000-0000-0000-0000-000000000000}"/>
          </ac:grpSpMkLst>
        </pc:grpChg>
      </pc:sldChg>
      <pc:sldChg chg="addSp modSp">
        <pc:chgData name="Judson Santiago" userId="ebb108da2f256286" providerId="LiveId" clId="{3F751465-0642-47FD-9AEA-457831C5A10E}" dt="2019-08-29T17:18:43.276" v="5" actId="1076"/>
        <pc:sldMkLst>
          <pc:docMk/>
          <pc:sldMk cId="1047923264" sldId="318"/>
        </pc:sldMkLst>
        <pc:spChg chg="mod">
          <ac:chgData name="Judson Santiago" userId="ebb108da2f256286" providerId="LiveId" clId="{3F751465-0642-47FD-9AEA-457831C5A10E}" dt="2019-08-29T17:18:19.247" v="0" actId="20577"/>
          <ac:spMkLst>
            <pc:docMk/>
            <pc:sldMk cId="1047923264" sldId="318"/>
            <ac:spMk id="3" creationId="{00000000-0000-0000-0000-000000000000}"/>
          </ac:spMkLst>
        </pc:spChg>
        <pc:spChg chg="mod">
          <ac:chgData name="Judson Santiago" userId="ebb108da2f256286" providerId="LiveId" clId="{3F751465-0642-47FD-9AEA-457831C5A10E}" dt="2019-08-29T17:18:38.769" v="4" actId="164"/>
          <ac:spMkLst>
            <pc:docMk/>
            <pc:sldMk cId="1047923264" sldId="318"/>
            <ac:spMk id="9" creationId="{00000000-0000-0000-0000-000000000000}"/>
          </ac:spMkLst>
        </pc:spChg>
        <pc:spChg chg="mod">
          <ac:chgData name="Judson Santiago" userId="ebb108da2f256286" providerId="LiveId" clId="{3F751465-0642-47FD-9AEA-457831C5A10E}" dt="2019-08-29T17:18:38.769" v="4" actId="164"/>
          <ac:spMkLst>
            <pc:docMk/>
            <pc:sldMk cId="1047923264" sldId="318"/>
            <ac:spMk id="12" creationId="{00000000-0000-0000-0000-000000000000}"/>
          </ac:spMkLst>
        </pc:spChg>
        <pc:spChg chg="mod">
          <ac:chgData name="Judson Santiago" userId="ebb108da2f256286" providerId="LiveId" clId="{3F751465-0642-47FD-9AEA-457831C5A10E}" dt="2019-08-29T17:18:38.769" v="4" actId="164"/>
          <ac:spMkLst>
            <pc:docMk/>
            <pc:sldMk cId="1047923264" sldId="318"/>
            <ac:spMk id="13" creationId="{00000000-0000-0000-0000-000000000000}"/>
          </ac:spMkLst>
        </pc:spChg>
        <pc:grpChg chg="add mod">
          <ac:chgData name="Judson Santiago" userId="ebb108da2f256286" providerId="LiveId" clId="{3F751465-0642-47FD-9AEA-457831C5A10E}" dt="2019-08-29T17:18:43.276" v="5" actId="1076"/>
          <ac:grpSpMkLst>
            <pc:docMk/>
            <pc:sldMk cId="1047923264" sldId="318"/>
            <ac:grpSpMk id="4" creationId="{FEB2D069-F8BE-4ADA-8FD4-9707CBD2B2BC}"/>
          </ac:grpSpMkLst>
        </pc:grpChg>
        <pc:cxnChg chg="mod">
          <ac:chgData name="Judson Santiago" userId="ebb108da2f256286" providerId="LiveId" clId="{3F751465-0642-47FD-9AEA-457831C5A10E}" dt="2019-08-29T17:18:38.769" v="4" actId="164"/>
          <ac:cxnSpMkLst>
            <pc:docMk/>
            <pc:sldMk cId="1047923264" sldId="318"/>
            <ac:cxnSpMk id="10" creationId="{00000000-0000-0000-0000-000000000000}"/>
          </ac:cxnSpMkLst>
        </pc:cxnChg>
        <pc:cxnChg chg="mod">
          <ac:chgData name="Judson Santiago" userId="ebb108da2f256286" providerId="LiveId" clId="{3F751465-0642-47FD-9AEA-457831C5A10E}" dt="2019-08-29T17:18:38.769" v="4" actId="164"/>
          <ac:cxnSpMkLst>
            <pc:docMk/>
            <pc:sldMk cId="1047923264" sldId="318"/>
            <ac:cxnSpMk id="11" creationId="{00000000-0000-0000-0000-000000000000}"/>
          </ac:cxnSpMkLst>
        </pc:cxnChg>
      </pc:sldChg>
    </pc:docChg>
  </pc:docChgLst>
  <pc:docChgLst>
    <pc:chgData name="Judson Santiago" userId="ebb108da2f256286" providerId="LiveId" clId="{CD2FD3B5-F9EE-478B-AE1F-6D0BBC30E59C}"/>
    <pc:docChg chg="undo custSel modSld">
      <pc:chgData name="Judson Santiago" userId="ebb108da2f256286" providerId="LiveId" clId="{CD2FD3B5-F9EE-478B-AE1F-6D0BBC30E59C}" dt="2019-09-30T22:02:52.318" v="289" actId="207"/>
      <pc:docMkLst>
        <pc:docMk/>
      </pc:docMkLst>
      <pc:sldChg chg="modSp">
        <pc:chgData name="Judson Santiago" userId="ebb108da2f256286" providerId="LiveId" clId="{CD2FD3B5-F9EE-478B-AE1F-6D0BBC30E59C}" dt="2019-09-30T22:02:52.318" v="289" actId="207"/>
        <pc:sldMkLst>
          <pc:docMk/>
          <pc:sldMk cId="0" sldId="280"/>
        </pc:sldMkLst>
        <pc:spChg chg="mod">
          <ac:chgData name="Judson Santiago" userId="ebb108da2f256286" providerId="LiveId" clId="{CD2FD3B5-F9EE-478B-AE1F-6D0BBC30E59C}" dt="2019-09-30T22:02:52.318" v="289" actId="207"/>
          <ac:spMkLst>
            <pc:docMk/>
            <pc:sldMk cId="0" sldId="280"/>
            <ac:spMk id="3" creationId="{00000000-0000-0000-0000-000000000000}"/>
          </ac:spMkLst>
        </pc:spChg>
      </pc:sldChg>
      <pc:sldChg chg="modSp">
        <pc:chgData name="Judson Santiago" userId="ebb108da2f256286" providerId="LiveId" clId="{CD2FD3B5-F9EE-478B-AE1F-6D0BBC30E59C}" dt="2019-09-30T21:37:40.674" v="61" actId="20577"/>
        <pc:sldMkLst>
          <pc:docMk/>
          <pc:sldMk cId="3375012426" sldId="292"/>
        </pc:sldMkLst>
        <pc:spChg chg="mod">
          <ac:chgData name="Judson Santiago" userId="ebb108da2f256286" providerId="LiveId" clId="{CD2FD3B5-F9EE-478B-AE1F-6D0BBC30E59C}" dt="2019-09-30T21:37:40.674" v="61" actId="20577"/>
          <ac:spMkLst>
            <pc:docMk/>
            <pc:sldMk cId="3375012426" sldId="292"/>
            <ac:spMk id="4" creationId="{00000000-0000-0000-0000-000000000000}"/>
          </ac:spMkLst>
        </pc:spChg>
      </pc:sldChg>
      <pc:sldChg chg="addSp modSp">
        <pc:chgData name="Judson Santiago" userId="ebb108da2f256286" providerId="LiveId" clId="{CD2FD3B5-F9EE-478B-AE1F-6D0BBC30E59C}" dt="2019-09-30T21:14:19.553" v="1" actId="164"/>
        <pc:sldMkLst>
          <pc:docMk/>
          <pc:sldMk cId="3485183373" sldId="303"/>
        </pc:sldMkLst>
        <pc:spChg chg="mod">
          <ac:chgData name="Judson Santiago" userId="ebb108da2f256286" providerId="LiveId" clId="{CD2FD3B5-F9EE-478B-AE1F-6D0BBC30E59C}" dt="2019-09-30T21:14:19.553" v="1" actId="164"/>
          <ac:spMkLst>
            <pc:docMk/>
            <pc:sldMk cId="3485183373" sldId="303"/>
            <ac:spMk id="5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19.553" v="1" actId="164"/>
          <ac:spMkLst>
            <pc:docMk/>
            <pc:sldMk cId="3485183373" sldId="303"/>
            <ac:spMk id="6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19.553" v="1" actId="164"/>
          <ac:spMkLst>
            <pc:docMk/>
            <pc:sldMk cId="3485183373" sldId="303"/>
            <ac:spMk id="19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19.553" v="1" actId="164"/>
          <ac:spMkLst>
            <pc:docMk/>
            <pc:sldMk cId="3485183373" sldId="303"/>
            <ac:spMk id="20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19.553" v="1" actId="164"/>
          <ac:spMkLst>
            <pc:docMk/>
            <pc:sldMk cId="3485183373" sldId="303"/>
            <ac:spMk id="22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19.553" v="1" actId="164"/>
          <ac:spMkLst>
            <pc:docMk/>
            <pc:sldMk cId="3485183373" sldId="303"/>
            <ac:spMk id="23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19.553" v="1" actId="164"/>
          <ac:spMkLst>
            <pc:docMk/>
            <pc:sldMk cId="3485183373" sldId="303"/>
            <ac:spMk id="24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19.553" v="1" actId="164"/>
          <ac:spMkLst>
            <pc:docMk/>
            <pc:sldMk cId="3485183373" sldId="303"/>
            <ac:spMk id="25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19.553" v="1" actId="164"/>
          <ac:spMkLst>
            <pc:docMk/>
            <pc:sldMk cId="3485183373" sldId="303"/>
            <ac:spMk id="26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19.553" v="1" actId="164"/>
          <ac:spMkLst>
            <pc:docMk/>
            <pc:sldMk cId="3485183373" sldId="303"/>
            <ac:spMk id="27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19.553" v="1" actId="164"/>
          <ac:spMkLst>
            <pc:docMk/>
            <pc:sldMk cId="3485183373" sldId="303"/>
            <ac:spMk id="28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19.553" v="1" actId="164"/>
          <ac:spMkLst>
            <pc:docMk/>
            <pc:sldMk cId="3485183373" sldId="303"/>
            <ac:spMk id="30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19.553" v="1" actId="164"/>
          <ac:spMkLst>
            <pc:docMk/>
            <pc:sldMk cId="3485183373" sldId="303"/>
            <ac:spMk id="31" creationId="{00000000-0000-0000-0000-000000000000}"/>
          </ac:spMkLst>
        </pc:spChg>
        <pc:grpChg chg="add mod">
          <ac:chgData name="Judson Santiago" userId="ebb108da2f256286" providerId="LiveId" clId="{CD2FD3B5-F9EE-478B-AE1F-6D0BBC30E59C}" dt="2019-09-30T21:14:19.553" v="1" actId="164"/>
          <ac:grpSpMkLst>
            <pc:docMk/>
            <pc:sldMk cId="3485183373" sldId="303"/>
            <ac:grpSpMk id="7" creationId="{0B5821FD-7621-4FDC-9982-445561F35098}"/>
          </ac:grpSpMkLst>
        </pc:grpChg>
        <pc:cxnChg chg="mod">
          <ac:chgData name="Judson Santiago" userId="ebb108da2f256286" providerId="LiveId" clId="{CD2FD3B5-F9EE-478B-AE1F-6D0BBC30E59C}" dt="2019-09-30T21:14:19.553" v="1" actId="164"/>
          <ac:cxnSpMkLst>
            <pc:docMk/>
            <pc:sldMk cId="3485183373" sldId="303"/>
            <ac:cxnSpMk id="8" creationId="{00000000-0000-0000-0000-000000000000}"/>
          </ac:cxnSpMkLst>
        </pc:cxnChg>
        <pc:cxnChg chg="mod">
          <ac:chgData name="Judson Santiago" userId="ebb108da2f256286" providerId="LiveId" clId="{CD2FD3B5-F9EE-478B-AE1F-6D0BBC30E59C}" dt="2019-09-30T21:14:19.553" v="1" actId="164"/>
          <ac:cxnSpMkLst>
            <pc:docMk/>
            <pc:sldMk cId="3485183373" sldId="303"/>
            <ac:cxnSpMk id="9" creationId="{00000000-0000-0000-0000-000000000000}"/>
          </ac:cxnSpMkLst>
        </pc:cxnChg>
        <pc:cxnChg chg="mod">
          <ac:chgData name="Judson Santiago" userId="ebb108da2f256286" providerId="LiveId" clId="{CD2FD3B5-F9EE-478B-AE1F-6D0BBC30E59C}" dt="2019-09-30T21:14:19.553" v="1" actId="164"/>
          <ac:cxnSpMkLst>
            <pc:docMk/>
            <pc:sldMk cId="3485183373" sldId="303"/>
            <ac:cxnSpMk id="12" creationId="{00000000-0000-0000-0000-000000000000}"/>
          </ac:cxnSpMkLst>
        </pc:cxnChg>
        <pc:cxnChg chg="mod">
          <ac:chgData name="Judson Santiago" userId="ebb108da2f256286" providerId="LiveId" clId="{CD2FD3B5-F9EE-478B-AE1F-6D0BBC30E59C}" dt="2019-09-30T21:14:19.553" v="1" actId="164"/>
          <ac:cxnSpMkLst>
            <pc:docMk/>
            <pc:sldMk cId="3485183373" sldId="303"/>
            <ac:cxnSpMk id="15" creationId="{00000000-0000-0000-0000-000000000000}"/>
          </ac:cxnSpMkLst>
        </pc:cxnChg>
        <pc:cxnChg chg="mod">
          <ac:chgData name="Judson Santiago" userId="ebb108da2f256286" providerId="LiveId" clId="{CD2FD3B5-F9EE-478B-AE1F-6D0BBC30E59C}" dt="2019-09-30T21:14:19.553" v="1" actId="164"/>
          <ac:cxnSpMkLst>
            <pc:docMk/>
            <pc:sldMk cId="3485183373" sldId="303"/>
            <ac:cxnSpMk id="18" creationId="{00000000-0000-0000-0000-000000000000}"/>
          </ac:cxnSpMkLst>
        </pc:cxnChg>
      </pc:sldChg>
      <pc:sldChg chg="addSp modSp">
        <pc:chgData name="Judson Santiago" userId="ebb108da2f256286" providerId="LiveId" clId="{CD2FD3B5-F9EE-478B-AE1F-6D0BBC30E59C}" dt="2019-09-30T21:14:08.675" v="0" actId="164"/>
        <pc:sldMkLst>
          <pc:docMk/>
          <pc:sldMk cId="1782944881" sldId="306"/>
        </pc:sldMkLst>
        <pc:spChg chg="mod">
          <ac:chgData name="Judson Santiago" userId="ebb108da2f256286" providerId="LiveId" clId="{CD2FD3B5-F9EE-478B-AE1F-6D0BBC30E59C}" dt="2019-09-30T21:14:08.675" v="0" actId="164"/>
          <ac:spMkLst>
            <pc:docMk/>
            <pc:sldMk cId="1782944881" sldId="306"/>
            <ac:spMk id="5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08.675" v="0" actId="164"/>
          <ac:spMkLst>
            <pc:docMk/>
            <pc:sldMk cId="1782944881" sldId="306"/>
            <ac:spMk id="6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08.675" v="0" actId="164"/>
          <ac:spMkLst>
            <pc:docMk/>
            <pc:sldMk cId="1782944881" sldId="306"/>
            <ac:spMk id="19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08.675" v="0" actId="164"/>
          <ac:spMkLst>
            <pc:docMk/>
            <pc:sldMk cId="1782944881" sldId="306"/>
            <ac:spMk id="20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08.675" v="0" actId="164"/>
          <ac:spMkLst>
            <pc:docMk/>
            <pc:sldMk cId="1782944881" sldId="306"/>
            <ac:spMk id="22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08.675" v="0" actId="164"/>
          <ac:spMkLst>
            <pc:docMk/>
            <pc:sldMk cId="1782944881" sldId="306"/>
            <ac:spMk id="23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08.675" v="0" actId="164"/>
          <ac:spMkLst>
            <pc:docMk/>
            <pc:sldMk cId="1782944881" sldId="306"/>
            <ac:spMk id="24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08.675" v="0" actId="164"/>
          <ac:spMkLst>
            <pc:docMk/>
            <pc:sldMk cId="1782944881" sldId="306"/>
            <ac:spMk id="25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08.675" v="0" actId="164"/>
          <ac:spMkLst>
            <pc:docMk/>
            <pc:sldMk cId="1782944881" sldId="306"/>
            <ac:spMk id="26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08.675" v="0" actId="164"/>
          <ac:spMkLst>
            <pc:docMk/>
            <pc:sldMk cId="1782944881" sldId="306"/>
            <ac:spMk id="27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08.675" v="0" actId="164"/>
          <ac:spMkLst>
            <pc:docMk/>
            <pc:sldMk cId="1782944881" sldId="306"/>
            <ac:spMk id="28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08.675" v="0" actId="164"/>
          <ac:spMkLst>
            <pc:docMk/>
            <pc:sldMk cId="1782944881" sldId="306"/>
            <ac:spMk id="30" creationId="{00000000-0000-0000-0000-000000000000}"/>
          </ac:spMkLst>
        </pc:spChg>
        <pc:spChg chg="mod">
          <ac:chgData name="Judson Santiago" userId="ebb108da2f256286" providerId="LiveId" clId="{CD2FD3B5-F9EE-478B-AE1F-6D0BBC30E59C}" dt="2019-09-30T21:14:08.675" v="0" actId="164"/>
          <ac:spMkLst>
            <pc:docMk/>
            <pc:sldMk cId="1782944881" sldId="306"/>
            <ac:spMk id="31" creationId="{00000000-0000-0000-0000-000000000000}"/>
          </ac:spMkLst>
        </pc:spChg>
        <pc:grpChg chg="add mod">
          <ac:chgData name="Judson Santiago" userId="ebb108da2f256286" providerId="LiveId" clId="{CD2FD3B5-F9EE-478B-AE1F-6D0BBC30E59C}" dt="2019-09-30T21:14:08.675" v="0" actId="164"/>
          <ac:grpSpMkLst>
            <pc:docMk/>
            <pc:sldMk cId="1782944881" sldId="306"/>
            <ac:grpSpMk id="4" creationId="{8AA19711-0A28-429B-94DD-26CA537671B3}"/>
          </ac:grpSpMkLst>
        </pc:grpChg>
        <pc:cxnChg chg="mod">
          <ac:chgData name="Judson Santiago" userId="ebb108da2f256286" providerId="LiveId" clId="{CD2FD3B5-F9EE-478B-AE1F-6D0BBC30E59C}" dt="2019-09-30T21:14:08.675" v="0" actId="164"/>
          <ac:cxnSpMkLst>
            <pc:docMk/>
            <pc:sldMk cId="1782944881" sldId="306"/>
            <ac:cxnSpMk id="8" creationId="{00000000-0000-0000-0000-000000000000}"/>
          </ac:cxnSpMkLst>
        </pc:cxnChg>
        <pc:cxnChg chg="mod">
          <ac:chgData name="Judson Santiago" userId="ebb108da2f256286" providerId="LiveId" clId="{CD2FD3B5-F9EE-478B-AE1F-6D0BBC30E59C}" dt="2019-09-30T21:14:08.675" v="0" actId="164"/>
          <ac:cxnSpMkLst>
            <pc:docMk/>
            <pc:sldMk cId="1782944881" sldId="306"/>
            <ac:cxnSpMk id="9" creationId="{00000000-0000-0000-0000-000000000000}"/>
          </ac:cxnSpMkLst>
        </pc:cxnChg>
        <pc:cxnChg chg="mod">
          <ac:chgData name="Judson Santiago" userId="ebb108da2f256286" providerId="LiveId" clId="{CD2FD3B5-F9EE-478B-AE1F-6D0BBC30E59C}" dt="2019-09-30T21:14:08.675" v="0" actId="164"/>
          <ac:cxnSpMkLst>
            <pc:docMk/>
            <pc:sldMk cId="1782944881" sldId="306"/>
            <ac:cxnSpMk id="12" creationId="{00000000-0000-0000-0000-000000000000}"/>
          </ac:cxnSpMkLst>
        </pc:cxnChg>
        <pc:cxnChg chg="mod">
          <ac:chgData name="Judson Santiago" userId="ebb108da2f256286" providerId="LiveId" clId="{CD2FD3B5-F9EE-478B-AE1F-6D0BBC30E59C}" dt="2019-09-30T21:14:08.675" v="0" actId="164"/>
          <ac:cxnSpMkLst>
            <pc:docMk/>
            <pc:sldMk cId="1782944881" sldId="306"/>
            <ac:cxnSpMk id="15" creationId="{00000000-0000-0000-0000-000000000000}"/>
          </ac:cxnSpMkLst>
        </pc:cxnChg>
        <pc:cxnChg chg="mod">
          <ac:chgData name="Judson Santiago" userId="ebb108da2f256286" providerId="LiveId" clId="{CD2FD3B5-F9EE-478B-AE1F-6D0BBC30E59C}" dt="2019-09-30T21:14:08.675" v="0" actId="164"/>
          <ac:cxnSpMkLst>
            <pc:docMk/>
            <pc:sldMk cId="1782944881" sldId="306"/>
            <ac:cxnSpMk id="18" creationId="{00000000-0000-0000-0000-000000000000}"/>
          </ac:cxnSpMkLst>
        </pc:cxnChg>
      </pc:sldChg>
      <pc:sldChg chg="modSp">
        <pc:chgData name="Judson Santiago" userId="ebb108da2f256286" providerId="LiveId" clId="{CD2FD3B5-F9EE-478B-AE1F-6D0BBC30E59C}" dt="2019-09-30T21:23:17.905" v="33" actId="20577"/>
        <pc:sldMkLst>
          <pc:docMk/>
          <pc:sldMk cId="2859276715" sldId="307"/>
        </pc:sldMkLst>
        <pc:spChg chg="mod">
          <ac:chgData name="Judson Santiago" userId="ebb108da2f256286" providerId="LiveId" clId="{CD2FD3B5-F9EE-478B-AE1F-6D0BBC30E59C}" dt="2019-09-30T21:23:17.905" v="33" actId="20577"/>
          <ac:spMkLst>
            <pc:docMk/>
            <pc:sldMk cId="2859276715" sldId="307"/>
            <ac:spMk id="3" creationId="{00000000-0000-0000-0000-000000000000}"/>
          </ac:spMkLst>
        </pc:spChg>
      </pc:sldChg>
      <pc:sldChg chg="modSp">
        <pc:chgData name="Judson Santiago" userId="ebb108da2f256286" providerId="LiveId" clId="{CD2FD3B5-F9EE-478B-AE1F-6D0BBC30E59C}" dt="2019-09-30T21:33:56.325" v="57" actId="20577"/>
        <pc:sldMkLst>
          <pc:docMk/>
          <pc:sldMk cId="3109344967" sldId="313"/>
        </pc:sldMkLst>
        <pc:spChg chg="mod">
          <ac:chgData name="Judson Santiago" userId="ebb108da2f256286" providerId="LiveId" clId="{CD2FD3B5-F9EE-478B-AE1F-6D0BBC30E59C}" dt="2019-09-30T21:33:56.325" v="57" actId="20577"/>
          <ac:spMkLst>
            <pc:docMk/>
            <pc:sldMk cId="3109344967" sldId="313"/>
            <ac:spMk id="3" creationId="{00000000-0000-0000-0000-000000000000}"/>
          </ac:spMkLst>
        </pc:spChg>
      </pc:sldChg>
      <pc:sldChg chg="modSp">
        <pc:chgData name="Judson Santiago" userId="ebb108da2f256286" providerId="LiveId" clId="{CD2FD3B5-F9EE-478B-AE1F-6D0BBC30E59C}" dt="2019-09-30T21:16:45.181" v="9" actId="14100"/>
        <pc:sldMkLst>
          <pc:docMk/>
          <pc:sldMk cId="2985812913" sldId="325"/>
        </pc:sldMkLst>
        <pc:spChg chg="mod">
          <ac:chgData name="Judson Santiago" userId="ebb108da2f256286" providerId="LiveId" clId="{CD2FD3B5-F9EE-478B-AE1F-6D0BBC30E59C}" dt="2019-09-30T21:16:45.181" v="9" actId="14100"/>
          <ac:spMkLst>
            <pc:docMk/>
            <pc:sldMk cId="2985812913" sldId="325"/>
            <ac:spMk id="11" creationId="{00000000-0000-0000-0000-000000000000}"/>
          </ac:spMkLst>
        </pc:spChg>
      </pc:sldChg>
      <pc:sldChg chg="modSp">
        <pc:chgData name="Judson Santiago" userId="ebb108da2f256286" providerId="LiveId" clId="{CD2FD3B5-F9EE-478B-AE1F-6D0BBC30E59C}" dt="2019-09-30T21:51:00.359" v="287" actId="1076"/>
        <pc:sldMkLst>
          <pc:docMk/>
          <pc:sldMk cId="4136337437" sldId="333"/>
        </pc:sldMkLst>
        <pc:spChg chg="mod">
          <ac:chgData name="Judson Santiago" userId="ebb108da2f256286" providerId="LiveId" clId="{CD2FD3B5-F9EE-478B-AE1F-6D0BBC30E59C}" dt="2019-09-30T21:50:21.296" v="286" actId="108"/>
          <ac:spMkLst>
            <pc:docMk/>
            <pc:sldMk cId="4136337437" sldId="333"/>
            <ac:spMk id="3" creationId="{FE63BAF8-A7BB-47BA-AB46-6E4448967078}"/>
          </ac:spMkLst>
        </pc:spChg>
        <pc:spChg chg="mod">
          <ac:chgData name="Judson Santiago" userId="ebb108da2f256286" providerId="LiveId" clId="{CD2FD3B5-F9EE-478B-AE1F-6D0BBC30E59C}" dt="2019-09-30T21:51:00.359" v="287" actId="1076"/>
          <ac:spMkLst>
            <pc:docMk/>
            <pc:sldMk cId="4136337437" sldId="333"/>
            <ac:spMk id="9" creationId="{2C996CB4-B713-43CB-9188-6C1C7F21ADD1}"/>
          </ac:spMkLst>
        </pc:spChg>
      </pc:sldChg>
    </pc:docChg>
  </pc:docChgLst>
  <pc:docChgLst>
    <pc:chgData name="Judson Santiago" userId="ebb108da2f256286" providerId="LiveId" clId="{AB9C23B8-E124-482E-81B2-D2135EE91680}"/>
    <pc:docChg chg="undo modSld">
      <pc:chgData name="Judson Santiago" userId="ebb108da2f256286" providerId="LiveId" clId="{AB9C23B8-E124-482E-81B2-D2135EE91680}" dt="2019-08-27T11:28:45.830" v="60" actId="20577"/>
      <pc:docMkLst>
        <pc:docMk/>
      </pc:docMkLst>
      <pc:sldChg chg="modSp">
        <pc:chgData name="Judson Santiago" userId="ebb108da2f256286" providerId="LiveId" clId="{AB9C23B8-E124-482E-81B2-D2135EE91680}" dt="2019-08-27T11:24:14.692" v="4" actId="6549"/>
        <pc:sldMkLst>
          <pc:docMk/>
          <pc:sldMk cId="3689470868" sldId="291"/>
        </pc:sldMkLst>
        <pc:spChg chg="mod">
          <ac:chgData name="Judson Santiago" userId="ebb108da2f256286" providerId="LiveId" clId="{AB9C23B8-E124-482E-81B2-D2135EE91680}" dt="2019-08-27T11:24:14.692" v="4" actId="6549"/>
          <ac:spMkLst>
            <pc:docMk/>
            <pc:sldMk cId="3689470868" sldId="291"/>
            <ac:spMk id="3" creationId="{00000000-0000-0000-0000-000000000000}"/>
          </ac:spMkLst>
        </pc:spChg>
      </pc:sldChg>
      <pc:sldChg chg="modSp">
        <pc:chgData name="Judson Santiago" userId="ebb108da2f256286" providerId="LiveId" clId="{AB9C23B8-E124-482E-81B2-D2135EE91680}" dt="2019-08-27T11:25:21.914" v="29" actId="20577"/>
        <pc:sldMkLst>
          <pc:docMk/>
          <pc:sldMk cId="3375012426" sldId="292"/>
        </pc:sldMkLst>
        <pc:spChg chg="mod">
          <ac:chgData name="Judson Santiago" userId="ebb108da2f256286" providerId="LiveId" clId="{AB9C23B8-E124-482E-81B2-D2135EE91680}" dt="2019-08-27T11:25:21.914" v="29" actId="20577"/>
          <ac:spMkLst>
            <pc:docMk/>
            <pc:sldMk cId="3375012426" sldId="292"/>
            <ac:spMk id="4" creationId="{00000000-0000-0000-0000-000000000000}"/>
          </ac:spMkLst>
        </pc:spChg>
      </pc:sldChg>
      <pc:sldChg chg="modSp">
        <pc:chgData name="Judson Santiago" userId="ebb108da2f256286" providerId="LiveId" clId="{AB9C23B8-E124-482E-81B2-D2135EE91680}" dt="2019-08-27T11:16:09.616" v="0" actId="57"/>
        <pc:sldMkLst>
          <pc:docMk/>
          <pc:sldMk cId="3960860845" sldId="324"/>
        </pc:sldMkLst>
        <pc:spChg chg="mod">
          <ac:chgData name="Judson Santiago" userId="ebb108da2f256286" providerId="LiveId" clId="{AB9C23B8-E124-482E-81B2-D2135EE91680}" dt="2019-08-27T11:16:09.616" v="0" actId="57"/>
          <ac:spMkLst>
            <pc:docMk/>
            <pc:sldMk cId="3960860845" sldId="324"/>
            <ac:spMk id="3" creationId="{00000000-0000-0000-0000-000000000000}"/>
          </ac:spMkLst>
        </pc:spChg>
      </pc:sldChg>
      <pc:sldChg chg="modSp">
        <pc:chgData name="Judson Santiago" userId="ebb108da2f256286" providerId="LiveId" clId="{AB9C23B8-E124-482E-81B2-D2135EE91680}" dt="2019-08-27T11:19:06.075" v="1" actId="57"/>
        <pc:sldMkLst>
          <pc:docMk/>
          <pc:sldMk cId="497350086" sldId="329"/>
        </pc:sldMkLst>
        <pc:spChg chg="mod">
          <ac:chgData name="Judson Santiago" userId="ebb108da2f256286" providerId="LiveId" clId="{AB9C23B8-E124-482E-81B2-D2135EE91680}" dt="2019-08-27T11:19:06.075" v="1" actId="57"/>
          <ac:spMkLst>
            <pc:docMk/>
            <pc:sldMk cId="497350086" sldId="329"/>
            <ac:spMk id="3" creationId="{00000000-0000-0000-0000-000000000000}"/>
          </ac:spMkLst>
        </pc:spChg>
      </pc:sldChg>
      <pc:sldChg chg="modSp">
        <pc:chgData name="Judson Santiago" userId="ebb108da2f256286" providerId="LiveId" clId="{AB9C23B8-E124-482E-81B2-D2135EE91680}" dt="2019-08-27T11:28:28.050" v="38" actId="403"/>
        <pc:sldMkLst>
          <pc:docMk/>
          <pc:sldMk cId="2761958584" sldId="331"/>
        </pc:sldMkLst>
        <pc:spChg chg="mod">
          <ac:chgData name="Judson Santiago" userId="ebb108da2f256286" providerId="LiveId" clId="{AB9C23B8-E124-482E-81B2-D2135EE91680}" dt="2019-08-27T11:28:28.050" v="38" actId="403"/>
          <ac:spMkLst>
            <pc:docMk/>
            <pc:sldMk cId="2761958584" sldId="331"/>
            <ac:spMk id="4" creationId="{00000000-0000-0000-0000-000000000000}"/>
          </ac:spMkLst>
        </pc:spChg>
        <pc:spChg chg="mod">
          <ac:chgData name="Judson Santiago" userId="ebb108da2f256286" providerId="LiveId" clId="{AB9C23B8-E124-482E-81B2-D2135EE91680}" dt="2019-08-27T11:28:28.050" v="38" actId="403"/>
          <ac:spMkLst>
            <pc:docMk/>
            <pc:sldMk cId="2761958584" sldId="331"/>
            <ac:spMk id="5" creationId="{00000000-0000-0000-0000-000000000000}"/>
          </ac:spMkLst>
        </pc:spChg>
      </pc:sldChg>
      <pc:sldChg chg="modSp">
        <pc:chgData name="Judson Santiago" userId="ebb108da2f256286" providerId="LiveId" clId="{AB9C23B8-E124-482E-81B2-D2135EE91680}" dt="2019-08-27T11:28:45.830" v="60" actId="20577"/>
        <pc:sldMkLst>
          <pc:docMk/>
          <pc:sldMk cId="4136337437" sldId="333"/>
        </pc:sldMkLst>
        <pc:spChg chg="mod">
          <ac:chgData name="Judson Santiago" userId="ebb108da2f256286" providerId="LiveId" clId="{AB9C23B8-E124-482E-81B2-D2135EE91680}" dt="2019-08-27T11:28:45.830" v="60" actId="20577"/>
          <ac:spMkLst>
            <pc:docMk/>
            <pc:sldMk cId="4136337437" sldId="333"/>
            <ac:spMk id="3" creationId="{FE63BAF8-A7BB-47BA-AB46-6E4448967078}"/>
          </ac:spMkLst>
        </pc:spChg>
      </pc:sldChg>
    </pc:docChg>
  </pc:docChgLst>
  <pc:docChgLst>
    <pc:chgData name="Judson Santiago" userId="ebb108da2f256286" providerId="LiveId" clId="{FEFA611F-2B8A-448F-8F9C-1B20E7321775}"/>
    <pc:docChg chg="undo custSel modSld">
      <pc:chgData name="Judson Santiago" userId="ebb108da2f256286" providerId="LiveId" clId="{FEFA611F-2B8A-448F-8F9C-1B20E7321775}" dt="2021-03-09T07:13:02.912" v="145" actId="20577"/>
      <pc:docMkLst>
        <pc:docMk/>
      </pc:docMkLst>
      <pc:sldChg chg="modSp mod">
        <pc:chgData name="Judson Santiago" userId="ebb108da2f256286" providerId="LiveId" clId="{FEFA611F-2B8A-448F-8F9C-1B20E7321775}" dt="2021-03-09T06:44:24.135" v="16" actId="6549"/>
        <pc:sldMkLst>
          <pc:docMk/>
          <pc:sldMk cId="0" sldId="256"/>
        </pc:sldMkLst>
        <pc:spChg chg="mod">
          <ac:chgData name="Judson Santiago" userId="ebb108da2f256286" providerId="LiveId" clId="{FEFA611F-2B8A-448F-8F9C-1B20E7321775}" dt="2021-03-09T06:44:24.135" v="16" actId="6549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Judson Santiago" userId="ebb108da2f256286" providerId="LiveId" clId="{FEFA611F-2B8A-448F-8F9C-1B20E7321775}" dt="2021-03-09T06:56:17.856" v="63" actId="20577"/>
        <pc:sldMkLst>
          <pc:docMk/>
          <pc:sldMk cId="932778265" sldId="285"/>
        </pc:sldMkLst>
        <pc:spChg chg="mod">
          <ac:chgData name="Judson Santiago" userId="ebb108da2f256286" providerId="LiveId" clId="{FEFA611F-2B8A-448F-8F9C-1B20E7321775}" dt="2021-03-09T06:56:17.856" v="63" actId="20577"/>
          <ac:spMkLst>
            <pc:docMk/>
            <pc:sldMk cId="932778265" sldId="285"/>
            <ac:spMk id="5" creationId="{00000000-0000-0000-0000-000000000000}"/>
          </ac:spMkLst>
        </pc:spChg>
      </pc:sldChg>
      <pc:sldChg chg="modSp mod">
        <pc:chgData name="Judson Santiago" userId="ebb108da2f256286" providerId="LiveId" clId="{FEFA611F-2B8A-448F-8F9C-1B20E7321775}" dt="2021-03-09T07:13:02.912" v="145" actId="20577"/>
        <pc:sldMkLst>
          <pc:docMk/>
          <pc:sldMk cId="1139789061" sldId="289"/>
        </pc:sldMkLst>
        <pc:spChg chg="mod">
          <ac:chgData name="Judson Santiago" userId="ebb108da2f256286" providerId="LiveId" clId="{FEFA611F-2B8A-448F-8F9C-1B20E7321775}" dt="2021-03-09T07:13:02.912" v="145" actId="20577"/>
          <ac:spMkLst>
            <pc:docMk/>
            <pc:sldMk cId="1139789061" sldId="289"/>
            <ac:spMk id="3" creationId="{00000000-0000-0000-0000-000000000000}"/>
          </ac:spMkLst>
        </pc:spChg>
      </pc:sldChg>
      <pc:sldChg chg="modSp">
        <pc:chgData name="Judson Santiago" userId="ebb108da2f256286" providerId="LiveId" clId="{FEFA611F-2B8A-448F-8F9C-1B20E7321775}" dt="2021-03-09T06:50:35.589" v="30" actId="20577"/>
        <pc:sldMkLst>
          <pc:docMk/>
          <pc:sldMk cId="149498029" sldId="310"/>
        </pc:sldMkLst>
        <pc:spChg chg="mod">
          <ac:chgData name="Judson Santiago" userId="ebb108da2f256286" providerId="LiveId" clId="{FEFA611F-2B8A-448F-8F9C-1B20E7321775}" dt="2021-03-09T06:50:35.589" v="30" actId="20577"/>
          <ac:spMkLst>
            <pc:docMk/>
            <pc:sldMk cId="149498029" sldId="310"/>
            <ac:spMk id="4" creationId="{00000000-0000-0000-0000-000000000000}"/>
          </ac:spMkLst>
        </pc:spChg>
      </pc:sldChg>
      <pc:sldChg chg="modSp mod">
        <pc:chgData name="Judson Santiago" userId="ebb108da2f256286" providerId="LiveId" clId="{FEFA611F-2B8A-448F-8F9C-1B20E7321775}" dt="2021-03-09T07:11:41.583" v="141" actId="20577"/>
        <pc:sldMkLst>
          <pc:docMk/>
          <pc:sldMk cId="3109344967" sldId="313"/>
        </pc:sldMkLst>
        <pc:spChg chg="mod">
          <ac:chgData name="Judson Santiago" userId="ebb108da2f256286" providerId="LiveId" clId="{FEFA611F-2B8A-448F-8F9C-1B20E7321775}" dt="2021-03-09T07:11:41.583" v="141" actId="20577"/>
          <ac:spMkLst>
            <pc:docMk/>
            <pc:sldMk cId="3109344967" sldId="313"/>
            <ac:spMk id="3" creationId="{00000000-0000-0000-0000-000000000000}"/>
          </ac:spMkLst>
        </pc:spChg>
      </pc:sldChg>
      <pc:sldChg chg="modSp mod">
        <pc:chgData name="Judson Santiago" userId="ebb108da2f256286" providerId="LiveId" clId="{FEFA611F-2B8A-448F-8F9C-1B20E7321775}" dt="2021-03-09T06:52:41.593" v="32" actId="207"/>
        <pc:sldMkLst>
          <pc:docMk/>
          <pc:sldMk cId="3431507348" sldId="320"/>
        </pc:sldMkLst>
        <pc:spChg chg="mod">
          <ac:chgData name="Judson Santiago" userId="ebb108da2f256286" providerId="LiveId" clId="{FEFA611F-2B8A-448F-8F9C-1B20E7321775}" dt="2021-03-09T06:52:35.974" v="31" actId="207"/>
          <ac:spMkLst>
            <pc:docMk/>
            <pc:sldMk cId="3431507348" sldId="320"/>
            <ac:spMk id="17" creationId="{00000000-0000-0000-0000-000000000000}"/>
          </ac:spMkLst>
        </pc:spChg>
        <pc:spChg chg="mod">
          <ac:chgData name="Judson Santiago" userId="ebb108da2f256286" providerId="LiveId" clId="{FEFA611F-2B8A-448F-8F9C-1B20E7321775}" dt="2021-03-09T06:52:41.593" v="32" actId="207"/>
          <ac:spMkLst>
            <pc:docMk/>
            <pc:sldMk cId="3431507348" sldId="320"/>
            <ac:spMk id="18" creationId="{00000000-0000-0000-0000-000000000000}"/>
          </ac:spMkLst>
        </pc:spChg>
      </pc:sldChg>
      <pc:sldChg chg="modSp mod">
        <pc:chgData name="Judson Santiago" userId="ebb108da2f256286" providerId="LiveId" clId="{FEFA611F-2B8A-448F-8F9C-1B20E7321775}" dt="2021-03-09T06:59:09.200" v="78" actId="20577"/>
        <pc:sldMkLst>
          <pc:docMk/>
          <pc:sldMk cId="1610111772" sldId="323"/>
        </pc:sldMkLst>
        <pc:spChg chg="mod">
          <ac:chgData name="Judson Santiago" userId="ebb108da2f256286" providerId="LiveId" clId="{FEFA611F-2B8A-448F-8F9C-1B20E7321775}" dt="2021-03-09T06:59:09.200" v="78" actId="20577"/>
          <ac:spMkLst>
            <pc:docMk/>
            <pc:sldMk cId="1610111772" sldId="323"/>
            <ac:spMk id="3" creationId="{00000000-0000-0000-0000-000000000000}"/>
          </ac:spMkLst>
        </pc:spChg>
        <pc:spChg chg="mod">
          <ac:chgData name="Judson Santiago" userId="ebb108da2f256286" providerId="LiveId" clId="{FEFA611F-2B8A-448F-8F9C-1B20E7321775}" dt="2021-03-09T06:58:31.262" v="74" actId="1076"/>
          <ac:spMkLst>
            <pc:docMk/>
            <pc:sldMk cId="1610111772" sldId="323"/>
            <ac:spMk id="5" creationId="{00000000-0000-0000-0000-000000000000}"/>
          </ac:spMkLst>
        </pc:spChg>
      </pc:sldChg>
      <pc:sldChg chg="addSp modSp mod">
        <pc:chgData name="Judson Santiago" userId="ebb108da2f256286" providerId="LiveId" clId="{FEFA611F-2B8A-448F-8F9C-1B20E7321775}" dt="2021-03-09T07:07:15.735" v="136" actId="1076"/>
        <pc:sldMkLst>
          <pc:docMk/>
          <pc:sldMk cId="2985812913" sldId="325"/>
        </pc:sldMkLst>
        <pc:spChg chg="mod">
          <ac:chgData name="Judson Santiago" userId="ebb108da2f256286" providerId="LiveId" clId="{FEFA611F-2B8A-448F-8F9C-1B20E7321775}" dt="2021-03-09T07:03:21.092" v="86" actId="6549"/>
          <ac:spMkLst>
            <pc:docMk/>
            <pc:sldMk cId="2985812913" sldId="325"/>
            <ac:spMk id="3" creationId="{00000000-0000-0000-0000-000000000000}"/>
          </ac:spMkLst>
        </pc:spChg>
        <pc:spChg chg="mod">
          <ac:chgData name="Judson Santiago" userId="ebb108da2f256286" providerId="LiveId" clId="{FEFA611F-2B8A-448F-8F9C-1B20E7321775}" dt="2021-03-09T07:05:53.920" v="123" actId="20577"/>
          <ac:spMkLst>
            <pc:docMk/>
            <pc:sldMk cId="2985812913" sldId="325"/>
            <ac:spMk id="12" creationId="{00000000-0000-0000-0000-000000000000}"/>
          </ac:spMkLst>
        </pc:spChg>
        <pc:spChg chg="mod">
          <ac:chgData name="Judson Santiago" userId="ebb108da2f256286" providerId="LiveId" clId="{FEFA611F-2B8A-448F-8F9C-1B20E7321775}" dt="2021-03-09T07:04:37.368" v="89" actId="1076"/>
          <ac:spMkLst>
            <pc:docMk/>
            <pc:sldMk cId="2985812913" sldId="325"/>
            <ac:spMk id="13" creationId="{00000000-0000-0000-0000-000000000000}"/>
          </ac:spMkLst>
        </pc:spChg>
        <pc:spChg chg="mod">
          <ac:chgData name="Judson Santiago" userId="ebb108da2f256286" providerId="LiveId" clId="{FEFA611F-2B8A-448F-8F9C-1B20E7321775}" dt="2021-03-09T07:04:37.368" v="89" actId="1076"/>
          <ac:spMkLst>
            <pc:docMk/>
            <pc:sldMk cId="2985812913" sldId="325"/>
            <ac:spMk id="14" creationId="{00000000-0000-0000-0000-000000000000}"/>
          </ac:spMkLst>
        </pc:spChg>
        <pc:grpChg chg="add mod">
          <ac:chgData name="Judson Santiago" userId="ebb108da2f256286" providerId="LiveId" clId="{FEFA611F-2B8A-448F-8F9C-1B20E7321775}" dt="2021-03-09T07:07:15.735" v="136" actId="1076"/>
          <ac:grpSpMkLst>
            <pc:docMk/>
            <pc:sldMk cId="2985812913" sldId="325"/>
            <ac:grpSpMk id="9" creationId="{6B9A10DB-3069-420B-A3BC-48A7D24640A7}"/>
          </ac:grpSpMkLst>
        </pc:grpChg>
        <pc:cxnChg chg="add mod">
          <ac:chgData name="Judson Santiago" userId="ebb108da2f256286" providerId="LiveId" clId="{FEFA611F-2B8A-448F-8F9C-1B20E7321775}" dt="2021-03-09T07:07:05.804" v="134" actId="14100"/>
          <ac:cxnSpMkLst>
            <pc:docMk/>
            <pc:sldMk cId="2985812913" sldId="325"/>
            <ac:cxnSpMk id="5" creationId="{571CFD27-6843-4EDF-BDD1-1609C7724396}"/>
          </ac:cxnSpMkLst>
        </pc:cxnChg>
        <pc:cxnChg chg="mod">
          <ac:chgData name="Judson Santiago" userId="ebb108da2f256286" providerId="LiveId" clId="{FEFA611F-2B8A-448F-8F9C-1B20E7321775}" dt="2021-03-09T07:04:37.368" v="89" actId="1076"/>
          <ac:cxnSpMkLst>
            <pc:docMk/>
            <pc:sldMk cId="2985812913" sldId="325"/>
            <ac:cxnSpMk id="15" creationId="{00000000-0000-0000-0000-000000000000}"/>
          </ac:cxnSpMkLst>
        </pc:cxnChg>
        <pc:cxnChg chg="add mod">
          <ac:chgData name="Judson Santiago" userId="ebb108da2f256286" providerId="LiveId" clId="{FEFA611F-2B8A-448F-8F9C-1B20E7321775}" dt="2021-03-09T07:07:07.912" v="135" actId="1076"/>
          <ac:cxnSpMkLst>
            <pc:docMk/>
            <pc:sldMk cId="2985812913" sldId="325"/>
            <ac:cxnSpMk id="16" creationId="{760038D2-6CCD-42E0-AFD3-88414D51C23E}"/>
          </ac:cxnSpMkLst>
        </pc:cxnChg>
      </pc:sldChg>
      <pc:sldChg chg="addSp modSp mod">
        <pc:chgData name="Judson Santiago" userId="ebb108da2f256286" providerId="LiveId" clId="{FEFA611F-2B8A-448F-8F9C-1B20E7321775}" dt="2021-03-09T06:55:00.116" v="48" actId="1035"/>
        <pc:sldMkLst>
          <pc:docMk/>
          <pc:sldMk cId="3658447636" sldId="328"/>
        </pc:sldMkLst>
        <pc:spChg chg="mod">
          <ac:chgData name="Judson Santiago" userId="ebb108da2f256286" providerId="LiveId" clId="{FEFA611F-2B8A-448F-8F9C-1B20E7321775}" dt="2021-03-09T06:54:26.474" v="38" actId="21"/>
          <ac:spMkLst>
            <pc:docMk/>
            <pc:sldMk cId="3658447636" sldId="328"/>
            <ac:spMk id="3" creationId="{00000000-0000-0000-0000-000000000000}"/>
          </ac:spMkLst>
        </pc:spChg>
        <pc:spChg chg="add mod">
          <ac:chgData name="Judson Santiago" userId="ebb108da2f256286" providerId="LiveId" clId="{FEFA611F-2B8A-448F-8F9C-1B20E7321775}" dt="2021-03-09T06:55:00.116" v="48" actId="1035"/>
          <ac:spMkLst>
            <pc:docMk/>
            <pc:sldMk cId="3658447636" sldId="328"/>
            <ac:spMk id="11" creationId="{A262FDDE-606E-45BE-BE0E-85B5D11AFDFA}"/>
          </ac:spMkLst>
        </pc:spChg>
        <pc:spChg chg="mod">
          <ac:chgData name="Judson Santiago" userId="ebb108da2f256286" providerId="LiveId" clId="{FEFA611F-2B8A-448F-8F9C-1B20E7321775}" dt="2021-03-09T06:55:00.116" v="48" actId="1035"/>
          <ac:spMkLst>
            <pc:docMk/>
            <pc:sldMk cId="3658447636" sldId="328"/>
            <ac:spMk id="38" creationId="{00000000-0000-0000-0000-000000000000}"/>
          </ac:spMkLst>
        </pc:spChg>
        <pc:spChg chg="mod">
          <ac:chgData name="Judson Santiago" userId="ebb108da2f256286" providerId="LiveId" clId="{FEFA611F-2B8A-448F-8F9C-1B20E7321775}" dt="2021-03-09T06:55:00.116" v="48" actId="1035"/>
          <ac:spMkLst>
            <pc:docMk/>
            <pc:sldMk cId="3658447636" sldId="328"/>
            <ac:spMk id="40" creationId="{00000000-0000-0000-0000-000000000000}"/>
          </ac:spMkLst>
        </pc:spChg>
        <pc:spChg chg="mod">
          <ac:chgData name="Judson Santiago" userId="ebb108da2f256286" providerId="LiveId" clId="{FEFA611F-2B8A-448F-8F9C-1B20E7321775}" dt="2021-03-09T06:55:00.116" v="48" actId="1035"/>
          <ac:spMkLst>
            <pc:docMk/>
            <pc:sldMk cId="3658447636" sldId="328"/>
            <ac:spMk id="41" creationId="{00000000-0000-0000-0000-000000000000}"/>
          </ac:spMkLst>
        </pc:spChg>
        <pc:spChg chg="mod">
          <ac:chgData name="Judson Santiago" userId="ebb108da2f256286" providerId="LiveId" clId="{FEFA611F-2B8A-448F-8F9C-1B20E7321775}" dt="2021-03-09T06:55:00.116" v="48" actId="1035"/>
          <ac:spMkLst>
            <pc:docMk/>
            <pc:sldMk cId="3658447636" sldId="328"/>
            <ac:spMk id="53" creationId="{00000000-0000-0000-0000-000000000000}"/>
          </ac:spMkLst>
        </pc:spChg>
        <pc:cxnChg chg="mod">
          <ac:chgData name="Judson Santiago" userId="ebb108da2f256286" providerId="LiveId" clId="{FEFA611F-2B8A-448F-8F9C-1B20E7321775}" dt="2021-03-09T06:55:00.116" v="48" actId="1035"/>
          <ac:cxnSpMkLst>
            <pc:docMk/>
            <pc:sldMk cId="3658447636" sldId="328"/>
            <ac:cxnSpMk id="46" creationId="{00000000-0000-0000-0000-000000000000}"/>
          </ac:cxnSpMkLst>
        </pc:cxnChg>
        <pc:cxnChg chg="mod">
          <ac:chgData name="Judson Santiago" userId="ebb108da2f256286" providerId="LiveId" clId="{FEFA611F-2B8A-448F-8F9C-1B20E7321775}" dt="2021-03-09T06:55:00.116" v="48" actId="1035"/>
          <ac:cxnSpMkLst>
            <pc:docMk/>
            <pc:sldMk cId="3658447636" sldId="328"/>
            <ac:cxnSpMk id="47" creationId="{00000000-0000-0000-0000-000000000000}"/>
          </ac:cxnSpMkLst>
        </pc:cxnChg>
      </pc:sldChg>
      <pc:sldChg chg="modSp mod">
        <pc:chgData name="Judson Santiago" userId="ebb108da2f256286" providerId="LiveId" clId="{FEFA611F-2B8A-448F-8F9C-1B20E7321775}" dt="2021-03-09T07:09:24.523" v="140" actId="20577"/>
        <pc:sldMkLst>
          <pc:docMk/>
          <pc:sldMk cId="497350086" sldId="329"/>
        </pc:sldMkLst>
        <pc:spChg chg="mod">
          <ac:chgData name="Judson Santiago" userId="ebb108da2f256286" providerId="LiveId" clId="{FEFA611F-2B8A-448F-8F9C-1B20E7321775}" dt="2021-03-09T07:09:24.523" v="140" actId="20577"/>
          <ac:spMkLst>
            <pc:docMk/>
            <pc:sldMk cId="497350086" sldId="32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EA49D-2535-4933-B734-2986998DA04B}" type="datetimeFigureOut">
              <a:rPr lang="pt-BR" smtClean="0"/>
              <a:pPr/>
              <a:t>09/03/2021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BF62C-071B-4891-9B2C-0011DBAD113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73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Interface da função:</a:t>
            </a:r>
            <a:r>
              <a:rPr lang="pt-BR" sz="1200" baseline="0" dirty="0"/>
              <a:t> </a:t>
            </a:r>
            <a:r>
              <a:rPr lang="pt-BR" sz="1200" dirty="0"/>
              <a:t>sabemos o que fornecer e o que esperar como resposta, mesmo sem conhecermos a função.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780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0897C-AACE-4139-A134-924EEA42B6AC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017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0897C-AACE-4139-A134-924EEA42B6AC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017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0897C-AACE-4139-A134-924EEA42B6AC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017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função simples apenas dividiu o programa em blocos.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265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Mostrar como depurar um programa com funções: </a:t>
            </a:r>
            <a:r>
              <a:rPr lang="pt-BR" dirty="0" err="1"/>
              <a:t>step</a:t>
            </a:r>
            <a:r>
              <a:rPr lang="pt-BR" baseline="0" dirty="0"/>
              <a:t> over (F10) e </a:t>
            </a:r>
            <a:r>
              <a:rPr lang="pt-BR" baseline="0" dirty="0" err="1"/>
              <a:t>step</a:t>
            </a:r>
            <a:r>
              <a:rPr lang="pt-BR" baseline="0" dirty="0"/>
              <a:t> </a:t>
            </a:r>
            <a:r>
              <a:rPr lang="pt-BR" baseline="0" dirty="0" err="1"/>
              <a:t>into</a:t>
            </a:r>
            <a:r>
              <a:rPr lang="pt-BR" baseline="0" dirty="0"/>
              <a:t> (F11)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125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292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é equivalente ao conjunto dos Reais.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541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 programa poderia</a:t>
            </a:r>
            <a:r>
              <a:rPr lang="pt-BR" baseline="0" dirty="0"/>
              <a:t> mostrar o valor de lado sem criar a variável lado, bastaria usar </a:t>
            </a:r>
            <a:r>
              <a:rPr lang="pt-BR" baseline="0" dirty="0" err="1"/>
              <a:t>sqrt</a:t>
            </a:r>
            <a:r>
              <a:rPr lang="pt-BR" baseline="0" dirty="0"/>
              <a:t>(</a:t>
            </a:r>
            <a:r>
              <a:rPr lang="pt-BR" baseline="0" dirty="0" err="1"/>
              <a:t>area</a:t>
            </a:r>
            <a:r>
              <a:rPr lang="pt-BR" baseline="0" dirty="0"/>
              <a:t>) junto com o </a:t>
            </a:r>
            <a:r>
              <a:rPr lang="pt-BR" baseline="0" dirty="0" err="1"/>
              <a:t>cout</a:t>
            </a:r>
            <a:r>
              <a:rPr lang="pt-BR" baseline="0" dirty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82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Esse arquivo não vem com o sistema operacional. Ele é instalado ao se instalar o Visual Studio ou o Visual C++ </a:t>
            </a:r>
            <a:r>
              <a:rPr lang="pt-BR" dirty="0" err="1"/>
              <a:t>Redistributable</a:t>
            </a:r>
            <a:r>
              <a:rPr lang="pt-BR" dirty="0"/>
              <a:t>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494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076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importância das funções é tamanha, que um programa C++ é basicamente formado por funções.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010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Na verdade system está na</a:t>
            </a:r>
            <a:r>
              <a:rPr lang="pt-BR" baseline="0" dirty="0"/>
              <a:t> biblioteca </a:t>
            </a:r>
            <a:r>
              <a:rPr lang="pt-BR" baseline="0" dirty="0" err="1"/>
              <a:t>stdlib</a:t>
            </a:r>
            <a:r>
              <a:rPr lang="pt-BR" baseline="0" dirty="0"/>
              <a:t> mas no Visual Studio </a:t>
            </a:r>
            <a:r>
              <a:rPr lang="pt-BR" baseline="0" dirty="0" err="1"/>
              <a:t>iostream</a:t>
            </a:r>
            <a:r>
              <a:rPr lang="pt-BR" baseline="0" dirty="0"/>
              <a:t> já inclui </a:t>
            </a:r>
            <a:r>
              <a:rPr lang="pt-BR" baseline="0" dirty="0" err="1"/>
              <a:t>stdlib</a:t>
            </a:r>
            <a:r>
              <a:rPr lang="pt-BR" baseline="0" dirty="0"/>
              <a:t>. No Linux é preciso incluir a biblioteca separadamente.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494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Vimos</a:t>
            </a:r>
            <a:r>
              <a:rPr lang="pt-BR" baseline="0" dirty="0"/>
              <a:t> o exemplo com a função </a:t>
            </a:r>
            <a:r>
              <a:rPr lang="pt-BR" baseline="0" dirty="0" err="1"/>
              <a:t>sqrt</a:t>
            </a:r>
            <a:r>
              <a:rPr lang="pt-BR" baseline="0" dirty="0"/>
              <a:t> e system, mas de forma geral para se usar uma função são necessárias 3 coisas: protótipo, definição e chamada.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479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arquivo pré-compilado é ligado ao nosso programa pelo </a:t>
            </a:r>
            <a:r>
              <a:rPr lang="pt-BR" dirty="0" err="1"/>
              <a:t>linkeditor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214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09/03/2021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09/03/2021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09/03/2021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09/03/2021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09/03/2021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09/03/2021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09/03/2021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09/03/2021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09/03/2021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09/03/2021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10D83AF5-3A59-46F5-8FEC-BB3944BF9F51}" type="datetimeFigureOut">
              <a:rPr lang="pt-BR" smtClean="0"/>
              <a:pPr/>
              <a:t>09/03/2021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0D83AF5-3A59-46F5-8FEC-BB3944BF9F51}" type="datetimeFigureOut">
              <a:rPr lang="pt-BR" smtClean="0"/>
              <a:pPr/>
              <a:t>09/03/2021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contrário das funções matemáticas, em C++ as funções podem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retornar valor</a:t>
            </a:r>
          </a:p>
          <a:p>
            <a:pPr marL="6858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18"/>
          <p:cNvSpPr/>
          <p:nvPr/>
        </p:nvSpPr>
        <p:spPr>
          <a:xfrm>
            <a:off x="4452211" y="3011443"/>
            <a:ext cx="2428892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19"/>
          <p:cNvSpPr txBox="1"/>
          <p:nvPr/>
        </p:nvSpPr>
        <p:spPr>
          <a:xfrm>
            <a:off x="4523649" y="3154319"/>
            <a:ext cx="2853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system(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"pause"</a:t>
            </a:r>
            <a:r>
              <a:rPr lang="pt-BR" sz="2000" dirty="0">
                <a:latin typeface="+mj-lt"/>
              </a:rPr>
              <a:t>);</a:t>
            </a:r>
          </a:p>
        </p:txBody>
      </p:sp>
      <p:sp>
        <p:nvSpPr>
          <p:cNvPr id="6" name="CaixaDeTexto 20"/>
          <p:cNvSpPr txBox="1"/>
          <p:nvPr/>
        </p:nvSpPr>
        <p:spPr>
          <a:xfrm>
            <a:off x="6007139" y="3934798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Argumento (valor)</a:t>
            </a:r>
          </a:p>
          <a:p>
            <a:r>
              <a:rPr lang="pt-BR" dirty="0"/>
              <a:t>passado para a função</a:t>
            </a:r>
          </a:p>
        </p:txBody>
      </p:sp>
      <p:cxnSp>
        <p:nvCxnSpPr>
          <p:cNvPr id="7" name="Conector reto 21"/>
          <p:cNvCxnSpPr/>
          <p:nvPr/>
        </p:nvCxnSpPr>
        <p:spPr>
          <a:xfrm rot="5400000">
            <a:off x="6170301" y="3791127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22"/>
          <p:cNvSpPr txBox="1"/>
          <p:nvPr/>
        </p:nvSpPr>
        <p:spPr>
          <a:xfrm>
            <a:off x="4079777" y="3934797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Nome da função</a:t>
            </a:r>
          </a:p>
        </p:txBody>
      </p:sp>
      <p:cxnSp>
        <p:nvCxnSpPr>
          <p:cNvPr id="9" name="Conector reto 28"/>
          <p:cNvCxnSpPr/>
          <p:nvPr/>
        </p:nvCxnSpPr>
        <p:spPr>
          <a:xfrm rot="5400000">
            <a:off x="4794950" y="3791127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5862876" y="5446965"/>
            <a:ext cx="2000264" cy="64294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4925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system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719736" y="5446966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Entrada </a:t>
            </a:r>
            <a:br>
              <a:rPr lang="pt-BR" dirty="0">
                <a:latin typeface="+mj-lt"/>
              </a:rPr>
            </a:b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"pause"</a:t>
            </a: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5291372" y="5770130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51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que não retorna valor </a:t>
            </a:r>
            <a:r>
              <a:rPr lang="pt-BR" dirty="0"/>
              <a:t>executa uma tarefa sem retornar resultado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AA19711-0A28-429B-94DD-26CA537671B3}"/>
              </a:ext>
            </a:extLst>
          </p:cNvPr>
          <p:cNvGrpSpPr/>
          <p:nvPr/>
        </p:nvGrpSpPr>
        <p:grpSpPr>
          <a:xfrm>
            <a:off x="2783632" y="3032408"/>
            <a:ext cx="7072362" cy="3000396"/>
            <a:chOff x="2783632" y="3032408"/>
            <a:chExt cx="7072362" cy="3000396"/>
          </a:xfrm>
        </p:grpSpPr>
        <p:sp>
          <p:nvSpPr>
            <p:cNvPr id="28" name="Retângulo 27"/>
            <p:cNvSpPr/>
            <p:nvPr/>
          </p:nvSpPr>
          <p:spPr>
            <a:xfrm>
              <a:off x="6784160" y="3461036"/>
              <a:ext cx="2571768" cy="25717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2997946" y="3461036"/>
              <a:ext cx="2571768" cy="25717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3069384" y="3461037"/>
              <a:ext cx="321471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sz="1600" dirty="0">
                  <a:latin typeface="+mj-lt"/>
                </a:rPr>
                <a:t> main()</a:t>
              </a:r>
            </a:p>
            <a:p>
              <a:r>
                <a:rPr lang="pt-BR" sz="1600" dirty="0">
                  <a:latin typeface="+mj-lt"/>
                </a:rPr>
                <a:t>{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 system(</a:t>
              </a:r>
              <a:r>
                <a:rPr lang="pt-B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"pause"</a:t>
              </a:r>
              <a:r>
                <a:rPr lang="pt-BR" sz="1600" dirty="0">
                  <a:latin typeface="+mj-lt"/>
                </a:rPr>
                <a:t>);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}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6641284" y="3443838"/>
              <a:ext cx="321471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void </a:t>
              </a:r>
              <a:r>
                <a:rPr lang="pt-BR" sz="1600" dirty="0">
                  <a:latin typeface="+mj-lt"/>
                </a:rPr>
                <a:t>system(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char</a:t>
              </a:r>
              <a:r>
                <a:rPr lang="pt-BR" sz="1600" dirty="0">
                  <a:latin typeface="+mj-lt"/>
                </a:rPr>
                <a:t> *)</a:t>
              </a:r>
            </a:p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pt-BR" sz="1600" dirty="0">
                  <a:latin typeface="+mj-lt"/>
                </a:rPr>
                <a:t>{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}</a:t>
              </a:r>
            </a:p>
          </p:txBody>
        </p:sp>
        <p:cxnSp>
          <p:nvCxnSpPr>
            <p:cNvPr id="8" name="Conector de seta reta 7"/>
            <p:cNvCxnSpPr/>
            <p:nvPr/>
          </p:nvCxnSpPr>
          <p:spPr>
            <a:xfrm rot="5400000">
              <a:off x="7356458" y="4746126"/>
              <a:ext cx="128588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/>
            <p:cNvCxnSpPr/>
            <p:nvPr/>
          </p:nvCxnSpPr>
          <p:spPr>
            <a:xfrm flipV="1">
              <a:off x="5136526" y="3675350"/>
              <a:ext cx="1647634" cy="10715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 flipH="1" flipV="1">
              <a:off x="3912390" y="5175548"/>
              <a:ext cx="2871770" cy="7143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rot="5400000">
              <a:off x="3048531" y="4416055"/>
              <a:ext cx="517265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 rot="5400000">
              <a:off x="3057129" y="5424787"/>
              <a:ext cx="50006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2783632" y="4175416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</a:p>
          </p:txBody>
        </p:sp>
        <p:sp>
          <p:nvSpPr>
            <p:cNvPr id="25" name="Elipse 24"/>
            <p:cNvSpPr/>
            <p:nvPr/>
          </p:nvSpPr>
          <p:spPr>
            <a:xfrm>
              <a:off x="5926904" y="3603912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2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141482" y="4604044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</a:t>
              </a:r>
            </a:p>
          </p:txBody>
        </p:sp>
        <p:sp>
          <p:nvSpPr>
            <p:cNvPr id="30" name="Elipse 29"/>
            <p:cNvSpPr/>
            <p:nvPr/>
          </p:nvSpPr>
          <p:spPr>
            <a:xfrm>
              <a:off x="6069780" y="5246986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4</a:t>
              </a:r>
            </a:p>
          </p:txBody>
        </p:sp>
        <p:sp>
          <p:nvSpPr>
            <p:cNvPr id="31" name="Elipse 30"/>
            <p:cNvSpPr/>
            <p:nvPr/>
          </p:nvSpPr>
          <p:spPr>
            <a:xfrm>
              <a:off x="2783632" y="5246986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 rot="19657434">
              <a:off x="5461652" y="4106890"/>
              <a:ext cx="1425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chamada de função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 rot="831791">
              <a:off x="3902799" y="5540477"/>
              <a:ext cx="2937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retorna para a executar a próxima instrução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3275080" y="3032408"/>
              <a:ext cx="2008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Função chamadora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7118792" y="3032408"/>
              <a:ext cx="180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Função chamada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2944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que não retorna valor</a:t>
            </a:r>
            <a:r>
              <a:rPr lang="pt-BR" dirty="0"/>
              <a:t> possui tipo </a:t>
            </a:r>
            <a:br>
              <a:rPr lang="pt-BR" dirty="0"/>
            </a:br>
            <a:r>
              <a:rPr lang="pt-BR" dirty="0"/>
              <a:t>de retorno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void </a:t>
            </a:r>
            <a:r>
              <a:rPr lang="pt-BR" dirty="0"/>
              <a:t>no seu protótipo</a:t>
            </a:r>
          </a:p>
          <a:p>
            <a:endParaRPr lang="pt-BR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pt-BR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pt-BR" dirty="0"/>
              <a:t>Uma função com tipo de retorno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void não pode ser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atribuída</a:t>
            </a:r>
            <a:r>
              <a:rPr lang="pt-BR" dirty="0"/>
              <a:t> a uma variável</a:t>
            </a:r>
          </a:p>
          <a:p>
            <a:endParaRPr lang="pt-BR" dirty="0"/>
          </a:p>
        </p:txBody>
      </p:sp>
      <p:sp>
        <p:nvSpPr>
          <p:cNvPr id="12" name="Retângulo 4"/>
          <p:cNvSpPr/>
          <p:nvPr/>
        </p:nvSpPr>
        <p:spPr>
          <a:xfrm>
            <a:off x="1640442" y="4940258"/>
            <a:ext cx="4824536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inválida</a:t>
            </a:r>
          </a:p>
          <a:p>
            <a:r>
              <a:rPr lang="pt-BR" dirty="0">
                <a:latin typeface="+mj-lt"/>
              </a:rPr>
              <a:t>x = system(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"pause"</a:t>
            </a:r>
            <a:r>
              <a:rPr lang="pt-BR" dirty="0">
                <a:latin typeface="+mj-lt"/>
              </a:rPr>
              <a:t>); </a:t>
            </a:r>
            <a:endParaRPr lang="pt-BR" dirty="0">
              <a:solidFill>
                <a:srgbClr val="FF0000"/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 </a:t>
            </a:r>
          </a:p>
        </p:txBody>
      </p:sp>
      <p:sp>
        <p:nvSpPr>
          <p:cNvPr id="11" name="CaixaDeTexto 3"/>
          <p:cNvSpPr txBox="1"/>
          <p:nvPr/>
        </p:nvSpPr>
        <p:spPr>
          <a:xfrm>
            <a:off x="1703512" y="2957899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 system(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const char*</a:t>
            </a:r>
            <a:r>
              <a:rPr lang="pt-BR" dirty="0">
                <a:latin typeface="+mj-lt"/>
              </a:rPr>
              <a:t>);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protótipo da função system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8608118" y="4936779"/>
            <a:ext cx="2000264" cy="64294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4925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system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464978" y="4936780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Entrada </a:t>
            </a:r>
            <a:br>
              <a:rPr lang="pt-BR" dirty="0">
                <a:latin typeface="+mj-lt"/>
              </a:rPr>
            </a:b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"pause"</a:t>
            </a: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8036614" y="5259944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B9A10DB-3069-420B-A3BC-48A7D24640A7}"/>
              </a:ext>
            </a:extLst>
          </p:cNvPr>
          <p:cNvGrpSpPr/>
          <p:nvPr/>
        </p:nvGrpSpPr>
        <p:grpSpPr>
          <a:xfrm>
            <a:off x="4439816" y="5386944"/>
            <a:ext cx="144016" cy="128644"/>
            <a:chOff x="4727848" y="5259944"/>
            <a:chExt cx="144016" cy="128644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571CFD27-6843-4EDF-BDD1-1609C7724396}"/>
                </a:ext>
              </a:extLst>
            </p:cNvPr>
            <p:cNvCxnSpPr>
              <a:cxnSpLocks/>
            </p:cNvCxnSpPr>
            <p:nvPr/>
          </p:nvCxnSpPr>
          <p:spPr>
            <a:xfrm>
              <a:off x="4727848" y="5259944"/>
              <a:ext cx="144016" cy="1286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760038D2-6CCD-42E0-AFD3-88414D51C2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27848" y="5259944"/>
              <a:ext cx="144016" cy="1286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5812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Modularidade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que servem as funções?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Dividir</a:t>
            </a:r>
            <a:r>
              <a:rPr lang="pt-BR" dirty="0"/>
              <a:t> o código em blocos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Reaproveitar</a:t>
            </a:r>
            <a:r>
              <a:rPr lang="pt-BR" dirty="0"/>
              <a:t> código existente</a:t>
            </a:r>
            <a:br>
              <a:rPr lang="pt-BR" dirty="0"/>
            </a:br>
            <a:endParaRPr lang="pt-BR" dirty="0"/>
          </a:p>
          <a:p>
            <a:r>
              <a:rPr lang="pt-BR" dirty="0"/>
              <a:t>A modularização de programas é a principal característica 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programação estruturada</a:t>
            </a:r>
          </a:p>
          <a:p>
            <a:pPr lvl="1"/>
            <a:r>
              <a:rPr lang="pt-BR" dirty="0"/>
              <a:t>Facilita a manutenção</a:t>
            </a:r>
          </a:p>
          <a:p>
            <a:pPr lvl="1"/>
            <a:r>
              <a:rPr lang="pt-BR" dirty="0"/>
              <a:t>Encapsula a solução</a:t>
            </a:r>
          </a:p>
          <a:p>
            <a:pPr lvl="1"/>
            <a:r>
              <a:rPr lang="pt-BR" dirty="0"/>
              <a:t>Cria uma interface 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EB2D069-F8BE-4ADA-8FD4-9707CBD2B2BC}"/>
              </a:ext>
            </a:extLst>
          </p:cNvPr>
          <p:cNvGrpSpPr/>
          <p:nvPr/>
        </p:nvGrpSpPr>
        <p:grpSpPr>
          <a:xfrm>
            <a:off x="5735960" y="5013176"/>
            <a:ext cx="5484547" cy="801380"/>
            <a:chOff x="5807667" y="4941168"/>
            <a:chExt cx="5484547" cy="801380"/>
          </a:xfrm>
        </p:grpSpPr>
        <p:sp>
          <p:nvSpPr>
            <p:cNvPr id="9" name="CaixaDeTexto 8"/>
            <p:cNvSpPr txBox="1"/>
            <p:nvPr/>
          </p:nvSpPr>
          <p:spPr>
            <a:xfrm>
              <a:off x="7248128" y="5373216"/>
              <a:ext cx="2711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 </a:t>
              </a:r>
              <a:r>
                <a:rPr lang="pt-BR" dirty="0" err="1">
                  <a:latin typeface="+mj-lt"/>
                </a:rPr>
                <a:t>sqrt</a:t>
              </a:r>
              <a:r>
                <a:rPr lang="pt-BR" dirty="0">
                  <a:latin typeface="+mj-lt"/>
                </a:rPr>
                <a:t>(</a:t>
              </a:r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dirty="0">
                  <a:latin typeface="+mj-lt"/>
                </a:rPr>
                <a:t>);</a:t>
              </a:r>
            </a:p>
          </p:txBody>
        </p:sp>
        <p:cxnSp>
          <p:nvCxnSpPr>
            <p:cNvPr id="10" name="Conector angulado 9"/>
            <p:cNvCxnSpPr>
              <a:stCxn id="12" idx="1"/>
            </p:cNvCxnSpPr>
            <p:nvPr/>
          </p:nvCxnSpPr>
          <p:spPr>
            <a:xfrm rot="10800000" flipV="1">
              <a:off x="9192044" y="5125834"/>
              <a:ext cx="528534" cy="24738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angulado 10"/>
            <p:cNvCxnSpPr>
              <a:endCxn id="13" idx="3"/>
            </p:cNvCxnSpPr>
            <p:nvPr/>
          </p:nvCxnSpPr>
          <p:spPr>
            <a:xfrm rot="16200000" flipV="1">
              <a:off x="7298187" y="5003466"/>
              <a:ext cx="247382" cy="49211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9720578" y="494116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Entrada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807667" y="494116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7923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programas</a:t>
            </a:r>
            <a:r>
              <a:rPr lang="pt-BR" dirty="0"/>
              <a:t> em C++ são construídos a partir desses blocos, chamados de funções</a:t>
            </a:r>
          </a:p>
        </p:txBody>
      </p:sp>
      <p:sp>
        <p:nvSpPr>
          <p:cNvPr id="8" name="Retângulo 7"/>
          <p:cNvSpPr/>
          <p:nvPr/>
        </p:nvSpPr>
        <p:spPr>
          <a:xfrm>
            <a:off x="4095736" y="4071942"/>
            <a:ext cx="4357718" cy="250033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596066" y="5357826"/>
            <a:ext cx="1500198" cy="64294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4925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system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Modularidade</a:t>
            </a:r>
          </a:p>
        </p:txBody>
      </p:sp>
      <p:sp>
        <p:nvSpPr>
          <p:cNvPr id="6" name="Retângulo 5"/>
          <p:cNvSpPr/>
          <p:nvPr/>
        </p:nvSpPr>
        <p:spPr>
          <a:xfrm>
            <a:off x="6596066" y="4500570"/>
            <a:ext cx="1500198" cy="64294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4925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err="1"/>
              <a:t>sqrt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4381488" y="4500570"/>
            <a:ext cx="1500198" cy="150019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4925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main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024694" y="3571877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Programa</a:t>
            </a:r>
          </a:p>
        </p:txBody>
      </p:sp>
      <p:cxnSp>
        <p:nvCxnSpPr>
          <p:cNvPr id="13" name="Conector angulado 12"/>
          <p:cNvCxnSpPr/>
          <p:nvPr/>
        </p:nvCxnSpPr>
        <p:spPr>
          <a:xfrm>
            <a:off x="5881686" y="4643446"/>
            <a:ext cx="71438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/>
          <p:nvPr/>
        </p:nvCxnSpPr>
        <p:spPr>
          <a:xfrm rot="10800000">
            <a:off x="5881686" y="5000636"/>
            <a:ext cx="714382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do 34"/>
          <p:cNvCxnSpPr/>
          <p:nvPr/>
        </p:nvCxnSpPr>
        <p:spPr>
          <a:xfrm>
            <a:off x="5881686" y="5500702"/>
            <a:ext cx="71438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do 35"/>
          <p:cNvCxnSpPr/>
          <p:nvPr/>
        </p:nvCxnSpPr>
        <p:spPr>
          <a:xfrm rot="10800000">
            <a:off x="5881686" y="5857892"/>
            <a:ext cx="714382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do 36"/>
          <p:cNvCxnSpPr>
            <a:stCxn id="43" idx="3"/>
            <a:endCxn id="5" idx="0"/>
          </p:cNvCxnSpPr>
          <p:nvPr/>
        </p:nvCxnSpPr>
        <p:spPr>
          <a:xfrm>
            <a:off x="4524365" y="3500438"/>
            <a:ext cx="607223" cy="1000132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/>
          <p:cNvSpPr/>
          <p:nvPr/>
        </p:nvSpPr>
        <p:spPr>
          <a:xfrm>
            <a:off x="2881290" y="3071810"/>
            <a:ext cx="1643074" cy="857256"/>
          </a:xfrm>
          <a:prstGeom prst="rect">
            <a:avLst/>
          </a:prstGeom>
          <a:solidFill>
            <a:schemeClr val="bg2">
              <a:lumMod val="50000"/>
            </a:schemeClr>
          </a:solidFill>
          <a:ln w="34925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Sistema Operacional</a:t>
            </a:r>
          </a:p>
        </p:txBody>
      </p:sp>
      <p:cxnSp>
        <p:nvCxnSpPr>
          <p:cNvPr id="46" name="Conector angulado 45"/>
          <p:cNvCxnSpPr>
            <a:stCxn id="5" idx="2"/>
          </p:cNvCxnSpPr>
          <p:nvPr/>
        </p:nvCxnSpPr>
        <p:spPr>
          <a:xfrm rot="5400000" flipH="1">
            <a:off x="3220621" y="4089803"/>
            <a:ext cx="2071702" cy="1750231"/>
          </a:xfrm>
          <a:prstGeom prst="bentConnector3">
            <a:avLst>
              <a:gd name="adj1" fmla="val -11034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Modularidade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Muitas funções já vem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prontas em bibliotecas</a:t>
            </a:r>
            <a:r>
              <a:rPr lang="pt-BR" dirty="0"/>
              <a:t> fornecidas pela linguagem</a:t>
            </a: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iostream</a:t>
            </a:r>
            <a:r>
              <a:rPr lang="pt-BR" dirty="0"/>
              <a:t>: contém funções relacionadas a entrada e saída de dados como </a:t>
            </a:r>
            <a:r>
              <a:rPr lang="pt-BR" dirty="0" err="1"/>
              <a:t>cout</a:t>
            </a:r>
            <a:r>
              <a:rPr lang="pt-BR" dirty="0"/>
              <a:t>, </a:t>
            </a:r>
            <a:r>
              <a:rPr lang="pt-BR" dirty="0" err="1"/>
              <a:t>cin</a:t>
            </a:r>
            <a:r>
              <a:rPr lang="pt-BR" dirty="0"/>
              <a:t> e system</a:t>
            </a:r>
            <a:r>
              <a:rPr lang="pt-BR" baseline="30000" dirty="0"/>
              <a:t>*</a:t>
            </a:r>
            <a:endParaRPr lang="pt-BR" baseline="30000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cmath</a:t>
            </a:r>
            <a:r>
              <a:rPr lang="pt-BR" dirty="0"/>
              <a:t>: contém funções matemáticas como </a:t>
            </a:r>
            <a:r>
              <a:rPr lang="pt-BR" dirty="0" err="1"/>
              <a:t>sqrt</a:t>
            </a:r>
            <a:r>
              <a:rPr lang="pt-BR" dirty="0"/>
              <a:t> (raiz quadrada), </a:t>
            </a:r>
            <a:r>
              <a:rPr lang="pt-BR" dirty="0" err="1"/>
              <a:t>pow</a:t>
            </a:r>
            <a:r>
              <a:rPr lang="pt-BR" dirty="0"/>
              <a:t> (potência), </a:t>
            </a:r>
            <a:r>
              <a:rPr lang="pt-BR" dirty="0" err="1"/>
              <a:t>sin</a:t>
            </a:r>
            <a:r>
              <a:rPr lang="pt-BR" dirty="0"/>
              <a:t> (seno), cos (cosseno), </a:t>
            </a:r>
            <a:r>
              <a:rPr lang="pt-BR" dirty="0" err="1"/>
              <a:t>tan</a:t>
            </a:r>
            <a:r>
              <a:rPr lang="pt-BR" dirty="0"/>
              <a:t> (tangente), etc.</a:t>
            </a:r>
          </a:p>
          <a:p>
            <a:endParaRPr lang="pt-BR" dirty="0"/>
          </a:p>
          <a:p>
            <a:r>
              <a:rPr lang="pt-BR" dirty="0"/>
              <a:t>Outras funções podem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criadas pelo programador</a:t>
            </a:r>
          </a:p>
        </p:txBody>
      </p:sp>
    </p:spTree>
    <p:extLst>
      <p:ext uri="{BB962C8B-B14F-4D97-AF65-F5344CB8AC3E}">
        <p14:creationId xmlns:p14="http://schemas.microsoft.com/office/powerpoint/2010/main" val="497350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Modularidade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 uma forma geral,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usar uma função </a:t>
            </a:r>
            <a:r>
              <a:rPr lang="pt-BR" dirty="0"/>
              <a:t>é preciso:</a:t>
            </a:r>
          </a:p>
          <a:p>
            <a:pPr lvl="2"/>
            <a:r>
              <a:rPr lang="pt-BR" dirty="0"/>
              <a:t>Fornecer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protótipo, </a:t>
            </a:r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definição </a:t>
            </a:r>
            <a:r>
              <a:rPr lang="pt-BR" dirty="0"/>
              <a:t>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chamar </a:t>
            </a:r>
            <a:r>
              <a:rPr lang="pt-BR" dirty="0"/>
              <a:t>a função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4" name="Agrupar 3"/>
          <p:cNvGrpSpPr/>
          <p:nvPr/>
        </p:nvGrpSpPr>
        <p:grpSpPr>
          <a:xfrm>
            <a:off x="2568749" y="3356992"/>
            <a:ext cx="7054502" cy="2605490"/>
            <a:chOff x="3145954" y="4170143"/>
            <a:chExt cx="7054502" cy="2605490"/>
          </a:xfrm>
        </p:grpSpPr>
        <p:sp>
          <p:nvSpPr>
            <p:cNvPr id="22" name="Retângulo 21"/>
            <p:cNvSpPr/>
            <p:nvPr/>
          </p:nvSpPr>
          <p:spPr>
            <a:xfrm>
              <a:off x="7128622" y="4187341"/>
              <a:ext cx="2571768" cy="25717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342408" y="4187341"/>
              <a:ext cx="2571768" cy="253734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3413846" y="4221088"/>
              <a:ext cx="242889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 </a:t>
              </a:r>
              <a:r>
                <a:rPr lang="pt-BR" sz="1600" dirty="0" err="1">
                  <a:latin typeface="+mj-lt"/>
                </a:rPr>
                <a:t>sqrt</a:t>
              </a:r>
              <a:r>
                <a:rPr lang="pt-BR" sz="1600" dirty="0">
                  <a:latin typeface="+mj-lt"/>
                </a:rPr>
                <a:t>(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sz="1600" dirty="0">
                  <a:latin typeface="+mj-lt"/>
                </a:rPr>
                <a:t>);</a:t>
              </a:r>
            </a:p>
            <a:p>
              <a:endPara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endParaRPr>
            </a:p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sz="1600" dirty="0">
                  <a:latin typeface="+mj-lt"/>
                </a:rPr>
                <a:t> main()</a:t>
              </a:r>
            </a:p>
            <a:p>
              <a:r>
                <a:rPr lang="pt-BR" sz="1600" dirty="0">
                  <a:latin typeface="+mj-lt"/>
                </a:rPr>
                <a:t>{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 x = sqrt(6.25);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}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985746" y="4170143"/>
              <a:ext cx="321471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sz="1600" dirty="0">
                  <a:latin typeface="+mj-lt"/>
                </a:rPr>
                <a:t> sqrt(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sz="1600" dirty="0">
                  <a:latin typeface="+mj-lt"/>
                </a:rPr>
                <a:t>)</a:t>
              </a:r>
            </a:p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pt-BR" sz="1600" dirty="0">
                  <a:latin typeface="+mj-lt"/>
                </a:rPr>
                <a:t>{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return</a:t>
              </a:r>
              <a:r>
                <a:rPr lang="pt-BR" sz="1600" dirty="0">
                  <a:latin typeface="+mj-lt"/>
                </a:rPr>
                <a:t> valor;</a:t>
              </a:r>
            </a:p>
            <a:p>
              <a:r>
                <a:rPr lang="pt-BR" sz="1600" dirty="0">
                  <a:latin typeface="+mj-lt"/>
                </a:rPr>
                <a:t>  }</a:t>
              </a:r>
            </a:p>
          </p:txBody>
        </p:sp>
        <p:cxnSp>
          <p:nvCxnSpPr>
            <p:cNvPr id="26" name="Conector de seta reta 25"/>
            <p:cNvCxnSpPr/>
            <p:nvPr/>
          </p:nvCxnSpPr>
          <p:spPr>
            <a:xfrm rot="5400000">
              <a:off x="7700920" y="5472431"/>
              <a:ext cx="128588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5324416" y="4401656"/>
              <a:ext cx="1804206" cy="1457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/>
            <p:cNvCxnSpPr/>
            <p:nvPr/>
          </p:nvCxnSpPr>
          <p:spPr>
            <a:xfrm flipH="1" flipV="1">
              <a:off x="4583832" y="6004016"/>
              <a:ext cx="2544790" cy="6122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/>
            <p:nvPr/>
          </p:nvCxnSpPr>
          <p:spPr>
            <a:xfrm flipH="1">
              <a:off x="3650831" y="5394116"/>
              <a:ext cx="1589" cy="3338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/>
            <p:nvPr/>
          </p:nvCxnSpPr>
          <p:spPr>
            <a:xfrm flipH="1">
              <a:off x="3650830" y="6141293"/>
              <a:ext cx="1588" cy="3840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ipse 30"/>
            <p:cNvSpPr/>
            <p:nvPr/>
          </p:nvSpPr>
          <p:spPr>
            <a:xfrm>
              <a:off x="3145954" y="5365782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</a:p>
          </p:txBody>
        </p:sp>
        <p:sp>
          <p:nvSpPr>
            <p:cNvPr id="32" name="Elipse 31"/>
            <p:cNvSpPr/>
            <p:nvPr/>
          </p:nvSpPr>
          <p:spPr>
            <a:xfrm>
              <a:off x="6271366" y="4330217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2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8485944" y="5330349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</a:t>
              </a:r>
            </a:p>
          </p:txBody>
        </p:sp>
        <p:sp>
          <p:nvSpPr>
            <p:cNvPr id="34" name="Elipse 33"/>
            <p:cNvSpPr/>
            <p:nvPr/>
          </p:nvSpPr>
          <p:spPr>
            <a:xfrm>
              <a:off x="6414242" y="5973291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4</a:t>
              </a:r>
            </a:p>
          </p:txBody>
        </p:sp>
        <p:sp>
          <p:nvSpPr>
            <p:cNvPr id="35" name="Elipse 34"/>
            <p:cNvSpPr/>
            <p:nvPr/>
          </p:nvSpPr>
          <p:spPr>
            <a:xfrm>
              <a:off x="3157783" y="6083262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 rot="19349470">
              <a:off x="5488793" y="5177251"/>
              <a:ext cx="1425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chamada de função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 rot="847949">
              <a:off x="4707514" y="6280342"/>
              <a:ext cx="22974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retorno para a função chamadora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9276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Bibliotecas de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usar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de biblioteca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protótipo</a:t>
            </a:r>
            <a:r>
              <a:rPr lang="pt-BR" dirty="0"/>
              <a:t> é obtido incluindo-se um arquivo de cabeçalho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definição</a:t>
            </a:r>
            <a:r>
              <a:rPr lang="pt-BR" dirty="0"/>
              <a:t> já foi </a:t>
            </a:r>
            <a:r>
              <a:rPr lang="pt-BR" dirty="0" err="1"/>
              <a:t>pré</a:t>
            </a:r>
            <a:r>
              <a:rPr lang="pt-BR" dirty="0"/>
              <a:t>-compilada em um arquivo objeto/DLL </a:t>
            </a:r>
          </a:p>
          <a:p>
            <a:pPr marL="454914" lvl="1" indent="0">
              <a:buNone/>
            </a:pPr>
            <a:r>
              <a:rPr lang="pt-BR" dirty="0"/>
              <a:t> </a:t>
            </a:r>
          </a:p>
          <a:p>
            <a:pPr lvl="1"/>
            <a:r>
              <a:rPr lang="pt-BR" dirty="0"/>
              <a:t>Resta apenas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chamar a função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285293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&lt;cmath&gt;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5045443"/>
            <a:ext cx="2464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+mj-lt"/>
              </a:rPr>
              <a:t>lado = sqrt(area);</a:t>
            </a:r>
          </a:p>
          <a:p>
            <a:r>
              <a:rPr lang="pt-BR" dirty="0">
                <a:latin typeface="+mj-lt"/>
              </a:rPr>
              <a:t>system(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"pause"</a:t>
            </a:r>
            <a:r>
              <a:rPr lang="pt-BR" dirty="0">
                <a:latin typeface="+mj-lt"/>
              </a:rPr>
              <a:t>);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005850" y="4077072"/>
            <a:ext cx="271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msvcr100d.dll</a:t>
            </a:r>
          </a:p>
        </p:txBody>
      </p:sp>
    </p:spTree>
    <p:extLst>
      <p:ext uri="{BB962C8B-B14F-4D97-AF65-F5344CB8AC3E}">
        <p14:creationId xmlns:p14="http://schemas.microsoft.com/office/powerpoint/2010/main" val="2776732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Bibliotecas de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biblioteca padrão da linguagem C/C++ é extensa</a:t>
            </a:r>
          </a:p>
          <a:p>
            <a:pPr lvl="1"/>
            <a:r>
              <a:rPr lang="pt-BR" dirty="0"/>
              <a:t>Possui mais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140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funções </a:t>
            </a:r>
            <a:r>
              <a:rPr lang="pt-BR" dirty="0"/>
              <a:t>predefinidas</a:t>
            </a:r>
          </a:p>
          <a:p>
            <a:pPr lvl="1"/>
            <a:r>
              <a:rPr lang="pt-BR" dirty="0"/>
              <a:t>Prefira utilizar as funções existentes</a:t>
            </a:r>
          </a:p>
          <a:p>
            <a:r>
              <a:rPr lang="pt-BR" dirty="0"/>
              <a:t>Mesmo assim, o programador precisa escrever suas funções</a:t>
            </a:r>
          </a:p>
          <a:p>
            <a:pPr lvl="1"/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definida pelo programador </a:t>
            </a:r>
            <a:r>
              <a:rPr lang="pt-BR" dirty="0"/>
              <a:t>funciona </a:t>
            </a:r>
            <a:br>
              <a:rPr lang="pt-BR" dirty="0"/>
            </a:br>
            <a:r>
              <a:rPr lang="pt-BR" dirty="0"/>
              <a:t>da mesma forma que uma função de biblioteca</a:t>
            </a:r>
          </a:p>
          <a:p>
            <a:pPr lvl="1"/>
            <a:r>
              <a:rPr lang="pt-BR" dirty="0"/>
              <a:t>A diferença:</a:t>
            </a:r>
          </a:p>
          <a:p>
            <a:pPr lvl="2"/>
            <a:r>
              <a:rPr lang="pt-BR" dirty="0"/>
              <a:t>É preciso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escrever o protótipo</a:t>
            </a:r>
          </a:p>
          <a:p>
            <a:pPr lvl="2"/>
            <a:r>
              <a:rPr lang="pt-BR" dirty="0"/>
              <a:t>É preciso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escrever a definição</a:t>
            </a:r>
            <a:r>
              <a:rPr lang="pt-BR" dirty="0"/>
              <a:t> da função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9344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criar uma função </a:t>
            </a:r>
            <a:r>
              <a:rPr lang="pt-BR" dirty="0"/>
              <a:t>é preciso:</a:t>
            </a:r>
          </a:p>
          <a:p>
            <a:pPr lvl="2">
              <a:buFont typeface="Wingdings" pitchFamily="2" charset="2"/>
              <a:buChar char="ü"/>
            </a:pPr>
            <a:r>
              <a:rPr lang="pt-BR" dirty="0"/>
              <a:t>Fornecer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protótipo </a:t>
            </a:r>
            <a:r>
              <a:rPr lang="pt-BR" dirty="0"/>
              <a:t>para a função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Definir </a:t>
            </a:r>
            <a:r>
              <a:rPr lang="pt-BR" dirty="0"/>
              <a:t>a função  (fornecer um corpo)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Chamar </a:t>
            </a:r>
            <a:r>
              <a:rPr lang="pt-BR" dirty="0"/>
              <a:t>a função</a:t>
            </a:r>
          </a:p>
          <a:p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Protótipo</a:t>
            </a:r>
            <a:r>
              <a:rPr lang="pt-BR" dirty="0"/>
              <a:t>: define que informações a função recebe e que informações a função retorna	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5373216"/>
            <a:ext cx="5715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 simples();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protótipo da função</a:t>
            </a:r>
          </a:p>
        </p:txBody>
      </p:sp>
    </p:spTree>
    <p:extLst>
      <p:ext uri="{BB962C8B-B14F-4D97-AF65-F5344CB8AC3E}">
        <p14:creationId xmlns:p14="http://schemas.microsoft.com/office/powerpoint/2010/main" val="126777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885800"/>
          </a:xfrm>
        </p:spPr>
        <p:txBody>
          <a:bodyPr>
            <a:normAutofit/>
          </a:bodyPr>
          <a:lstStyle/>
          <a:p>
            <a:r>
              <a:rPr lang="pt-BR" dirty="0"/>
              <a:t>O que é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função?</a:t>
            </a:r>
            <a:endParaRPr lang="pt-BR" dirty="0"/>
          </a:p>
          <a:p>
            <a:pPr marL="454914" lvl="1" indent="0">
              <a:buNone/>
            </a:pPr>
            <a:endParaRPr lang="pt-BR" dirty="0"/>
          </a:p>
          <a:p>
            <a:pPr marL="454914" lvl="1" indent="0">
              <a:buNone/>
            </a:pPr>
            <a:r>
              <a:rPr lang="pt-BR" sz="3000" dirty="0"/>
              <a:t>Visão matemática </a:t>
            </a:r>
          </a:p>
          <a:p>
            <a:pPr marL="454914" lvl="1" indent="0">
              <a:buNone/>
            </a:pPr>
            <a:r>
              <a:rPr lang="pt-BR" dirty="0"/>
              <a:t> f : D </a:t>
            </a:r>
            <a:r>
              <a:rPr lang="pt-BR" sz="2000" dirty="0">
                <a:sym typeface="Wingdings" pitchFamily="2" charset="2"/>
              </a:rPr>
              <a:t></a:t>
            </a:r>
            <a:r>
              <a:rPr lang="pt-BR" dirty="0">
                <a:sym typeface="Wingdings" pitchFamily="2" charset="2"/>
              </a:rPr>
              <a:t> I</a:t>
            </a:r>
          </a:p>
          <a:p>
            <a:pPr lvl="2"/>
            <a:r>
              <a:rPr lang="pt-BR" dirty="0"/>
              <a:t>É uma lei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associa elementos</a:t>
            </a:r>
            <a:r>
              <a:rPr lang="pt-BR" dirty="0"/>
              <a:t> do conjunto D (domínio) </a:t>
            </a:r>
            <a:br>
              <a:rPr lang="pt-BR" dirty="0"/>
            </a:br>
            <a:r>
              <a:rPr lang="pt-BR" dirty="0"/>
              <a:t>a elementos do conjunto I (imagem)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marL="1033272" lvl="3" indent="0">
              <a:buNone/>
            </a:pPr>
            <a:endParaRPr lang="pt-BR" sz="1600" dirty="0"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2207568" y="4782444"/>
                <a:ext cx="223224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>
                    <a:latin typeface="+mj-lt"/>
                  </a:rPr>
                  <a:t>f(x) = 2x+1   </a:t>
                </a:r>
                <a:br>
                  <a:rPr lang="pt-BR" sz="2400" dirty="0">
                    <a:latin typeface="+mj-lt"/>
                  </a:rPr>
                </a:br>
                <a:r>
                  <a:rPr lang="pt-BR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f: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  <a:sym typeface="Symbol" panose="05050102010706020507" pitchFamily="18" charset="2"/>
                  </a:rPr>
                  <a:t></a:t>
                </a:r>
                <a14:m>
                  <m:oMath xmlns:m="http://schemas.openxmlformats.org/officeDocument/2006/math">
                    <m:r>
                      <a:rPr lang="pt-BR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4782444"/>
                <a:ext cx="2232248" cy="1015663"/>
              </a:xfrm>
              <a:prstGeom prst="rect">
                <a:avLst/>
              </a:prstGeom>
              <a:blipFill>
                <a:blip r:embed="rId3"/>
                <a:stretch>
                  <a:fillRect l="-4098" t="-4819" r="-180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ipse 5"/>
          <p:cNvSpPr/>
          <p:nvPr/>
        </p:nvSpPr>
        <p:spPr>
          <a:xfrm>
            <a:off x="7464152" y="692696"/>
            <a:ext cx="864096" cy="194421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  <a:p>
            <a:pPr algn="ctr"/>
            <a:r>
              <a:rPr lang="pt-BR" sz="1600" dirty="0">
                <a:latin typeface="+mj-lt"/>
              </a:rPr>
              <a:t>1</a:t>
            </a:r>
          </a:p>
          <a:p>
            <a:pPr algn="ctr"/>
            <a:endParaRPr lang="pt-BR" sz="1600" dirty="0">
              <a:latin typeface="+mj-lt"/>
            </a:endParaRPr>
          </a:p>
          <a:p>
            <a:pPr algn="ctr"/>
            <a:r>
              <a:rPr lang="pt-BR" sz="1600" dirty="0">
                <a:latin typeface="+mj-lt"/>
              </a:rPr>
              <a:t>2</a:t>
            </a:r>
          </a:p>
          <a:p>
            <a:pPr algn="ctr"/>
            <a:endParaRPr lang="pt-BR" sz="1600" dirty="0">
              <a:latin typeface="+mj-lt"/>
            </a:endParaRPr>
          </a:p>
          <a:p>
            <a:pPr algn="ctr"/>
            <a:r>
              <a:rPr lang="pt-BR" sz="1600" dirty="0">
                <a:latin typeface="+mj-lt"/>
              </a:rPr>
              <a:t>2,5</a:t>
            </a:r>
          </a:p>
          <a:p>
            <a:pPr algn="ctr"/>
            <a:endParaRPr lang="pt-BR" dirty="0">
              <a:latin typeface="+mj-lt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8904312" y="692696"/>
            <a:ext cx="864096" cy="194421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  <a:p>
            <a:pPr algn="ctr"/>
            <a:r>
              <a:rPr lang="pt-BR" sz="1600" dirty="0">
                <a:latin typeface="+mj-lt"/>
              </a:rPr>
              <a:t>3</a:t>
            </a:r>
          </a:p>
          <a:p>
            <a:pPr algn="ctr"/>
            <a:endParaRPr lang="pt-BR" sz="1600" dirty="0">
              <a:latin typeface="+mj-lt"/>
            </a:endParaRPr>
          </a:p>
          <a:p>
            <a:pPr algn="ctr"/>
            <a:r>
              <a:rPr lang="pt-BR" sz="1600" dirty="0">
                <a:latin typeface="+mj-lt"/>
              </a:rPr>
              <a:t>5</a:t>
            </a:r>
          </a:p>
          <a:p>
            <a:pPr algn="ctr"/>
            <a:endParaRPr lang="pt-BR" sz="1600" dirty="0">
              <a:latin typeface="+mj-lt"/>
            </a:endParaRPr>
          </a:p>
          <a:p>
            <a:pPr algn="ctr"/>
            <a:r>
              <a:rPr lang="pt-BR" sz="1600" dirty="0">
                <a:latin typeface="+mj-lt"/>
              </a:rPr>
              <a:t>6,0</a:t>
            </a:r>
          </a:p>
          <a:p>
            <a:pPr algn="ctr"/>
            <a:endParaRPr lang="pt-BR" dirty="0">
              <a:latin typeface="+mj-lt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8166986" y="1664804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8158278" y="2155745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8166986" y="1182467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7726121" y="272026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9222358" y="2708920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207204" y="5785871"/>
            <a:ext cx="588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domínio e a imagem definem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interface para a função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98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criar uma função </a:t>
            </a:r>
            <a:r>
              <a:rPr lang="pt-BR" dirty="0"/>
              <a:t>é preciso:</a:t>
            </a:r>
          </a:p>
          <a:p>
            <a:pPr lvl="2"/>
            <a:r>
              <a:rPr lang="pt-BR" dirty="0"/>
              <a:t>Fornecer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protótipo </a:t>
            </a:r>
            <a:r>
              <a:rPr lang="pt-BR" dirty="0"/>
              <a:t>para a função</a:t>
            </a:r>
          </a:p>
          <a:p>
            <a:pPr lvl="2">
              <a:buFont typeface="Wingdings 2" pitchFamily="18" charset="2"/>
              <a:buChar char=""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Definir </a:t>
            </a:r>
            <a:r>
              <a:rPr lang="pt-BR" dirty="0"/>
              <a:t>a função (fornecer um corpo)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Chamar </a:t>
            </a:r>
            <a:r>
              <a:rPr lang="pt-BR" dirty="0"/>
              <a:t>a função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Definição</a:t>
            </a:r>
            <a:r>
              <a:rPr lang="pt-BR" dirty="0"/>
              <a:t>: contém um conjunto de instruções que realiza a tarefa para a qual a função foi criada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91544" y="5059964"/>
            <a:ext cx="69847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definição da função simples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 simples()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"Eu sou uma função simples"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     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9789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criar uma função </a:t>
            </a:r>
            <a:r>
              <a:rPr lang="pt-BR" dirty="0"/>
              <a:t>é preciso:</a:t>
            </a:r>
          </a:p>
          <a:p>
            <a:pPr lvl="2"/>
            <a:r>
              <a:rPr lang="pt-BR" dirty="0"/>
              <a:t>Fornecer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protótipo </a:t>
            </a:r>
            <a:r>
              <a:rPr lang="pt-BR" dirty="0"/>
              <a:t>para a função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Definir </a:t>
            </a:r>
            <a:r>
              <a:rPr lang="pt-BR" dirty="0"/>
              <a:t>a função  (fornecer um corpo)</a:t>
            </a:r>
          </a:p>
          <a:p>
            <a:pPr lvl="2">
              <a:buFont typeface="Wingdings 2" pitchFamily="18" charset="2"/>
              <a:buChar char=""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Chamar </a:t>
            </a:r>
            <a:r>
              <a:rPr lang="pt-BR" dirty="0"/>
              <a:t>a função</a:t>
            </a: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Chamada</a:t>
            </a:r>
            <a:r>
              <a:rPr lang="pt-BR" dirty="0"/>
              <a:t>: invoca a função a partir do programa principal, ou a partir de uma outra função</a:t>
            </a:r>
          </a:p>
          <a:p>
            <a:pPr lvl="1"/>
            <a:endParaRPr lang="pt-BR" dirty="0"/>
          </a:p>
          <a:p>
            <a:pPr marL="454914" lvl="1" indent="0">
              <a:buNone/>
            </a:pPr>
            <a:endParaRPr lang="pt-BR" dirty="0"/>
          </a:p>
          <a:p>
            <a:pPr marL="454914" lvl="1" indent="0"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91544" y="5301208"/>
            <a:ext cx="5715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simples();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chamada da função</a:t>
            </a:r>
          </a:p>
        </p:txBody>
      </p:sp>
    </p:spTree>
    <p:extLst>
      <p:ext uri="{BB962C8B-B14F-4D97-AF65-F5344CB8AC3E}">
        <p14:creationId xmlns:p14="http://schemas.microsoft.com/office/powerpoint/2010/main" val="3689470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Funções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622405"/>
            <a:ext cx="88773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declarando, definindo e chamando uma função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simples();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protótipo da função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main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() vai chamar a função simples():\n"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simples();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chamada da função</a:t>
            </a:r>
            <a:r>
              <a:rPr lang="pt-BR" sz="1600" dirty="0">
                <a:latin typeface="+mj-lt"/>
              </a:rPr>
              <a:t> 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simples()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definição da função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"Eu sou uma função simples"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   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5012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Depurando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depuração de um programa com funções pode ser feita:</a:t>
            </a:r>
          </a:p>
          <a:p>
            <a:pPr lvl="1"/>
            <a:r>
              <a:rPr lang="pt-BR" dirty="0"/>
              <a:t>Menu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Depurar</a:t>
            </a:r>
            <a:r>
              <a:rPr lang="pt-BR" dirty="0"/>
              <a:t> &gt;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Pular método</a:t>
            </a:r>
            <a:r>
              <a:rPr lang="pt-BR" dirty="0"/>
              <a:t> (</a:t>
            </a:r>
            <a:r>
              <a:rPr lang="pt-BR" dirty="0" err="1"/>
              <a:t>Step</a:t>
            </a:r>
            <a:r>
              <a:rPr lang="pt-BR" dirty="0"/>
              <a:t> Over - </a:t>
            </a:r>
            <a:r>
              <a:rPr lang="pt-BR" dirty="0">
                <a:latin typeface="+mj-lt"/>
              </a:rPr>
              <a:t>F10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Executa a função em um único passo</a:t>
            </a:r>
          </a:p>
          <a:p>
            <a:pPr lvl="2"/>
            <a:r>
              <a:rPr lang="pt-BR" dirty="0"/>
              <a:t>O erro não está na função</a:t>
            </a:r>
          </a:p>
          <a:p>
            <a:pPr lvl="2"/>
            <a:endParaRPr lang="pt-BR" dirty="0"/>
          </a:p>
          <a:p>
            <a:pPr lvl="1"/>
            <a:r>
              <a:rPr lang="pt-BR" dirty="0"/>
              <a:t>Menu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Depurar</a:t>
            </a:r>
            <a:r>
              <a:rPr lang="pt-BR" dirty="0"/>
              <a:t> &gt;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Intervir</a:t>
            </a:r>
            <a:r>
              <a:rPr lang="pt-BR" dirty="0"/>
              <a:t> (</a:t>
            </a:r>
            <a:r>
              <a:rPr lang="pt-BR" dirty="0" err="1"/>
              <a:t>Step</a:t>
            </a:r>
            <a:r>
              <a:rPr lang="pt-BR" dirty="0"/>
              <a:t>  </a:t>
            </a:r>
            <a:r>
              <a:rPr lang="pt-BR" dirty="0" err="1"/>
              <a:t>Into</a:t>
            </a:r>
            <a:r>
              <a:rPr lang="pt-BR" dirty="0"/>
              <a:t> - </a:t>
            </a:r>
            <a:r>
              <a:rPr lang="pt-BR" dirty="0">
                <a:latin typeface="+mj-lt"/>
              </a:rPr>
              <a:t>F11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Entra na função para executar cada instrução</a:t>
            </a:r>
          </a:p>
          <a:p>
            <a:pPr lvl="2"/>
            <a:r>
              <a:rPr lang="pt-BR" dirty="0"/>
              <a:t>Inspeção das instruções da função</a:t>
            </a:r>
          </a:p>
        </p:txBody>
      </p:sp>
    </p:spTree>
    <p:extLst>
      <p:ext uri="{BB962C8B-B14F-4D97-AF65-F5344CB8AC3E}">
        <p14:creationId xmlns:p14="http://schemas.microsoft.com/office/powerpoint/2010/main" val="2230481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Depurando Funções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343472" y="1844824"/>
            <a:ext cx="475252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#include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iostream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pt-BR" sz="1400" dirty="0">
              <a:solidFill>
                <a:schemeClr val="accent2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using namespace </a:t>
            </a:r>
            <a:r>
              <a:rPr lang="en-US" sz="14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feliz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pt-BR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natal(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pt-BR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anonovo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pt-BR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pt-BR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main()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pt-BR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"Eu desejo a todos um "</a:t>
            </a:r>
            <a:r>
              <a:rPr lang="pt-BR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pt-BR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feliz();</a:t>
            </a:r>
            <a:endParaRPr lang="pt-BR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natal();</a:t>
            </a:r>
            <a:endParaRPr lang="pt-BR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"e um "</a:t>
            </a:r>
            <a:r>
              <a:rPr lang="pt-BR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pt-BR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feliz();</a:t>
            </a:r>
            <a:endParaRPr lang="pt-BR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anonovo</a:t>
            </a:r>
            <a:r>
              <a:rPr lang="pt-BR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</a:t>
            </a:r>
            <a:endParaRPr lang="pt-BR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pt-BR" sz="14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pt-BR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endParaRPr lang="pt-BR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return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0;</a:t>
            </a:r>
            <a:endParaRPr lang="pt-BR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pt-BR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28048" y="2204864"/>
            <a:ext cx="362406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feliz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</a:p>
          <a:p>
            <a:pPr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pt-BR" sz="2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Feliz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"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pt-BR" sz="2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pt-BR" sz="2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pt-BR" sz="2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natal(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</a:p>
          <a:p>
            <a:pPr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pt-BR" sz="2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"Natal "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pt-BR" sz="2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pt-BR" sz="2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pt-BR" sz="2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anonovo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</a:p>
          <a:p>
            <a:pPr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pt-BR" sz="2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Ano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Novo "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pt-BR" sz="2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pt-BR" sz="1600" dirty="0"/>
          </a:p>
        </p:txBody>
      </p:sp>
      <p:grpSp>
        <p:nvGrpSpPr>
          <p:cNvPr id="8" name="Agrupar 7"/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7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1958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Depurando Funções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E63BAF8-A7BB-47BA-AB46-6E4448967078}"/>
              </a:ext>
            </a:extLst>
          </p:cNvPr>
          <p:cNvSpPr/>
          <p:nvPr/>
        </p:nvSpPr>
        <p:spPr>
          <a:xfrm>
            <a:off x="1343472" y="1844824"/>
            <a:ext cx="42484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auxiliar(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outra(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"Um programa em C++, "</a:t>
            </a:r>
          </a:p>
          <a:p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"sempre começa pela "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"função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.\n"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outra();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auxiliar();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"mais de uma vez.\n"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0;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16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C996CB4-B713-43CB-9188-6C1C7F21ADD1}"/>
              </a:ext>
            </a:extLst>
          </p:cNvPr>
          <p:cNvSpPr/>
          <p:nvPr/>
        </p:nvSpPr>
        <p:spPr>
          <a:xfrm>
            <a:off x="6400800" y="2091045"/>
            <a:ext cx="504056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auxiliar(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"Funções também podem "</a:t>
            </a:r>
          </a:p>
          <a:p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"ser invocadas "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outra(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"Funções podem ser"</a:t>
            </a:r>
          </a:p>
          <a:p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"invocadas a partir "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"da função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.\n"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pt-BR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auxiliar();</a:t>
            </a:r>
          </a:p>
          <a:p>
            <a:endParaRPr lang="pt-BR" sz="16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 partir de "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"outras funções.\n"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136337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 C++ </a:t>
            </a:r>
            <a:r>
              <a:rPr lang="pt-BR" dirty="0"/>
              <a:t>consiste de uma ou mais funções</a:t>
            </a:r>
          </a:p>
          <a:p>
            <a:r>
              <a:rPr lang="pt-BR" dirty="0"/>
              <a:t>A execução inicia a partir da função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()</a:t>
            </a:r>
          </a:p>
          <a:p>
            <a:endParaRPr lang="pt-BR" dirty="0"/>
          </a:p>
          <a:p>
            <a:r>
              <a:rPr lang="pt-BR" dirty="0"/>
              <a:t>Uma função consiste em:</a:t>
            </a:r>
          </a:p>
          <a:p>
            <a:pPr lvl="1"/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protótipo</a:t>
            </a:r>
            <a:r>
              <a:rPr lang="pt-BR" dirty="0"/>
              <a:t>: define os tipos de valores recebidos e o tipo do valor retornado pela função</a:t>
            </a:r>
          </a:p>
          <a:p>
            <a:pPr lvl="1"/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definição</a:t>
            </a:r>
            <a:r>
              <a:rPr lang="pt-BR" dirty="0"/>
              <a:t>: consiste em uma série de instruções entre um par de chaves (</a:t>
            </a:r>
            <a:r>
              <a:rPr lang="pt-BR" dirty="0">
                <a:latin typeface="+mj-lt"/>
              </a:rPr>
              <a:t>{}</a:t>
            </a:r>
            <a:r>
              <a:rPr lang="pt-BR" dirty="0"/>
              <a:t>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957808"/>
          </a:xfrm>
        </p:spPr>
        <p:txBody>
          <a:bodyPr>
            <a:normAutofit/>
          </a:bodyPr>
          <a:lstStyle/>
          <a:p>
            <a:r>
              <a:rPr lang="pt-BR" dirty="0"/>
              <a:t>Em C++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programador</a:t>
            </a:r>
            <a:r>
              <a:rPr lang="pt-BR" dirty="0"/>
              <a:t> pode:</a:t>
            </a:r>
          </a:p>
          <a:p>
            <a:pPr lvl="1"/>
            <a:r>
              <a:rPr lang="pt-BR" dirty="0"/>
              <a:t>Usar funções pré-definidas de bibliotecas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 err="1"/>
              <a:t>sqrt</a:t>
            </a:r>
            <a:r>
              <a:rPr lang="pt-BR" dirty="0"/>
              <a:t> e system</a:t>
            </a:r>
          </a:p>
          <a:p>
            <a:pPr lvl="1"/>
            <a:r>
              <a:rPr lang="pt-BR" dirty="0"/>
              <a:t>Criar suas próprias funções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/>
              <a:t>simples</a:t>
            </a:r>
          </a:p>
          <a:p>
            <a:r>
              <a:rPr lang="pt-BR" dirty="0"/>
              <a:t>O uso de funções</a:t>
            </a:r>
          </a:p>
          <a:p>
            <a:pPr lvl="1"/>
            <a:r>
              <a:rPr lang="pt-BR" dirty="0"/>
              <a:t>Facilita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manutenção</a:t>
            </a:r>
            <a:r>
              <a:rPr lang="pt-BR" dirty="0"/>
              <a:t> de programas grandes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Encapsula</a:t>
            </a:r>
            <a:r>
              <a:rPr lang="pt-BR" dirty="0"/>
              <a:t> a solução</a:t>
            </a:r>
          </a:p>
          <a:p>
            <a:pPr lvl="1"/>
            <a:r>
              <a:rPr lang="pt-BR" dirty="0"/>
              <a:t>Cria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interface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função?</a:t>
            </a:r>
            <a:r>
              <a:rPr lang="pt-BR" dirty="0"/>
              <a:t> </a:t>
            </a:r>
            <a:br>
              <a:rPr lang="pt-BR" dirty="0"/>
            </a:br>
            <a:br>
              <a:rPr lang="pt-BR" dirty="0"/>
            </a:br>
            <a:r>
              <a:rPr lang="pt-BR" dirty="0"/>
              <a:t>Visão computacional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Uma caixa preta que recebe uma entrada e retorna uma saída</a:t>
            </a:r>
            <a:br>
              <a:rPr lang="pt-BR" dirty="0"/>
            </a:b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5310182" y="5038832"/>
            <a:ext cx="2000264" cy="64294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4925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/>
              <a:t>sqrt</a:t>
            </a:r>
            <a:endParaRPr lang="pt-BR" sz="20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095604" y="5051025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Entrada </a:t>
            </a:r>
            <a:br>
              <a:rPr lang="pt-BR" dirty="0">
                <a:latin typeface="+mj-lt"/>
              </a:rPr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Ex.:</a:t>
            </a:r>
            <a:r>
              <a:rPr lang="pt-BR" dirty="0">
                <a:latin typeface="+mj-lt"/>
              </a:rPr>
              <a:t> 64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7667636" y="5051025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Saída</a:t>
            </a:r>
            <a:br>
              <a:rPr lang="pt-BR" dirty="0">
                <a:latin typeface="+mj-lt"/>
              </a:rPr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Ex.:</a:t>
            </a:r>
            <a:r>
              <a:rPr lang="pt-BR" dirty="0">
                <a:latin typeface="+mj-lt"/>
              </a:rPr>
              <a:t> 8</a:t>
            </a: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7310446" y="5336776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4738678" y="5336776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4762142" y="450912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Função da Linguagem C++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193389" y="597609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sqrt</a:t>
            </a:r>
            <a:r>
              <a:rPr lang="pt-BR" dirty="0"/>
              <a:t> calcula a raiz quadrada de um número</a:t>
            </a:r>
          </a:p>
        </p:txBody>
      </p:sp>
    </p:spTree>
    <p:extLst>
      <p:ext uri="{BB962C8B-B14F-4D97-AF65-F5344CB8AC3E}">
        <p14:creationId xmlns:p14="http://schemas.microsoft.com/office/powerpoint/2010/main" val="343150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na matemática,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toda função em C++ tem uma interface</a:t>
            </a:r>
          </a:p>
          <a:p>
            <a:endParaRPr lang="pt-BR" sz="2800" dirty="0">
              <a:latin typeface="+mj-lt"/>
            </a:endParaRPr>
          </a:p>
          <a:p>
            <a:endParaRPr lang="pt-BR" sz="2800" dirty="0">
              <a:latin typeface="+mj-lt"/>
            </a:endParaRPr>
          </a:p>
          <a:p>
            <a:endParaRPr lang="pt-BR" sz="2800" dirty="0">
              <a:latin typeface="+mj-lt"/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38" name="Retângulo 37"/>
          <p:cNvSpPr/>
          <p:nvPr/>
        </p:nvSpPr>
        <p:spPr>
          <a:xfrm>
            <a:off x="5358250" y="2996952"/>
            <a:ext cx="2000264" cy="64294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4925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/>
              <a:t>sqrt</a:t>
            </a:r>
            <a:endParaRPr lang="pt-BR" sz="20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143672" y="3009145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Entrada </a:t>
            </a:r>
            <a:br>
              <a:rPr lang="pt-BR" dirty="0">
                <a:latin typeface="+mj-lt"/>
              </a:rPr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Ex.: </a:t>
            </a:r>
            <a:r>
              <a:rPr lang="pt-BR" dirty="0">
                <a:latin typeface="+mj-lt"/>
              </a:rPr>
              <a:t>64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7715704" y="3009145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Saída</a:t>
            </a:r>
            <a:br>
              <a:rPr lang="pt-BR" dirty="0">
                <a:latin typeface="+mj-lt"/>
              </a:rPr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Ex.: </a:t>
            </a:r>
            <a:r>
              <a:rPr lang="pt-BR" dirty="0">
                <a:latin typeface="+mj-lt"/>
              </a:rPr>
              <a:t>8</a:t>
            </a:r>
          </a:p>
        </p:txBody>
      </p:sp>
      <p:cxnSp>
        <p:nvCxnSpPr>
          <p:cNvPr id="46" name="Conector de seta reta 45"/>
          <p:cNvCxnSpPr/>
          <p:nvPr/>
        </p:nvCxnSpPr>
        <p:spPr>
          <a:xfrm>
            <a:off x="7358514" y="3294896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/>
          <p:nvPr/>
        </p:nvCxnSpPr>
        <p:spPr>
          <a:xfrm>
            <a:off x="4786746" y="3294896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4937317" y="3816268"/>
            <a:ext cx="2842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sqrt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: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  <a:sym typeface="Symbol" panose="05050102010706020507" pitchFamily="18" charset="2"/>
              </a:rPr>
              <a:t>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  <a:sym typeface="Wingdings" pitchFamily="2" charset="2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  <a:sym typeface="Wingdings" pitchFamily="2" charset="2"/>
              </a:rPr>
              <a:t>double</a:t>
            </a:r>
            <a:endParaRPr lang="pt-BR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262FDDE-606E-45BE-BE0E-85B5D11AFDFA}"/>
              </a:ext>
            </a:extLst>
          </p:cNvPr>
          <p:cNvSpPr txBox="1"/>
          <p:nvPr/>
        </p:nvSpPr>
        <p:spPr>
          <a:xfrm>
            <a:off x="3352800" y="467460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A interface da função computacional é definida através de 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tipos computacionais</a:t>
            </a:r>
            <a:r>
              <a:rPr lang="pt-BR" sz="2400" dirty="0"/>
              <a:t> ao invés de conjuntos numéricos</a:t>
            </a:r>
          </a:p>
        </p:txBody>
      </p:sp>
    </p:spTree>
    <p:extLst>
      <p:ext uri="{BB962C8B-B14F-4D97-AF65-F5344CB8AC3E}">
        <p14:creationId xmlns:p14="http://schemas.microsoft.com/office/powerpoint/2010/main" val="365844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/>
          <p:cNvSpPr txBox="1"/>
          <p:nvPr/>
        </p:nvSpPr>
        <p:spPr>
          <a:xfrm>
            <a:off x="1219200" y="1571612"/>
            <a:ext cx="88773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exemplo do uso de funções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&lt;cmath&gt;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a área da sua casa em metros quadrados: "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area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cin &gt;&gt; area;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 lado;</a:t>
            </a:r>
          </a:p>
          <a:p>
            <a:r>
              <a:rPr lang="pt-BR" sz="1600" dirty="0">
                <a:latin typeface="+mj-lt"/>
              </a:rPr>
              <a:t>     lado = sqrt(area);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chamada da função sqrt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"Isso é o equivalente a um quadrado com " </a:t>
            </a:r>
            <a:r>
              <a:rPr lang="pt-BR" sz="1600" dirty="0">
                <a:latin typeface="+mj-lt"/>
              </a:rPr>
              <a:t>&lt;&lt; lado</a:t>
            </a:r>
          </a:p>
          <a:p>
            <a:r>
              <a:rPr lang="pt-BR" sz="1600" dirty="0">
                <a:latin typeface="+mj-lt"/>
              </a:rPr>
              <a:t>         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"metros de lado."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system(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"pause"</a:t>
            </a:r>
            <a:r>
              <a:rPr lang="pt-BR" sz="1600" dirty="0">
                <a:latin typeface="+mj-lt"/>
              </a:rPr>
              <a:t>);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chamada da função system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</p:spTree>
    <p:extLst>
      <p:ext uri="{BB962C8B-B14F-4D97-AF65-F5344CB8AC3E}">
        <p14:creationId xmlns:p14="http://schemas.microsoft.com/office/powerpoint/2010/main" val="93277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interface de uma função é chamada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protótipo da função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Em C++ toda função deve ter seu protótipo definido </a:t>
            </a:r>
            <a:br>
              <a:rPr lang="pt-BR" dirty="0"/>
            </a:br>
            <a:r>
              <a:rPr lang="pt-BR" dirty="0"/>
              <a:t>por uma instrução de declaração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O protótipo da função </a:t>
            </a:r>
            <a:r>
              <a:rPr lang="pt-BR" dirty="0" err="1"/>
              <a:t>sqrt</a:t>
            </a:r>
            <a:r>
              <a:rPr lang="pt-BR" dirty="0"/>
              <a:t> está definido no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 de inclusão </a:t>
            </a:r>
            <a:r>
              <a:rPr lang="pt-BR" dirty="0" err="1"/>
              <a:t>cmath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49826" y="5661248"/>
            <a:ext cx="271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cmath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66565" y="3861048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sqrt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);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protótipo da função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sqrt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011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utilizar a função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sqrt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foi preciso:</a:t>
            </a:r>
          </a:p>
          <a:p>
            <a:pPr lvl="1"/>
            <a:r>
              <a:rPr lang="pt-BR" dirty="0"/>
              <a:t>Incluir o arquivo de cabeçalho </a:t>
            </a:r>
            <a:r>
              <a:rPr lang="pt-BR" dirty="0" err="1"/>
              <a:t>cmath</a:t>
            </a:r>
            <a:endParaRPr lang="pt-BR" dirty="0"/>
          </a:p>
          <a:p>
            <a:pPr lvl="1"/>
            <a:r>
              <a:rPr lang="pt-BR" dirty="0"/>
              <a:t>Chamar a função dentro do programa: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655841" y="4652206"/>
            <a:ext cx="2868921" cy="71438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799857" y="4795082"/>
            <a:ext cx="2724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lado = </a:t>
            </a:r>
            <a:r>
              <a:rPr lang="pt-BR" sz="2000" dirty="0" err="1">
                <a:latin typeface="+mj-lt"/>
              </a:rPr>
              <a:t>sqrt</a:t>
            </a:r>
            <a:r>
              <a:rPr lang="pt-BR" sz="2000" dirty="0">
                <a:latin typeface="+mj-lt"/>
              </a:rPr>
              <a:t>(</a:t>
            </a:r>
            <a:r>
              <a:rPr lang="pt-BR" sz="2000" dirty="0" err="1">
                <a:latin typeface="+mj-lt"/>
              </a:rPr>
              <a:t>area</a:t>
            </a:r>
            <a:r>
              <a:rPr lang="pt-BR" sz="2000" dirty="0">
                <a:latin typeface="+mj-lt"/>
              </a:rPr>
              <a:t>);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6744072" y="3789041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Argumento (valor) </a:t>
            </a:r>
          </a:p>
          <a:p>
            <a:r>
              <a:rPr lang="pt-BR" dirty="0"/>
              <a:t>passado para a função</a:t>
            </a:r>
          </a:p>
        </p:txBody>
      </p:sp>
      <p:cxnSp>
        <p:nvCxnSpPr>
          <p:cNvPr id="22" name="Conector reto 21"/>
          <p:cNvCxnSpPr/>
          <p:nvPr/>
        </p:nvCxnSpPr>
        <p:spPr>
          <a:xfrm rot="5400000">
            <a:off x="6744867" y="4579404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5273290" y="5575560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Nome da função</a:t>
            </a:r>
          </a:p>
        </p:txBody>
      </p:sp>
      <p:cxnSp>
        <p:nvCxnSpPr>
          <p:cNvPr id="29" name="Conector reto 28"/>
          <p:cNvCxnSpPr/>
          <p:nvPr/>
        </p:nvCxnSpPr>
        <p:spPr>
          <a:xfrm rot="5400000">
            <a:off x="5988463" y="5431890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rot="5400000">
            <a:off x="5018164" y="4574064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3143673" y="3789041"/>
            <a:ext cx="216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Valor de retorno</a:t>
            </a:r>
          </a:p>
          <a:p>
            <a:pPr algn="r"/>
            <a:r>
              <a:rPr lang="pt-BR" dirty="0"/>
              <a:t>é atribuído à variável</a:t>
            </a:r>
          </a:p>
        </p:txBody>
      </p:sp>
    </p:spTree>
    <p:extLst>
      <p:ext uri="{BB962C8B-B14F-4D97-AF65-F5344CB8AC3E}">
        <p14:creationId xmlns:p14="http://schemas.microsoft.com/office/powerpoint/2010/main" val="153641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chamada de função </a:t>
            </a:r>
            <a:r>
              <a:rPr lang="pt-BR" dirty="0"/>
              <a:t>provoca um desvio no programa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79384" y="2434800"/>
            <a:ext cx="6000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retorna o valor 2.5 e o atribui para x</a:t>
            </a:r>
          </a:p>
          <a:p>
            <a:r>
              <a:rPr lang="pt-BR" dirty="0">
                <a:latin typeface="+mj-lt"/>
              </a:rPr>
              <a:t>x = sqrt(6.25);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B5821FD-7621-4FDC-9982-445561F35098}"/>
              </a:ext>
            </a:extLst>
          </p:cNvPr>
          <p:cNvGrpSpPr/>
          <p:nvPr/>
        </p:nvGrpSpPr>
        <p:grpSpPr>
          <a:xfrm>
            <a:off x="2565328" y="3350151"/>
            <a:ext cx="7072362" cy="3000396"/>
            <a:chOff x="2565328" y="3350151"/>
            <a:chExt cx="7072362" cy="3000396"/>
          </a:xfrm>
        </p:grpSpPr>
        <p:sp>
          <p:nvSpPr>
            <p:cNvPr id="28" name="Retângulo 27"/>
            <p:cNvSpPr/>
            <p:nvPr/>
          </p:nvSpPr>
          <p:spPr>
            <a:xfrm>
              <a:off x="6565856" y="3778779"/>
              <a:ext cx="2571768" cy="25717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2779642" y="3778779"/>
              <a:ext cx="2571768" cy="25717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2851080" y="3778780"/>
              <a:ext cx="321471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sz="1600" dirty="0">
                  <a:latin typeface="+mj-lt"/>
                </a:rPr>
                <a:t> main()</a:t>
              </a:r>
            </a:p>
            <a:p>
              <a:r>
                <a:rPr lang="pt-BR" sz="1600" dirty="0">
                  <a:latin typeface="+mj-lt"/>
                </a:rPr>
                <a:t>{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 x = sqrt(6.25);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   ...</a:t>
              </a:r>
            </a:p>
            <a:p>
              <a:r>
                <a:rPr lang="pt-BR" sz="1600" dirty="0">
                  <a:latin typeface="+mj-lt"/>
                </a:rPr>
                <a:t>}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6422980" y="3761581"/>
              <a:ext cx="321471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sz="1600" dirty="0">
                  <a:latin typeface="+mj-lt"/>
                </a:rPr>
                <a:t> sqrt(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sz="1600" dirty="0">
                  <a:latin typeface="+mj-lt"/>
                </a:rPr>
                <a:t>)</a:t>
              </a:r>
            </a:p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pt-BR" sz="1600" dirty="0">
                  <a:latin typeface="+mj-lt"/>
                </a:rPr>
                <a:t>{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...</a:t>
              </a:r>
            </a:p>
            <a:p>
              <a:r>
                <a:rPr lang="pt-BR" sz="1600" dirty="0">
                  <a:latin typeface="+mj-lt"/>
                </a:rPr>
                <a:t>    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return</a:t>
              </a:r>
              <a:r>
                <a:rPr lang="pt-BR" sz="1600" dirty="0">
                  <a:latin typeface="+mj-lt"/>
                </a:rPr>
                <a:t> resultado;</a:t>
              </a:r>
            </a:p>
            <a:p>
              <a:r>
                <a:rPr lang="pt-BR" sz="1600" dirty="0">
                  <a:latin typeface="+mj-lt"/>
                </a:rPr>
                <a:t>  }</a:t>
              </a:r>
            </a:p>
          </p:txBody>
        </p:sp>
        <p:cxnSp>
          <p:nvCxnSpPr>
            <p:cNvPr id="8" name="Conector de seta reta 7"/>
            <p:cNvCxnSpPr/>
            <p:nvPr/>
          </p:nvCxnSpPr>
          <p:spPr>
            <a:xfrm rot="5400000">
              <a:off x="7138154" y="5063869"/>
              <a:ext cx="128588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/>
            <p:cNvCxnSpPr/>
            <p:nvPr/>
          </p:nvCxnSpPr>
          <p:spPr>
            <a:xfrm flipV="1">
              <a:off x="4779906" y="3993093"/>
              <a:ext cx="1785950" cy="11430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 rot="10800000">
              <a:off x="3922650" y="5350415"/>
              <a:ext cx="2643206" cy="857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rot="5400000">
              <a:off x="2830227" y="4733798"/>
              <a:ext cx="517265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 rot="5400000">
              <a:off x="2838825" y="5742530"/>
              <a:ext cx="50006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2565328" y="4493159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</a:p>
          </p:txBody>
        </p:sp>
        <p:sp>
          <p:nvSpPr>
            <p:cNvPr id="25" name="Elipse 24"/>
            <p:cNvSpPr/>
            <p:nvPr/>
          </p:nvSpPr>
          <p:spPr>
            <a:xfrm>
              <a:off x="5708600" y="3921655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2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7923178" y="4921787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</a:t>
              </a:r>
            </a:p>
          </p:txBody>
        </p:sp>
        <p:sp>
          <p:nvSpPr>
            <p:cNvPr id="30" name="Elipse 29"/>
            <p:cNvSpPr/>
            <p:nvPr/>
          </p:nvSpPr>
          <p:spPr>
            <a:xfrm>
              <a:off x="5851476" y="5564729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4</a:t>
              </a:r>
            </a:p>
          </p:txBody>
        </p:sp>
        <p:sp>
          <p:nvSpPr>
            <p:cNvPr id="31" name="Elipse 30"/>
            <p:cNvSpPr/>
            <p:nvPr/>
          </p:nvSpPr>
          <p:spPr>
            <a:xfrm>
              <a:off x="2565328" y="5564729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 rot="19657434">
              <a:off x="5243348" y="4424633"/>
              <a:ext cx="1425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chamada de função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 rot="1083508">
              <a:off x="4128721" y="5778552"/>
              <a:ext cx="22974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retorno para a função chamadora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3056776" y="3350151"/>
              <a:ext cx="2008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Função chamadora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6900488" y="3350151"/>
              <a:ext cx="180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Função chamada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5183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Além de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protótipo</a:t>
            </a:r>
            <a:r>
              <a:rPr lang="pt-BR" dirty="0"/>
              <a:t> toda função precisa ter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definição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Para a função </a:t>
            </a:r>
            <a:r>
              <a:rPr lang="pt-BR" dirty="0" err="1"/>
              <a:t>sqrt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O protótipo da função está em um arquivo de inclusão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pPr lvl="2"/>
            <a:r>
              <a:rPr lang="pt-BR" dirty="0"/>
              <a:t>A definição da função está em um arquivo objeto (DLL), </a:t>
            </a:r>
            <a:br>
              <a:rPr lang="pt-BR" dirty="0"/>
            </a:br>
            <a:r>
              <a:rPr lang="pt-BR" dirty="0"/>
              <a:t>previamente compilado e instalado</a:t>
            </a:r>
            <a:r>
              <a:rPr lang="pt-BR" baseline="30000" dirty="0"/>
              <a:t>*</a:t>
            </a:r>
            <a:r>
              <a:rPr lang="pt-BR" dirty="0"/>
              <a:t> no sistema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279576" y="3884894"/>
            <a:ext cx="271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cmath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279576" y="5373216"/>
            <a:ext cx="271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msvcr100d.dll</a:t>
            </a:r>
          </a:p>
        </p:txBody>
      </p:sp>
    </p:spTree>
    <p:extLst>
      <p:ext uri="{BB962C8B-B14F-4D97-AF65-F5344CB8AC3E}">
        <p14:creationId xmlns:p14="http://schemas.microsoft.com/office/powerpoint/2010/main" val="3960860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2439</TotalTime>
  <Words>1935</Words>
  <Application>Microsoft Office PowerPoint</Application>
  <PresentationFormat>Widescreen</PresentationFormat>
  <Paragraphs>391</Paragraphs>
  <Slides>27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6" baseType="lpstr">
      <vt:lpstr>Calibri</vt:lpstr>
      <vt:lpstr>Cambria</vt:lpstr>
      <vt:lpstr>Cambria Math</vt:lpstr>
      <vt:lpstr>Consolas</vt:lpstr>
      <vt:lpstr>Corbel</vt:lpstr>
      <vt:lpstr>Wingdings</vt:lpstr>
      <vt:lpstr>Wingdings 2</vt:lpstr>
      <vt:lpstr>Wingdings 3</vt:lpstr>
      <vt:lpstr>Metrô</vt:lpstr>
      <vt:lpstr>Funções</vt:lpstr>
      <vt:lpstr>Introdução</vt:lpstr>
      <vt:lpstr>Introdução</vt:lpstr>
      <vt:lpstr>Introdução</vt:lpstr>
      <vt:lpstr>Funções</vt:lpstr>
      <vt:lpstr>Funções</vt:lpstr>
      <vt:lpstr>Funções</vt:lpstr>
      <vt:lpstr>Funções</vt:lpstr>
      <vt:lpstr>Funções</vt:lpstr>
      <vt:lpstr>Funções</vt:lpstr>
      <vt:lpstr>Funções</vt:lpstr>
      <vt:lpstr>Funções</vt:lpstr>
      <vt:lpstr>Modularidade</vt:lpstr>
      <vt:lpstr>Modularidade</vt:lpstr>
      <vt:lpstr>Modularidade</vt:lpstr>
      <vt:lpstr>Modularidade</vt:lpstr>
      <vt:lpstr>Bibliotecas de Funções</vt:lpstr>
      <vt:lpstr>Bibliotecas de Funções</vt:lpstr>
      <vt:lpstr>Criando Funções</vt:lpstr>
      <vt:lpstr>Criando Funções</vt:lpstr>
      <vt:lpstr>Criando Funções</vt:lpstr>
      <vt:lpstr>Criando Funções</vt:lpstr>
      <vt:lpstr>Depurando Funções</vt:lpstr>
      <vt:lpstr>Depurando Funções</vt:lpstr>
      <vt:lpstr>Depurando Funções</vt:lpstr>
      <vt:lpstr>Resumo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</dc:title>
  <dc:creator>Judson Santiago</dc:creator>
  <cp:lastModifiedBy>Judson Santiago</cp:lastModifiedBy>
  <cp:revision>302</cp:revision>
  <dcterms:created xsi:type="dcterms:W3CDTF">2009-08-19T16:55:58Z</dcterms:created>
  <dcterms:modified xsi:type="dcterms:W3CDTF">2021-03-09T07:13:26Z</dcterms:modified>
</cp:coreProperties>
</file>