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309" r:id="rId4"/>
    <p:sldId id="317" r:id="rId5"/>
    <p:sldId id="257" r:id="rId6"/>
    <p:sldId id="304" r:id="rId7"/>
    <p:sldId id="305" r:id="rId8"/>
    <p:sldId id="259" r:id="rId9"/>
    <p:sldId id="262" r:id="rId10"/>
    <p:sldId id="263" r:id="rId11"/>
    <p:sldId id="260" r:id="rId12"/>
    <p:sldId id="261" r:id="rId13"/>
    <p:sldId id="306" r:id="rId14"/>
    <p:sldId id="264" r:id="rId15"/>
    <p:sldId id="267" r:id="rId16"/>
    <p:sldId id="318" r:id="rId17"/>
    <p:sldId id="265" r:id="rId18"/>
    <p:sldId id="302" r:id="rId19"/>
    <p:sldId id="307" r:id="rId20"/>
    <p:sldId id="266" r:id="rId21"/>
    <p:sldId id="268" r:id="rId22"/>
    <p:sldId id="316" r:id="rId23"/>
    <p:sldId id="270" r:id="rId24"/>
    <p:sldId id="271" r:id="rId25"/>
    <p:sldId id="273" r:id="rId26"/>
    <p:sldId id="272" r:id="rId27"/>
    <p:sldId id="315" r:id="rId28"/>
    <p:sldId id="274" r:id="rId29"/>
    <p:sldId id="275" r:id="rId30"/>
    <p:sldId id="278" r:id="rId31"/>
    <p:sldId id="310" r:id="rId32"/>
    <p:sldId id="276" r:id="rId33"/>
    <p:sldId id="277" r:id="rId34"/>
    <p:sldId id="279" r:id="rId35"/>
    <p:sldId id="280" r:id="rId36"/>
    <p:sldId id="281" r:id="rId37"/>
    <p:sldId id="282" r:id="rId38"/>
    <p:sldId id="283" r:id="rId39"/>
    <p:sldId id="284" r:id="rId40"/>
    <p:sldId id="312" r:id="rId41"/>
    <p:sldId id="313" r:id="rId42"/>
    <p:sldId id="314" r:id="rId43"/>
    <p:sldId id="286" r:id="rId44"/>
    <p:sldId id="303" r:id="rId45"/>
    <p:sldId id="30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280EB-7E46-4AD3-BF0F-B6F1FD512C73}" v="14" dt="2021-03-16T04:46:33.077"/>
    <p1510:client id="{563C2F45-F160-4E63-9ED1-C05560BAC9BE}" v="13" dt="2021-03-15T22:00:19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6" autoAdjust="0"/>
  </p:normalViewPr>
  <p:slideViewPr>
    <p:cSldViewPr>
      <p:cViewPr>
        <p:scale>
          <a:sx n="150" d="100"/>
          <a:sy n="150" d="100"/>
        </p:scale>
        <p:origin x="660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FA73E59-F855-427F-9268-A71D3A195B73}"/>
    <pc:docChg chg="modSld">
      <pc:chgData name="Judson Santiago" userId="ebb108da2f256286" providerId="LiveId" clId="{AFA73E59-F855-427F-9268-A71D3A195B73}" dt="2019-08-30T03:18:49.448" v="159" actId="20577"/>
      <pc:docMkLst>
        <pc:docMk/>
      </pc:docMkLst>
      <pc:sldChg chg="modSp">
        <pc:chgData name="Judson Santiago" userId="ebb108da2f256286" providerId="LiveId" clId="{AFA73E59-F855-427F-9268-A71D3A195B73}" dt="2019-08-30T02:36:18.793" v="4" actId="207"/>
        <pc:sldMkLst>
          <pc:docMk/>
          <pc:sldMk cId="0" sldId="258"/>
        </pc:sldMkLst>
        <pc:spChg chg="mod">
          <ac:chgData name="Judson Santiago" userId="ebb108da2f256286" providerId="LiveId" clId="{AFA73E59-F855-427F-9268-A71D3A195B73}" dt="2019-08-30T02:36:18.793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00.210" v="139" actId="207"/>
        <pc:sldMkLst>
          <pc:docMk/>
          <pc:sldMk cId="0" sldId="272"/>
        </pc:sldMkLst>
        <pc:spChg chg="mod">
          <ac:chgData name="Judson Santiago" userId="ebb108da2f256286" providerId="LiveId" clId="{AFA73E59-F855-427F-9268-A71D3A195B73}" dt="2019-08-30T03:07:00.210" v="139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6:54.852" v="138" actId="207"/>
        <pc:sldMkLst>
          <pc:docMk/>
          <pc:sldMk cId="0" sldId="273"/>
        </pc:sldMkLst>
        <pc:spChg chg="mod">
          <ac:chgData name="Judson Santiago" userId="ebb108da2f256286" providerId="LiveId" clId="{AFA73E59-F855-427F-9268-A71D3A195B73}" dt="2019-08-30T03:06:54.852" v="138" actId="20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4:51.416" v="143" actId="20577"/>
        <pc:sldMkLst>
          <pc:docMk/>
          <pc:sldMk cId="0" sldId="277"/>
        </pc:sldMkLst>
        <pc:spChg chg="mod">
          <ac:chgData name="Judson Santiago" userId="ebb108da2f256286" providerId="LiveId" clId="{AFA73E59-F855-427F-9268-A71D3A195B73}" dt="2019-08-30T03:14:51.416" v="143" actId="20577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33.577" v="149" actId="20577"/>
        <pc:sldMkLst>
          <pc:docMk/>
          <pc:sldMk cId="0" sldId="280"/>
        </pc:sldMkLst>
        <pc:spChg chg="mod">
          <ac:chgData name="Judson Santiago" userId="ebb108da2f256286" providerId="LiveId" clId="{AFA73E59-F855-427F-9268-A71D3A195B73}" dt="2019-08-30T03:15:33.577" v="149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43.330" v="150" actId="20577"/>
        <pc:sldMkLst>
          <pc:docMk/>
          <pc:sldMk cId="0" sldId="282"/>
        </pc:sldMkLst>
        <pc:spChg chg="mod">
          <ac:chgData name="Judson Santiago" userId="ebb108da2f256286" providerId="LiveId" clId="{AFA73E59-F855-427F-9268-A71D3A195B73}" dt="2019-08-30T03:15:43.330" v="150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AFA73E59-F855-427F-9268-A71D3A195B73}" dt="2019-08-30T03:16:05.642" v="152" actId="164"/>
        <pc:sldMkLst>
          <pc:docMk/>
          <pc:sldMk cId="0" sldId="284"/>
        </pc:sldMkLst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1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2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7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1" creationId="{00000000-0000-0000-0000-000000000000}"/>
          </ac:spMkLst>
        </pc:spChg>
        <pc:grpChg chg="add 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3" creationId="{67A18C08-2DBE-4FE9-AF4A-958D50F6545E}"/>
          </ac:grpSpMkLst>
        </pc:grpChg>
        <pc:grpChg chg="add 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4" creationId="{67059A03-D4E1-4437-BBF4-9D4CDE695067}"/>
          </ac:grpSpMkLst>
        </pc:grpChg>
        <pc:grpChg chg="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21" creationId="{00000000-0000-0000-0000-000000000000}"/>
          </ac:grpSpMkLst>
        </pc:grpChg>
        <pc:grpChg chg="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22" creationId="{00000000-0000-0000-0000-000000000000}"/>
          </ac:grpSpMkLst>
        </pc:grpChg>
      </pc:sldChg>
      <pc:sldChg chg="modSp">
        <pc:chgData name="Judson Santiago" userId="ebb108da2f256286" providerId="LiveId" clId="{AFA73E59-F855-427F-9268-A71D3A195B73}" dt="2019-08-30T02:42:59.072" v="137" actId="1076"/>
        <pc:sldMkLst>
          <pc:docMk/>
          <pc:sldMk cId="0" sldId="305"/>
        </pc:sldMkLst>
        <pc:spChg chg="mod">
          <ac:chgData name="Judson Santiago" userId="ebb108da2f256286" providerId="LiveId" clId="{AFA73E59-F855-427F-9268-A71D3A195B73}" dt="2019-08-30T02:41:24.440" v="132" actId="6549"/>
          <ac:spMkLst>
            <pc:docMk/>
            <pc:sldMk cId="0" sldId="305"/>
            <ac:spMk id="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03.019" v="133" actId="404"/>
          <ac:spMkLst>
            <pc:docMk/>
            <pc:sldMk cId="0" sldId="305"/>
            <ac:spMk id="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23.729" v="135" actId="1076"/>
          <ac:spMkLst>
            <pc:docMk/>
            <pc:sldMk cId="0" sldId="305"/>
            <ac:spMk id="12" creationId="{014B74F1-05A1-465B-8C9B-331058A80911}"/>
          </ac:spMkLst>
        </pc:spChg>
        <pc:spChg chg="mod">
          <ac:chgData name="Judson Santiago" userId="ebb108da2f256286" providerId="LiveId" clId="{AFA73E59-F855-427F-9268-A71D3A195B73}" dt="2019-08-30T02:42:47.532" v="136" actId="14100"/>
          <ac:spMkLst>
            <pc:docMk/>
            <pc:sldMk cId="0" sldId="305"/>
            <ac:spMk id="13" creationId="{3D2FFFFF-90F7-4EB0-8242-DB53CE035A52}"/>
          </ac:spMkLst>
        </pc:spChg>
        <pc:grpChg chg="mod">
          <ac:chgData name="Judson Santiago" userId="ebb108da2f256286" providerId="LiveId" clId="{AFA73E59-F855-427F-9268-A71D3A195B73}" dt="2019-08-30T02:42:59.072" v="137" actId="1076"/>
          <ac:grpSpMkLst>
            <pc:docMk/>
            <pc:sldMk cId="0" sldId="305"/>
            <ac:grpSpMk id="14" creationId="{BFB95A09-1C47-49A1-932D-EB811D7A1F3D}"/>
          </ac:grpSpMkLst>
        </pc:grpChg>
        <pc:cxnChg chg="mod">
          <ac:chgData name="Judson Santiago" userId="ebb108da2f256286" providerId="LiveId" clId="{AFA73E59-F855-427F-9268-A71D3A195B73}" dt="2019-08-30T02:42:23.729" v="135" actId="1076"/>
          <ac:cxnSpMkLst>
            <pc:docMk/>
            <pc:sldMk cId="0" sldId="305"/>
            <ac:cxnSpMk id="11" creationId="{FF35B6EA-B271-4672-B4F4-30B885596D6E}"/>
          </ac:cxnSpMkLst>
        </pc:cxnChg>
      </pc:sldChg>
      <pc:sldChg chg="modSp">
        <pc:chgData name="Judson Santiago" userId="ebb108da2f256286" providerId="LiveId" clId="{AFA73E59-F855-427F-9268-A71D3A195B73}" dt="2019-08-30T03:11:24.536" v="142" actId="20577"/>
        <pc:sldMkLst>
          <pc:docMk/>
          <pc:sldMk cId="925563781" sldId="310"/>
        </pc:sldMkLst>
        <pc:spChg chg="mod">
          <ac:chgData name="Judson Santiago" userId="ebb108da2f256286" providerId="LiveId" clId="{AFA73E59-F855-427F-9268-A71D3A195B73}" dt="2019-08-30T03:11:24.536" v="142" actId="2057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8:49.448" v="159" actId="20577"/>
        <pc:sldMkLst>
          <pc:docMk/>
          <pc:sldMk cId="934046796" sldId="314"/>
        </pc:sldMkLst>
        <pc:spChg chg="mod">
          <ac:chgData name="Judson Santiago" userId="ebb108da2f256286" providerId="LiveId" clId="{AFA73E59-F855-427F-9268-A71D3A195B73}" dt="2019-08-30T03:18:49.448" v="159" actId="20577"/>
          <ac:spMkLst>
            <pc:docMk/>
            <pc:sldMk cId="934046796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22.776" v="140" actId="207"/>
        <pc:sldMkLst>
          <pc:docMk/>
          <pc:sldMk cId="2586501220" sldId="315"/>
        </pc:sldMkLst>
        <pc:spChg chg="mod">
          <ac:chgData name="Judson Santiago" userId="ebb108da2f256286" providerId="LiveId" clId="{AFA73E59-F855-427F-9268-A71D3A195B73}" dt="2019-08-30T03:07:22.776" v="140" actId="207"/>
          <ac:spMkLst>
            <pc:docMk/>
            <pc:sldMk cId="2586501220" sldId="31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563C2F45-F160-4E63-9ED1-C05560BAC9BE}"/>
    <pc:docChg chg="undo redo custSel addSld modSld">
      <pc:chgData name="Judson Santiago" userId="ebb108da2f256286" providerId="LiveId" clId="{563C2F45-F160-4E63-9ED1-C05560BAC9BE}" dt="2021-03-15T22:07:59.056" v="949" actId="20577"/>
      <pc:docMkLst>
        <pc:docMk/>
      </pc:docMkLst>
      <pc:sldChg chg="modSp mod">
        <pc:chgData name="Judson Santiago" userId="ebb108da2f256286" providerId="LiveId" clId="{563C2F45-F160-4E63-9ED1-C05560BAC9BE}" dt="2021-03-15T22:07:10.637" v="939" actId="1035"/>
        <pc:sldMkLst>
          <pc:docMk/>
          <pc:sldMk cId="0" sldId="265"/>
        </pc:sldMkLst>
        <pc:spChg chg="mod">
          <ac:chgData name="Judson Santiago" userId="ebb108da2f256286" providerId="LiveId" clId="{563C2F45-F160-4E63-9ED1-C05560BAC9BE}" dt="2021-03-15T22:06:59.947" v="935" actId="14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2:06:23.221" v="929" actId="20577"/>
          <ac:spMkLst>
            <pc:docMk/>
            <pc:sldMk cId="0" sldId="265"/>
            <ac:spMk id="25" creationId="{00000000-0000-0000-0000-000000000000}"/>
          </ac:spMkLst>
        </pc:spChg>
        <pc:grpChg chg="mod">
          <ac:chgData name="Judson Santiago" userId="ebb108da2f256286" providerId="LiveId" clId="{563C2F45-F160-4E63-9ED1-C05560BAC9BE}" dt="2021-03-15T22:07:10.637" v="939" actId="1035"/>
          <ac:grpSpMkLst>
            <pc:docMk/>
            <pc:sldMk cId="0" sldId="265"/>
            <ac:grpSpMk id="26" creationId="{BF7F6B98-7271-4894-BF85-2D8A6E81251B}"/>
          </ac:grpSpMkLst>
        </pc:grpChg>
      </pc:sldChg>
      <pc:sldChg chg="addSp delSp modSp mod modNotesTx">
        <pc:chgData name="Judson Santiago" userId="ebb108da2f256286" providerId="LiveId" clId="{563C2F45-F160-4E63-9ED1-C05560BAC9BE}" dt="2021-03-15T21:32:10.247" v="704" actId="20577"/>
        <pc:sldMkLst>
          <pc:docMk/>
          <pc:sldMk cId="0" sldId="267"/>
        </pc:sldMkLst>
        <pc:spChg chg="mod">
          <ac:chgData name="Judson Santiago" userId="ebb108da2f256286" providerId="LiveId" clId="{563C2F45-F160-4E63-9ED1-C05560BAC9BE}" dt="2021-03-15T21:02:08.274" v="322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5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6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7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8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9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10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11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2" creationId="{6743E08A-0B4B-44A4-9227-ED1EE2867096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3" creationId="{BD750465-FE1B-4C77-A6AE-3B286DE4702C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4" creationId="{E4882E40-1DA8-4DFD-BF26-A0A7C1AEFD6D}"/>
          </ac:spMkLst>
        </pc:spChg>
        <pc:spChg chg="add mod">
          <ac:chgData name="Judson Santiago" userId="ebb108da2f256286" providerId="LiveId" clId="{563C2F45-F160-4E63-9ED1-C05560BAC9BE}" dt="2021-03-15T21:30:51.917" v="634" actId="1038"/>
          <ac:spMkLst>
            <pc:docMk/>
            <pc:sldMk cId="0" sldId="267"/>
            <ac:spMk id="15" creationId="{148CAEE5-5993-4AB9-BBDC-2818DC0E5F91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6" creationId="{2E8F84CE-AE3F-492F-87A8-7FD0325CCA3F}"/>
          </ac:spMkLst>
        </pc:spChg>
        <pc:spChg chg="add mod">
          <ac:chgData name="Judson Santiago" userId="ebb108da2f256286" providerId="LiveId" clId="{563C2F45-F160-4E63-9ED1-C05560BAC9BE}" dt="2021-03-15T21:30:38.774" v="629" actId="1038"/>
          <ac:spMkLst>
            <pc:docMk/>
            <pc:sldMk cId="0" sldId="267"/>
            <ac:spMk id="17" creationId="{C19E8FB7-DEE6-4E9E-B8A4-F96587332445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20" creationId="{FF646DB8-5CAA-49C7-9F06-2B7ABDF0C124}"/>
          </ac:spMkLst>
        </pc:spChg>
        <pc:spChg chg="add del mod">
          <ac:chgData name="Judson Santiago" userId="ebb108da2f256286" providerId="LiveId" clId="{563C2F45-F160-4E63-9ED1-C05560BAC9BE}" dt="2021-03-15T21:09:52.563" v="419" actId="478"/>
          <ac:spMkLst>
            <pc:docMk/>
            <pc:sldMk cId="0" sldId="267"/>
            <ac:spMk id="21" creationId="{92C6DF5C-3211-4768-A6D5-B1A0AF973F65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22" creationId="{F282001C-8690-4F4B-BDE1-60FFEBDAB4E6}"/>
          </ac:spMkLst>
        </pc:spChg>
        <pc:grpChg chg="add mod">
          <ac:chgData name="Judson Santiago" userId="ebb108da2f256286" providerId="LiveId" clId="{563C2F45-F160-4E63-9ED1-C05560BAC9BE}" dt="2021-03-15T21:29:01.121" v="623" actId="1038"/>
          <ac:grpSpMkLst>
            <pc:docMk/>
            <pc:sldMk cId="0" sldId="267"/>
            <ac:grpSpMk id="18" creationId="{6351750B-BD32-4494-99C6-5EE4DF32C33C}"/>
          </ac:grpSpMkLst>
        </pc:grpChg>
      </pc:sldChg>
      <pc:sldChg chg="modSp mod">
        <pc:chgData name="Judson Santiago" userId="ebb108da2f256286" providerId="LiveId" clId="{563C2F45-F160-4E63-9ED1-C05560BAC9BE}" dt="2021-03-15T22:07:59.056" v="949" actId="20577"/>
        <pc:sldMkLst>
          <pc:docMk/>
          <pc:sldMk cId="0" sldId="302"/>
        </pc:sldMkLst>
        <pc:spChg chg="mod">
          <ac:chgData name="Judson Santiago" userId="ebb108da2f256286" providerId="LiveId" clId="{563C2F45-F160-4E63-9ED1-C05560BAC9BE}" dt="2021-03-15T22:07:59.056" v="949" actId="20577"/>
          <ac:spMkLst>
            <pc:docMk/>
            <pc:sldMk cId="0" sldId="302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563C2F45-F160-4E63-9ED1-C05560BAC9BE}" dt="2021-03-15T20:02:13.639" v="9" actId="1076"/>
        <pc:sldMkLst>
          <pc:docMk/>
          <pc:sldMk cId="2756178661" sldId="309"/>
        </pc:sldMkLst>
        <pc:spChg chg="mod">
          <ac:chgData name="Judson Santiago" userId="ebb108da2f256286" providerId="LiveId" clId="{563C2F45-F160-4E63-9ED1-C05560BAC9BE}" dt="2021-03-15T20:02:13.639" v="9" actId="1076"/>
          <ac:spMkLst>
            <pc:docMk/>
            <pc:sldMk cId="2756178661" sldId="309"/>
            <ac:spMk id="7" creationId="{7A9F5C09-AB36-44E2-B3D8-3D57D656587D}"/>
          </ac:spMkLst>
        </pc:spChg>
        <pc:spChg chg="mod">
          <ac:chgData name="Judson Santiago" userId="ebb108da2f256286" providerId="LiveId" clId="{563C2F45-F160-4E63-9ED1-C05560BAC9BE}" dt="2021-03-15T20:00:57.310" v="6" actId="1076"/>
          <ac:spMkLst>
            <pc:docMk/>
            <pc:sldMk cId="2756178661" sldId="309"/>
            <ac:spMk id="26" creationId="{F936BC89-BA77-4CB6-8D6A-97CB2D513A38}"/>
          </ac:spMkLst>
        </pc:spChg>
        <pc:cxnChg chg="add del mod">
          <ac:chgData name="Judson Santiago" userId="ebb108da2f256286" providerId="LiveId" clId="{563C2F45-F160-4E63-9ED1-C05560BAC9BE}" dt="2021-03-15T20:00:12.462" v="5" actId="478"/>
          <ac:cxnSpMkLst>
            <pc:docMk/>
            <pc:sldMk cId="2756178661" sldId="309"/>
            <ac:cxnSpMk id="5" creationId="{9FA03FC8-5822-4D9F-9343-1033C7EDED28}"/>
          </ac:cxnSpMkLst>
        </pc:cxnChg>
      </pc:sldChg>
      <pc:sldChg chg="addSp delSp modSp mod modAnim">
        <pc:chgData name="Judson Santiago" userId="ebb108da2f256286" providerId="LiveId" clId="{563C2F45-F160-4E63-9ED1-C05560BAC9BE}" dt="2021-03-15T20:31:05.465" v="164"/>
        <pc:sldMkLst>
          <pc:docMk/>
          <pc:sldMk cId="2560612972" sldId="317"/>
        </pc:sldMkLst>
        <pc:spChg chg="mod">
          <ac:chgData name="Judson Santiago" userId="ebb108da2f256286" providerId="LiveId" clId="{563C2F45-F160-4E63-9ED1-C05560BAC9BE}" dt="2021-03-15T20:27:10.429" v="152" actId="20577"/>
          <ac:spMkLst>
            <pc:docMk/>
            <pc:sldMk cId="2560612972" sldId="317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29:29.752" v="159" actId="1076"/>
          <ac:spMkLst>
            <pc:docMk/>
            <pc:sldMk cId="2560612972" sldId="317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29:38.976" v="161" actId="1076"/>
          <ac:spMkLst>
            <pc:docMk/>
            <pc:sldMk cId="2560612972" sldId="317"/>
            <ac:spMk id="5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0:27:18.186" v="154" actId="1035"/>
          <ac:spMkLst>
            <pc:docMk/>
            <pc:sldMk cId="2560612972" sldId="317"/>
            <ac:spMk id="6" creationId="{2F24D3A3-1130-4B3F-8129-A80271AEFCB2}"/>
          </ac:spMkLst>
        </pc:spChg>
        <pc:spChg chg="add del mod">
          <ac:chgData name="Judson Santiago" userId="ebb108da2f256286" providerId="LiveId" clId="{563C2F45-F160-4E63-9ED1-C05560BAC9BE}" dt="2021-03-15T20:24:26.596" v="92"/>
          <ac:spMkLst>
            <pc:docMk/>
            <pc:sldMk cId="2560612972" sldId="317"/>
            <ac:spMk id="7" creationId="{310BCC81-4989-45CB-8606-3F99F628D118}"/>
          </ac:spMkLst>
        </pc:spChg>
        <pc:spChg chg="add mod">
          <ac:chgData name="Judson Santiago" userId="ebb108da2f256286" providerId="LiveId" clId="{563C2F45-F160-4E63-9ED1-C05560BAC9BE}" dt="2021-03-15T20:29:48.096" v="163" actId="1076"/>
          <ac:spMkLst>
            <pc:docMk/>
            <pc:sldMk cId="2560612972" sldId="317"/>
            <ac:spMk id="8" creationId="{E2E695A3-BB10-4650-8DCF-8D02EE9AC83F}"/>
          </ac:spMkLst>
        </pc:spChg>
      </pc:sldChg>
      <pc:sldChg chg="addSp delSp modSp add mod modNotesTx">
        <pc:chgData name="Judson Santiago" userId="ebb108da2f256286" providerId="LiveId" clId="{563C2F45-F160-4E63-9ED1-C05560BAC9BE}" dt="2021-03-15T22:05:38.445" v="916" actId="20577"/>
        <pc:sldMkLst>
          <pc:docMk/>
          <pc:sldMk cId="957325771" sldId="318"/>
        </pc:sldMkLst>
        <pc:spChg chg="mod">
          <ac:chgData name="Judson Santiago" userId="ebb108da2f256286" providerId="LiveId" clId="{563C2F45-F160-4E63-9ED1-C05560BAC9BE}" dt="2021-03-15T22:04:42.841" v="867"/>
          <ac:spMkLst>
            <pc:docMk/>
            <pc:sldMk cId="957325771" sldId="318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5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6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7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8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9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10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11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2:01:52.909" v="797" actId="1076"/>
          <ac:spMkLst>
            <pc:docMk/>
            <pc:sldMk cId="957325771" sldId="318"/>
            <ac:spMk id="13" creationId="{82E394A7-EA39-41E1-9B22-B0C829534D45}"/>
          </ac:spMkLst>
        </pc:spChg>
        <pc:spChg chg="add del mod">
          <ac:chgData name="Judson Santiago" userId="ebb108da2f256286" providerId="LiveId" clId="{563C2F45-F160-4E63-9ED1-C05560BAC9BE}" dt="2021-03-15T21:15:30.799" v="513" actId="478"/>
          <ac:spMkLst>
            <pc:docMk/>
            <pc:sldMk cId="957325771" sldId="318"/>
            <ac:spMk id="13" creationId="{EB2611A6-0CA5-4AB0-B340-16FA52235D8B}"/>
          </ac:spMkLst>
        </pc:spChg>
        <pc:grpChg chg="add del mod">
          <ac:chgData name="Judson Santiago" userId="ebb108da2f256286" providerId="LiveId" clId="{563C2F45-F160-4E63-9ED1-C05560BAC9BE}" dt="2021-03-15T22:00:51.934" v="779" actId="1076"/>
          <ac:grpSpMkLst>
            <pc:docMk/>
            <pc:sldMk cId="957325771" sldId="318"/>
            <ac:grpSpMk id="12" creationId="{288597CA-D263-44BD-88B7-54D15C928F90}"/>
          </ac:grpSpMkLst>
        </pc:grpChg>
      </pc:sldChg>
    </pc:docChg>
  </pc:docChgLst>
  <pc:docChgLst>
    <pc:chgData name="Judson Santiago" userId="ebb108da2f256286" providerId="LiveId" clId="{996B32A8-5CC3-4709-B1CC-331FCCD7050A}"/>
    <pc:docChg chg="undo custSel modSld">
      <pc:chgData name="Judson Santiago" userId="ebb108da2f256286" providerId="LiveId" clId="{996B32A8-5CC3-4709-B1CC-331FCCD7050A}" dt="2019-10-08T00:06:32.978" v="120" actId="20577"/>
      <pc:docMkLst>
        <pc:docMk/>
      </pc:docMkLst>
      <pc:sldChg chg="addSp modSp">
        <pc:chgData name="Judson Santiago" userId="ebb108da2f256286" providerId="LiveId" clId="{996B32A8-5CC3-4709-B1CC-331FCCD7050A}" dt="2019-10-07T21:10:18.632" v="4" actId="6549"/>
        <pc:sldMkLst>
          <pc:docMk/>
          <pc:sldMk cId="0" sldId="261"/>
        </pc:sldMkLst>
        <pc:spChg chg="mod">
          <ac:chgData name="Judson Santiago" userId="ebb108da2f256286" providerId="LiveId" clId="{996B32A8-5CC3-4709-B1CC-331FCCD7050A}" dt="2019-10-07T21:10:18.632" v="4" actId="6549"/>
          <ac:spMkLst>
            <pc:docMk/>
            <pc:sldMk cId="0" sldId="261"/>
            <ac:spMk id="3" creationId="{00000000-0000-0000-0000-000000000000}"/>
          </ac:spMkLst>
        </pc:spChg>
        <pc:grpChg chg="add">
          <ac:chgData name="Judson Santiago" userId="ebb108da2f256286" providerId="LiveId" clId="{996B32A8-5CC3-4709-B1CC-331FCCD7050A}" dt="2019-10-07T21:10:13.037" v="3"/>
          <ac:grpSpMkLst>
            <pc:docMk/>
            <pc:sldMk cId="0" sldId="261"/>
            <ac:grpSpMk id="6" creationId="{3C050CD1-EFBF-40AB-B1FA-134DD125C9BD}"/>
          </ac:grpSpMkLst>
        </pc:grpChg>
      </pc:sldChg>
      <pc:sldChg chg="modSp">
        <pc:chgData name="Judson Santiago" userId="ebb108da2f256286" providerId="LiveId" clId="{996B32A8-5CC3-4709-B1CC-331FCCD7050A}" dt="2019-10-07T21:15:48.606" v="19" actId="1076"/>
        <pc:sldMkLst>
          <pc:docMk/>
          <pc:sldMk cId="0" sldId="265"/>
        </pc:sldMkLst>
        <pc:spChg chg="mod">
          <ac:chgData name="Judson Santiago" userId="ebb108da2f256286" providerId="LiveId" clId="{996B32A8-5CC3-4709-B1CC-331FCCD7050A}" dt="2019-10-07T21:15:48.606" v="19" actId="1076"/>
          <ac:spMkLst>
            <pc:docMk/>
            <pc:sldMk cId="0" sldId="265"/>
            <ac:spMk id="2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5:06.504" v="54" actId="207"/>
        <pc:sldMkLst>
          <pc:docMk/>
          <pc:sldMk cId="0" sldId="276"/>
        </pc:sldMkLst>
        <pc:spChg chg="mod">
          <ac:chgData name="Judson Santiago" userId="ebb108da2f256286" providerId="LiveId" clId="{996B32A8-5CC3-4709-B1CC-331FCCD7050A}" dt="2019-10-07T23:55:06.504" v="54" actId="20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46.815" v="51" actId="207"/>
        <pc:sldMkLst>
          <pc:docMk/>
          <pc:sldMk cId="0" sldId="278"/>
        </pc:sldMkLst>
        <pc:spChg chg="mod">
          <ac:chgData name="Judson Santiago" userId="ebb108da2f256286" providerId="LiveId" clId="{996B32A8-5CC3-4709-B1CC-331FCCD7050A}" dt="2019-10-07T23:54:46.815" v="51" actId="20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7:44.379" v="56" actId="207"/>
        <pc:sldMkLst>
          <pc:docMk/>
          <pc:sldMk cId="0" sldId="280"/>
        </pc:sldMkLst>
        <pc:spChg chg="mod">
          <ac:chgData name="Judson Santiago" userId="ebb108da2f256286" providerId="LiveId" clId="{996B32A8-5CC3-4709-B1CC-331FCCD7050A}" dt="2019-10-07T23:57:44.379" v="56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0:40.163" v="59" actId="207"/>
        <pc:sldMkLst>
          <pc:docMk/>
          <pc:sldMk cId="0" sldId="282"/>
        </pc:sldMkLst>
        <pc:spChg chg="mod">
          <ac:chgData name="Judson Santiago" userId="ebb108da2f256286" providerId="LiveId" clId="{996B32A8-5CC3-4709-B1CC-331FCCD7050A}" dt="2019-10-08T00:00:40.163" v="59" actId="207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5:31.155" v="114" actId="368"/>
        <pc:sldMkLst>
          <pc:docMk/>
          <pc:sldMk cId="0" sldId="286"/>
        </pc:sldMkLst>
        <pc:spChg chg="mod">
          <ac:chgData name="Judson Santiago" userId="ebb108da2f256286" providerId="LiveId" clId="{996B32A8-5CC3-4709-B1CC-331FCCD7050A}" dt="2019-10-08T00:05:31.155" v="114" actId="368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1:10:03.964" v="2" actId="1036"/>
        <pc:sldMkLst>
          <pc:docMk/>
          <pc:sldMk cId="0" sldId="302"/>
        </pc:sldMkLst>
        <pc:grpChg chg="mod">
          <ac:chgData name="Judson Santiago" userId="ebb108da2f256286" providerId="LiveId" clId="{996B32A8-5CC3-4709-B1CC-331FCCD7050A}" dt="2019-10-07T21:10:03.964" v="2" actId="1036"/>
          <ac:grpSpMkLst>
            <pc:docMk/>
            <pc:sldMk cId="0" sldId="302"/>
            <ac:grpSpMk id="4" creationId="{D5065300-F910-4387-8290-66C5943F003B}"/>
          </ac:grpSpMkLst>
        </pc:grpChg>
      </pc:sldChg>
      <pc:sldChg chg="modSp">
        <pc:chgData name="Judson Santiago" userId="ebb108da2f256286" providerId="LiveId" clId="{996B32A8-5CC3-4709-B1CC-331FCCD7050A}" dt="2019-10-08T00:06:32.978" v="120" actId="20577"/>
        <pc:sldMkLst>
          <pc:docMk/>
          <pc:sldMk cId="0" sldId="303"/>
        </pc:sldMkLst>
        <pc:spChg chg="mod">
          <ac:chgData name="Judson Santiago" userId="ebb108da2f256286" providerId="LiveId" clId="{996B32A8-5CC3-4709-B1CC-331FCCD7050A}" dt="2019-10-08T00:06:32.978" v="120" actId="20577"/>
          <ac:spMkLst>
            <pc:docMk/>
            <pc:sldMk cId="0" sldId="303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96B32A8-5CC3-4709-B1CC-331FCCD7050A}" dt="2019-10-07T21:05:11.341" v="1" actId="164"/>
        <pc:sldMkLst>
          <pc:docMk/>
          <pc:sldMk cId="0" sldId="304"/>
        </pc:sldMkLst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4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3" creationId="{00000000-0000-0000-0000-000000000000}"/>
          </ac:spMkLst>
        </pc:spChg>
        <pc:grpChg chg="add mod">
          <ac:chgData name="Judson Santiago" userId="ebb108da2f256286" providerId="LiveId" clId="{996B32A8-5CC3-4709-B1CC-331FCCD7050A}" dt="2019-10-07T21:05:04.740" v="0" actId="164"/>
          <ac:grpSpMkLst>
            <pc:docMk/>
            <pc:sldMk cId="0" sldId="304"/>
            <ac:grpSpMk id="5" creationId="{68A0BA88-9102-4D21-ACDB-8FFD955CD886}"/>
          </ac:grpSpMkLst>
        </pc:grpChg>
        <pc:grpChg chg="add mod">
          <ac:chgData name="Judson Santiago" userId="ebb108da2f256286" providerId="LiveId" clId="{996B32A8-5CC3-4709-B1CC-331FCCD7050A}" dt="2019-10-07T21:05:11.341" v="1" actId="164"/>
          <ac:grpSpMkLst>
            <pc:docMk/>
            <pc:sldMk cId="0" sldId="304"/>
            <ac:grpSpMk id="6" creationId="{DF193C99-110B-4B11-8FD5-662AD4427BAA}"/>
          </ac:grpSpMkLst>
        </pc:grpChg>
      </pc:sldChg>
      <pc:sldChg chg="modSp">
        <pc:chgData name="Judson Santiago" userId="ebb108da2f256286" providerId="LiveId" clId="{996B32A8-5CC3-4709-B1CC-331FCCD7050A}" dt="2019-10-07T21:12:24.092" v="14" actId="20577"/>
        <pc:sldMkLst>
          <pc:docMk/>
          <pc:sldMk cId="0" sldId="306"/>
        </pc:sldMkLst>
        <pc:spChg chg="mod">
          <ac:chgData name="Judson Santiago" userId="ebb108da2f256286" providerId="LiveId" clId="{996B32A8-5CC3-4709-B1CC-331FCCD7050A}" dt="2019-10-07T21:12:24.092" v="14" actId="20577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59.567" v="53" actId="207"/>
        <pc:sldMkLst>
          <pc:docMk/>
          <pc:sldMk cId="925563781" sldId="310"/>
        </pc:sldMkLst>
        <pc:spChg chg="mod">
          <ac:chgData name="Judson Santiago" userId="ebb108da2f256286" providerId="LiveId" clId="{996B32A8-5CC3-4709-B1CC-331FCCD7050A}" dt="2019-10-07T23:54:59.567" v="53" actId="20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4:18.125" v="60" actId="1036"/>
        <pc:sldMkLst>
          <pc:docMk/>
          <pc:sldMk cId="934046796" sldId="314"/>
        </pc:sldMkLst>
        <pc:grpChg chg="mod">
          <ac:chgData name="Judson Santiago" userId="ebb108da2f256286" providerId="LiveId" clId="{996B32A8-5CC3-4709-B1CC-331FCCD7050A}" dt="2019-10-08T00:04:18.125" v="60" actId="1036"/>
          <ac:grpSpMkLst>
            <pc:docMk/>
            <pc:sldMk cId="934046796" sldId="314"/>
            <ac:grpSpMk id="5" creationId="{00000000-0000-0000-0000-000000000000}"/>
          </ac:grpSpMkLst>
        </pc:grpChg>
      </pc:sldChg>
      <pc:sldChg chg="modNotesTx">
        <pc:chgData name="Judson Santiago" userId="ebb108da2f256286" providerId="LiveId" clId="{996B32A8-5CC3-4709-B1CC-331FCCD7050A}" dt="2019-10-07T23:47:54.062" v="46" actId="20577"/>
        <pc:sldMkLst>
          <pc:docMk/>
          <pc:sldMk cId="2586501220" sldId="315"/>
        </pc:sldMkLst>
      </pc:sldChg>
    </pc:docChg>
  </pc:docChgLst>
  <pc:docChgLst>
    <pc:chgData name="Judson Santiago" userId="ebb108da2f256286" providerId="LiveId" clId="{07C280EB-7E46-4AD3-BF0F-B6F1FD512C73}"/>
    <pc:docChg chg="undo redo custSel addSld modSld">
      <pc:chgData name="Judson Santiago" userId="ebb108da2f256286" providerId="LiveId" clId="{07C280EB-7E46-4AD3-BF0F-B6F1FD512C73}" dt="2021-03-16T05:05:49.268" v="1133" actId="2711"/>
      <pc:docMkLst>
        <pc:docMk/>
      </pc:docMkLst>
      <pc:sldChg chg="addSp modSp">
        <pc:chgData name="Judson Santiago" userId="ebb108da2f256286" providerId="LiveId" clId="{07C280EB-7E46-4AD3-BF0F-B6F1FD512C73}" dt="2021-03-15T19:31:49.915" v="52" actId="164"/>
        <pc:sldMkLst>
          <pc:docMk/>
          <pc:sldMk cId="0" sldId="257"/>
        </pc:sldMkLst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8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9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7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8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9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0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1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2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3" creationId="{00000000-0000-0000-0000-000000000000}"/>
          </ac:spMkLst>
        </pc:spChg>
        <pc:grpChg chg="add mod">
          <ac:chgData name="Judson Santiago" userId="ebb108da2f256286" providerId="LiveId" clId="{07C280EB-7E46-4AD3-BF0F-B6F1FD512C73}" dt="2021-03-15T19:31:49.915" v="52" actId="164"/>
          <ac:grpSpMkLst>
            <pc:docMk/>
            <pc:sldMk cId="0" sldId="257"/>
            <ac:grpSpMk id="4" creationId="{D4D82E61-746D-4B79-9875-E7BE81609FA0}"/>
          </ac:grpSpMkLst>
        </pc:grpChg>
      </pc:sldChg>
      <pc:sldChg chg="modSp mod">
        <pc:chgData name="Judson Santiago" userId="ebb108da2f256286" providerId="LiveId" clId="{07C280EB-7E46-4AD3-BF0F-B6F1FD512C73}" dt="2021-03-16T03:23:12.405" v="403" actId="20577"/>
        <pc:sldMkLst>
          <pc:docMk/>
          <pc:sldMk cId="0" sldId="265"/>
        </pc:sldMkLst>
        <pc:spChg chg="mod">
          <ac:chgData name="Judson Santiago" userId="ebb108da2f256286" providerId="LiveId" clId="{07C280EB-7E46-4AD3-BF0F-B6F1FD512C73}" dt="2021-03-16T03:23:12.405" v="403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07C280EB-7E46-4AD3-BF0F-B6F1FD512C73}" dt="2021-03-16T03:38:01.939" v="833" actId="20577"/>
        <pc:sldMkLst>
          <pc:docMk/>
          <pc:sldMk cId="0" sldId="266"/>
        </pc:sldMkLst>
        <pc:spChg chg="mod">
          <ac:chgData name="Judson Santiago" userId="ebb108da2f256286" providerId="LiveId" clId="{07C280EB-7E46-4AD3-BF0F-B6F1FD512C73}" dt="2021-03-16T03:35:52.336" v="70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29:24.130" v="550" actId="20577"/>
        <pc:sldMkLst>
          <pc:docMk/>
          <pc:sldMk cId="0" sldId="267"/>
        </pc:sldMkLst>
        <pc:spChg chg="mod">
          <ac:chgData name="Judson Santiago" userId="ebb108da2f256286" providerId="LiveId" clId="{07C280EB-7E46-4AD3-BF0F-B6F1FD512C73}" dt="2021-03-16T03:15:33.296" v="237" actId="20577"/>
          <ac:spMkLst>
            <pc:docMk/>
            <pc:sldMk cId="0" sldId="267"/>
            <ac:spMk id="12" creationId="{6743E08A-0B4B-44A4-9227-ED1EE2867096}"/>
          </ac:spMkLst>
        </pc:spChg>
        <pc:spChg chg="mod">
          <ac:chgData name="Judson Santiago" userId="ebb108da2f256286" providerId="LiveId" clId="{07C280EB-7E46-4AD3-BF0F-B6F1FD512C73}" dt="2021-03-16T03:14:44.506" v="228" actId="1076"/>
          <ac:spMkLst>
            <pc:docMk/>
            <pc:sldMk cId="0" sldId="267"/>
            <ac:spMk id="13" creationId="{BD750465-FE1B-4C77-A6AE-3B286DE4702C}"/>
          </ac:spMkLst>
        </pc:spChg>
        <pc:spChg chg="mod">
          <ac:chgData name="Judson Santiago" userId="ebb108da2f256286" providerId="LiveId" clId="{07C280EB-7E46-4AD3-BF0F-B6F1FD512C73}" dt="2021-03-16T03:15:38.093" v="241" actId="20577"/>
          <ac:spMkLst>
            <pc:docMk/>
            <pc:sldMk cId="0" sldId="267"/>
            <ac:spMk id="14" creationId="{E4882E40-1DA8-4DFD-BF26-A0A7C1AEFD6D}"/>
          </ac:spMkLst>
        </pc:spChg>
        <pc:spChg chg="mod">
          <ac:chgData name="Judson Santiago" userId="ebb108da2f256286" providerId="LiveId" clId="{07C280EB-7E46-4AD3-BF0F-B6F1FD512C73}" dt="2021-03-16T03:14:56.854" v="229" actId="408"/>
          <ac:spMkLst>
            <pc:docMk/>
            <pc:sldMk cId="0" sldId="267"/>
            <ac:spMk id="15" creationId="{148CAEE5-5993-4AB9-BBDC-2818DC0E5F91}"/>
          </ac:spMkLst>
        </pc:spChg>
        <pc:spChg chg="mod">
          <ac:chgData name="Judson Santiago" userId="ebb108da2f256286" providerId="LiveId" clId="{07C280EB-7E46-4AD3-BF0F-B6F1FD512C73}" dt="2021-03-16T03:15:47.140" v="249" actId="20577"/>
          <ac:spMkLst>
            <pc:docMk/>
            <pc:sldMk cId="0" sldId="267"/>
            <ac:spMk id="16" creationId="{2E8F84CE-AE3F-492F-87A8-7FD0325CCA3F}"/>
          </ac:spMkLst>
        </pc:spChg>
        <pc:spChg chg="mod">
          <ac:chgData name="Judson Santiago" userId="ebb108da2f256286" providerId="LiveId" clId="{07C280EB-7E46-4AD3-BF0F-B6F1FD512C73}" dt="2021-03-16T03:14:01.252" v="204" actId="12788"/>
          <ac:spMkLst>
            <pc:docMk/>
            <pc:sldMk cId="0" sldId="267"/>
            <ac:spMk id="17" creationId="{C19E8FB7-DEE6-4E9E-B8A4-F96587332445}"/>
          </ac:spMkLst>
        </pc:spChg>
        <pc:spChg chg="mod">
          <ac:chgData name="Judson Santiago" userId="ebb108da2f256286" providerId="LiveId" clId="{07C280EB-7E46-4AD3-BF0F-B6F1FD512C73}" dt="2021-03-16T03:29:24.130" v="550" actId="20577"/>
          <ac:spMkLst>
            <pc:docMk/>
            <pc:sldMk cId="0" sldId="267"/>
            <ac:spMk id="22" creationId="{F282001C-8690-4F4B-BDE1-60FFEBDAB4E6}"/>
          </ac:spMkLst>
        </pc:spChg>
      </pc:sldChg>
      <pc:sldChg chg="modSp mod">
        <pc:chgData name="Judson Santiago" userId="ebb108da2f256286" providerId="LiveId" clId="{07C280EB-7E46-4AD3-BF0F-B6F1FD512C73}" dt="2021-03-16T03:39:29.992" v="839" actId="20577"/>
        <pc:sldMkLst>
          <pc:docMk/>
          <pc:sldMk cId="0" sldId="268"/>
        </pc:sldMkLst>
        <pc:spChg chg="mod">
          <ac:chgData name="Judson Santiago" userId="ebb108da2f256286" providerId="LiveId" clId="{07C280EB-7E46-4AD3-BF0F-B6F1FD512C73}" dt="2021-03-16T03:39:29.992" v="83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4:28.240" v="909" actId="6549"/>
        <pc:sldMkLst>
          <pc:docMk/>
          <pc:sldMk cId="0" sldId="270"/>
        </pc:sldMkLst>
        <pc:spChg chg="mod">
          <ac:chgData name="Judson Santiago" userId="ebb108da2f256286" providerId="LiveId" clId="{07C280EB-7E46-4AD3-BF0F-B6F1FD512C73}" dt="2021-03-16T03:54:28.240" v="909" actId="6549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22.175" v="911" actId="20577"/>
        <pc:sldMkLst>
          <pc:docMk/>
          <pc:sldMk cId="0" sldId="272"/>
        </pc:sldMkLst>
        <pc:spChg chg="mod">
          <ac:chgData name="Judson Santiago" userId="ebb108da2f256286" providerId="LiveId" clId="{07C280EB-7E46-4AD3-BF0F-B6F1FD512C73}" dt="2021-03-16T03:55:22.175" v="91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12.229" v="910" actId="20577"/>
        <pc:sldMkLst>
          <pc:docMk/>
          <pc:sldMk cId="0" sldId="273"/>
        </pc:sldMkLst>
        <pc:spChg chg="mod">
          <ac:chgData name="Judson Santiago" userId="ebb108da2f256286" providerId="LiveId" clId="{07C280EB-7E46-4AD3-BF0F-B6F1FD512C73}" dt="2021-03-16T03:55:12.229" v="910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7:35.740" v="914" actId="1076"/>
        <pc:sldMkLst>
          <pc:docMk/>
          <pc:sldMk cId="0" sldId="275"/>
        </pc:sldMkLst>
        <pc:spChg chg="mod">
          <ac:chgData name="Judson Santiago" userId="ebb108da2f256286" providerId="LiveId" clId="{07C280EB-7E46-4AD3-BF0F-B6F1FD512C73}" dt="2021-03-16T03:57:30.788" v="913" actId="6549"/>
          <ac:spMkLst>
            <pc:docMk/>
            <pc:sldMk cId="0" sldId="275"/>
            <ac:spMk id="3" creationId="{00000000-0000-0000-0000-000000000000}"/>
          </ac:spMkLst>
        </pc:spChg>
        <pc:graphicFrameChg chg="mod">
          <ac:chgData name="Judson Santiago" userId="ebb108da2f256286" providerId="LiveId" clId="{07C280EB-7E46-4AD3-BF0F-B6F1FD512C73}" dt="2021-03-16T03:57:35.740" v="914" actId="1076"/>
          <ac:graphicFrameMkLst>
            <pc:docMk/>
            <pc:sldMk cId="0" sldId="275"/>
            <ac:graphicFrameMk id="4" creationId="{00000000-0000-0000-0000-000000000000}"/>
          </ac:graphicFrameMkLst>
        </pc:graphicFrameChg>
      </pc:sldChg>
      <pc:sldChg chg="modSp mod">
        <pc:chgData name="Judson Santiago" userId="ebb108da2f256286" providerId="LiveId" clId="{07C280EB-7E46-4AD3-BF0F-B6F1FD512C73}" dt="2021-03-16T03:58:27.149" v="916" actId="2711"/>
        <pc:sldMkLst>
          <pc:docMk/>
          <pc:sldMk cId="0" sldId="278"/>
        </pc:sldMkLst>
        <pc:spChg chg="mod">
          <ac:chgData name="Judson Santiago" userId="ebb108da2f256286" providerId="LiveId" clId="{07C280EB-7E46-4AD3-BF0F-B6F1FD512C73}" dt="2021-03-16T03:58:27.149" v="916" actId="2711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4:06:24.951" v="995" actId="1076"/>
        <pc:sldMkLst>
          <pc:docMk/>
          <pc:sldMk cId="0" sldId="279"/>
        </pc:sldMkLst>
        <pc:spChg chg="mod">
          <ac:chgData name="Judson Santiago" userId="ebb108da2f256286" providerId="LiveId" clId="{07C280EB-7E46-4AD3-BF0F-B6F1FD512C73}" dt="2021-03-16T04:06:17.234" v="994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4:06:24.951" v="995" actId="1076"/>
          <ac:spMkLst>
            <pc:docMk/>
            <pc:sldMk cId="0" sldId="279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07C280EB-7E46-4AD3-BF0F-B6F1FD512C73}" dt="2021-03-16T04:56:55.938" v="1070" actId="20577"/>
        <pc:sldMkLst>
          <pc:docMk/>
          <pc:sldMk cId="0" sldId="280"/>
        </pc:sldMkLst>
      </pc:sldChg>
      <pc:sldChg chg="modNotesTx">
        <pc:chgData name="Judson Santiago" userId="ebb108da2f256286" providerId="LiveId" clId="{07C280EB-7E46-4AD3-BF0F-B6F1FD512C73}" dt="2021-03-16T04:57:11.079" v="1074" actId="6549"/>
        <pc:sldMkLst>
          <pc:docMk/>
          <pc:sldMk cId="0" sldId="282"/>
        </pc:sldMkLst>
      </pc:sldChg>
      <pc:sldChg chg="modSp mod">
        <pc:chgData name="Judson Santiago" userId="ebb108da2f256286" providerId="LiveId" clId="{07C280EB-7E46-4AD3-BF0F-B6F1FD512C73}" dt="2021-03-16T04:40:08.598" v="999" actId="1035"/>
        <pc:sldMkLst>
          <pc:docMk/>
          <pc:sldMk cId="0" sldId="284"/>
        </pc:sldMkLst>
        <pc:spChg chg="mod">
          <ac:chgData name="Judson Santiago" userId="ebb108da2f256286" providerId="LiveId" clId="{07C280EB-7E46-4AD3-BF0F-B6F1FD512C73}" dt="2021-03-16T04:40:02.480" v="996" actId="20577"/>
          <ac:spMkLst>
            <pc:docMk/>
            <pc:sldMk cId="0" sldId="284"/>
            <ac:spMk id="27" creationId="{00000000-0000-0000-0000-000000000000}"/>
          </ac:spMkLst>
        </pc:spChg>
        <pc:grpChg chg="mod">
          <ac:chgData name="Judson Santiago" userId="ebb108da2f256286" providerId="LiveId" clId="{07C280EB-7E46-4AD3-BF0F-B6F1FD512C73}" dt="2021-03-16T04:40:08.598" v="999" actId="1035"/>
          <ac:grpSpMkLst>
            <pc:docMk/>
            <pc:sldMk cId="0" sldId="284"/>
            <ac:grpSpMk id="3" creationId="{67A18C08-2DBE-4FE9-AF4A-958D50F6545E}"/>
          </ac:grpSpMkLst>
        </pc:grpChg>
        <pc:grpChg chg="mod">
          <ac:chgData name="Judson Santiago" userId="ebb108da2f256286" providerId="LiveId" clId="{07C280EB-7E46-4AD3-BF0F-B6F1FD512C73}" dt="2021-03-16T04:40:08.598" v="999" actId="1035"/>
          <ac:grpSpMkLst>
            <pc:docMk/>
            <pc:sldMk cId="0" sldId="284"/>
            <ac:grpSpMk id="4" creationId="{67059A03-D4E1-4437-BBF4-9D4CDE695067}"/>
          </ac:grpSpMkLst>
        </pc:grpChg>
      </pc:sldChg>
      <pc:sldChg chg="modSp mod">
        <pc:chgData name="Judson Santiago" userId="ebb108da2f256286" providerId="LiveId" clId="{07C280EB-7E46-4AD3-BF0F-B6F1FD512C73}" dt="2021-03-16T05:04:24.727" v="1130" actId="20577"/>
        <pc:sldMkLst>
          <pc:docMk/>
          <pc:sldMk cId="0" sldId="286"/>
        </pc:sldMkLst>
        <pc:spChg chg="mod">
          <ac:chgData name="Judson Santiago" userId="ebb108da2f256286" providerId="LiveId" clId="{07C280EB-7E46-4AD3-BF0F-B6F1FD512C73}" dt="2021-03-16T05:04:24.727" v="1130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5:05:49.268" v="1133" actId="2711"/>
        <pc:sldMkLst>
          <pc:docMk/>
          <pc:sldMk cId="0" sldId="303"/>
        </pc:sldMkLst>
        <pc:spChg chg="mod">
          <ac:chgData name="Judson Santiago" userId="ebb108da2f256286" providerId="LiveId" clId="{07C280EB-7E46-4AD3-BF0F-B6F1FD512C73}" dt="2021-03-16T05:05:10.270" v="1131"/>
          <ac:spMkLst>
            <pc:docMk/>
            <pc:sldMk cId="0" sldId="303"/>
            <ac:spMk id="2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5:05:49.268" v="1133" actId="2711"/>
          <ac:spMkLst>
            <pc:docMk/>
            <pc:sldMk cId="0" sldId="30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07C280EB-7E46-4AD3-BF0F-B6F1FD512C73}" dt="2021-03-16T03:30:13.939" v="571" actId="20577"/>
        <pc:sldMkLst>
          <pc:docMk/>
          <pc:sldMk cId="0" sldId="307"/>
        </pc:sldMkLst>
        <pc:spChg chg="mod">
          <ac:chgData name="Judson Santiago" userId="ebb108da2f256286" providerId="LiveId" clId="{07C280EB-7E46-4AD3-BF0F-B6F1FD512C73}" dt="2021-03-16T03:26:51.996" v="443" actId="2057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3:26:57.231" v="444" actId="1076"/>
          <ac:spMkLst>
            <pc:docMk/>
            <pc:sldMk cId="0" sldId="307"/>
            <ac:spMk id="4" creationId="{00000000-0000-0000-0000-000000000000}"/>
          </ac:spMkLst>
        </pc:spChg>
        <pc:spChg chg="add del mod">
          <ac:chgData name="Judson Santiago" userId="ebb108da2f256286" providerId="LiveId" clId="{07C280EB-7E46-4AD3-BF0F-B6F1FD512C73}" dt="2021-03-16T03:29:40.403" v="554" actId="478"/>
          <ac:spMkLst>
            <pc:docMk/>
            <pc:sldMk cId="0" sldId="307"/>
            <ac:spMk id="5" creationId="{D2E06EFD-9E04-49D2-82CF-2A129BAC623E}"/>
          </ac:spMkLst>
        </pc:spChg>
        <pc:spChg chg="add mod">
          <ac:chgData name="Judson Santiago" userId="ebb108da2f256286" providerId="LiveId" clId="{07C280EB-7E46-4AD3-BF0F-B6F1FD512C73}" dt="2021-03-16T03:30:13.939" v="571" actId="20577"/>
          <ac:spMkLst>
            <pc:docMk/>
            <pc:sldMk cId="0" sldId="307"/>
            <ac:spMk id="6" creationId="{CA309187-84C4-43E5-8073-C980D66807ED}"/>
          </ac:spMkLst>
        </pc:spChg>
      </pc:sldChg>
      <pc:sldChg chg="addSp delSp modSp mod delAnim">
        <pc:chgData name="Judson Santiago" userId="ebb108da2f256286" providerId="LiveId" clId="{07C280EB-7E46-4AD3-BF0F-B6F1FD512C73}" dt="2021-03-15T19:42:44.894" v="185" actId="1076"/>
        <pc:sldMkLst>
          <pc:docMk/>
          <pc:sldMk cId="2756178661" sldId="309"/>
        </pc:sldMkLst>
        <pc:spChg chg="mod">
          <ac:chgData name="Judson Santiago" userId="ebb108da2f256286" providerId="LiveId" clId="{07C280EB-7E46-4AD3-BF0F-B6F1FD512C73}" dt="2021-03-15T19:31:14.426" v="43" actId="21"/>
          <ac:spMkLst>
            <pc:docMk/>
            <pc:sldMk cId="2756178661" sldId="309"/>
            <ac:spMk id="3" creationId="{00000000-0000-0000-0000-000000000000}"/>
          </ac:spMkLst>
        </pc:spChg>
        <pc:spChg chg="del">
          <ac:chgData name="Judson Santiago" userId="ebb108da2f256286" providerId="LiveId" clId="{07C280EB-7E46-4AD3-BF0F-B6F1FD512C73}" dt="2021-03-15T19:29:36.875" v="4" actId="478"/>
          <ac:spMkLst>
            <pc:docMk/>
            <pc:sldMk cId="2756178661" sldId="309"/>
            <ac:spMk id="4" creationId="{00000000-0000-0000-0000-000000000000}"/>
          </ac:spMkLst>
        </pc:spChg>
        <pc:spChg chg="del">
          <ac:chgData name="Judson Santiago" userId="ebb108da2f256286" providerId="LiveId" clId="{07C280EB-7E46-4AD3-BF0F-B6F1FD512C73}" dt="2021-03-15T19:29:36.230" v="3" actId="478"/>
          <ac:spMkLst>
            <pc:docMk/>
            <pc:sldMk cId="2756178661" sldId="309"/>
            <ac:spMk id="5" creationId="{00000000-0000-0000-0000-000000000000}"/>
          </ac:spMkLst>
        </pc:spChg>
        <pc:spChg chg="add mod">
          <ac:chgData name="Judson Santiago" userId="ebb108da2f256286" providerId="LiveId" clId="{07C280EB-7E46-4AD3-BF0F-B6F1FD512C73}" dt="2021-03-15T19:42:44.894" v="185" actId="1076"/>
          <ac:spMkLst>
            <pc:docMk/>
            <pc:sldMk cId="2756178661" sldId="309"/>
            <ac:spMk id="7" creationId="{7A9F5C09-AB36-44E2-B3D8-3D57D656587D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9" creationId="{584EE3D9-C4E8-49BD-A8ED-24A28F37BDA5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0" creationId="{3BF27B41-1EFE-450D-92F2-D0307F75B449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1" creationId="{ABABC09F-C739-4191-B660-FF2532E9195F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2" creationId="{E84C84C4-890C-41E3-B674-D50CC491DD8A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3" creationId="{4F1BC29C-1F6A-414C-887C-39CCBD2158E2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4" creationId="{7F8FED39-5AEE-4DDB-B23A-6E4BD608129D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5" creationId="{8780B9DC-A44B-4C75-8EE7-DC140B472C33}"/>
          </ac:spMkLst>
        </pc:spChg>
        <pc:spChg chg="mod topLvl">
          <ac:chgData name="Judson Santiago" userId="ebb108da2f256286" providerId="LiveId" clId="{07C280EB-7E46-4AD3-BF0F-B6F1FD512C73}" dt="2021-03-15T19:39:20.839" v="149" actId="20577"/>
          <ac:spMkLst>
            <pc:docMk/>
            <pc:sldMk cId="2756178661" sldId="309"/>
            <ac:spMk id="16" creationId="{5ED48776-668D-466C-B26B-0AE81FB7D0AA}"/>
          </ac:spMkLst>
        </pc:spChg>
        <pc:spChg chg="mod topLvl">
          <ac:chgData name="Judson Santiago" userId="ebb108da2f256286" providerId="LiveId" clId="{07C280EB-7E46-4AD3-BF0F-B6F1FD512C73}" dt="2021-03-15T19:39:24.940" v="151" actId="20577"/>
          <ac:spMkLst>
            <pc:docMk/>
            <pc:sldMk cId="2756178661" sldId="309"/>
            <ac:spMk id="17" creationId="{957B7C8C-609A-4679-B0FC-192824C742D3}"/>
          </ac:spMkLst>
        </pc:spChg>
        <pc:spChg chg="mod topLvl">
          <ac:chgData name="Judson Santiago" userId="ebb108da2f256286" providerId="LiveId" clId="{07C280EB-7E46-4AD3-BF0F-B6F1FD512C73}" dt="2021-03-15T19:39:27.853" v="153" actId="20577"/>
          <ac:spMkLst>
            <pc:docMk/>
            <pc:sldMk cId="2756178661" sldId="309"/>
            <ac:spMk id="18" creationId="{B480AC71-55AA-4CBB-B4DF-A2A4BFC1EFB9}"/>
          </ac:spMkLst>
        </pc:spChg>
        <pc:spChg chg="mod topLvl">
          <ac:chgData name="Judson Santiago" userId="ebb108da2f256286" providerId="LiveId" clId="{07C280EB-7E46-4AD3-BF0F-B6F1FD512C73}" dt="2021-03-15T19:39:31.479" v="155" actId="20577"/>
          <ac:spMkLst>
            <pc:docMk/>
            <pc:sldMk cId="2756178661" sldId="309"/>
            <ac:spMk id="19" creationId="{CADC1A1A-CDB8-4159-83A9-2F903446E5CC}"/>
          </ac:spMkLst>
        </pc:spChg>
        <pc:spChg chg="mod topLvl">
          <ac:chgData name="Judson Santiago" userId="ebb108da2f256286" providerId="LiveId" clId="{07C280EB-7E46-4AD3-BF0F-B6F1FD512C73}" dt="2021-03-15T19:39:34.437" v="157" actId="20577"/>
          <ac:spMkLst>
            <pc:docMk/>
            <pc:sldMk cId="2756178661" sldId="309"/>
            <ac:spMk id="20" creationId="{8E18ABF5-5246-4E96-A400-4BC83784498F}"/>
          </ac:spMkLst>
        </pc:spChg>
        <pc:spChg chg="mod topLvl">
          <ac:chgData name="Judson Santiago" userId="ebb108da2f256286" providerId="LiveId" clId="{07C280EB-7E46-4AD3-BF0F-B6F1FD512C73}" dt="2021-03-15T19:39:37.656" v="159" actId="20577"/>
          <ac:spMkLst>
            <pc:docMk/>
            <pc:sldMk cId="2756178661" sldId="309"/>
            <ac:spMk id="21" creationId="{22D974C6-A652-4E17-AD3D-1768959C2580}"/>
          </ac:spMkLst>
        </pc:spChg>
        <pc:spChg chg="mod topLvl">
          <ac:chgData name="Judson Santiago" userId="ebb108da2f256286" providerId="LiveId" clId="{07C280EB-7E46-4AD3-BF0F-B6F1FD512C73}" dt="2021-03-15T19:39:40.958" v="161" actId="20577"/>
          <ac:spMkLst>
            <pc:docMk/>
            <pc:sldMk cId="2756178661" sldId="309"/>
            <ac:spMk id="22" creationId="{FC136BAB-B97B-49EA-A403-5EA61D43366A}"/>
          </ac:spMkLst>
        </pc:spChg>
        <pc:spChg chg="add mod">
          <ac:chgData name="Judson Santiago" userId="ebb108da2f256286" providerId="LiveId" clId="{07C280EB-7E46-4AD3-BF0F-B6F1FD512C73}" dt="2021-03-15T19:36:26.877" v="131" actId="207"/>
          <ac:spMkLst>
            <pc:docMk/>
            <pc:sldMk cId="2756178661" sldId="309"/>
            <ac:spMk id="23" creationId="{39E2D61B-B273-44E1-9376-A762887728BD}"/>
          </ac:spMkLst>
        </pc:spChg>
        <pc:spChg chg="add mod">
          <ac:chgData name="Judson Santiago" userId="ebb108da2f256286" providerId="LiveId" clId="{07C280EB-7E46-4AD3-BF0F-B6F1FD512C73}" dt="2021-03-15T19:36:55.870" v="138" actId="1076"/>
          <ac:spMkLst>
            <pc:docMk/>
            <pc:sldMk cId="2756178661" sldId="309"/>
            <ac:spMk id="24" creationId="{8CEF0514-C715-4467-B577-3C94E323F1D1}"/>
          </ac:spMkLst>
        </pc:spChg>
        <pc:spChg chg="add mod">
          <ac:chgData name="Judson Santiago" userId="ebb108da2f256286" providerId="LiveId" clId="{07C280EB-7E46-4AD3-BF0F-B6F1FD512C73}" dt="2021-03-15T19:40:22.302" v="166" actId="14100"/>
          <ac:spMkLst>
            <pc:docMk/>
            <pc:sldMk cId="2756178661" sldId="309"/>
            <ac:spMk id="25" creationId="{12D8E3A2-255F-4006-A523-8D3F240AF79A}"/>
          </ac:spMkLst>
        </pc:spChg>
        <pc:spChg chg="add mod">
          <ac:chgData name="Judson Santiago" userId="ebb108da2f256286" providerId="LiveId" clId="{07C280EB-7E46-4AD3-BF0F-B6F1FD512C73}" dt="2021-03-15T19:40:50.140" v="176" actId="1076"/>
          <ac:spMkLst>
            <pc:docMk/>
            <pc:sldMk cId="2756178661" sldId="309"/>
            <ac:spMk id="26" creationId="{F936BC89-BA77-4CB6-8D6A-97CB2D513A38}"/>
          </ac:spMkLst>
        </pc:spChg>
        <pc:grpChg chg="add del mod">
          <ac:chgData name="Judson Santiago" userId="ebb108da2f256286" providerId="LiveId" clId="{07C280EB-7E46-4AD3-BF0F-B6F1FD512C73}" dt="2021-03-15T19:39:13.033" v="147" actId="165"/>
          <ac:grpSpMkLst>
            <pc:docMk/>
            <pc:sldMk cId="2756178661" sldId="309"/>
            <ac:grpSpMk id="8" creationId="{4253D96A-9F4C-47D9-B2B7-16CCDADACC6E}"/>
          </ac:grpSpMkLst>
        </pc:grpChg>
        <pc:picChg chg="add mod">
          <ac:chgData name="Judson Santiago" userId="ebb108da2f256286" providerId="LiveId" clId="{07C280EB-7E46-4AD3-BF0F-B6F1FD512C73}" dt="2021-03-15T19:42:37.863" v="184" actId="14100"/>
          <ac:picMkLst>
            <pc:docMk/>
            <pc:sldMk cId="2756178661" sldId="309"/>
            <ac:picMk id="28" creationId="{F667E33F-EC45-41D8-8FE0-AA334CB3DD76}"/>
          </ac:picMkLst>
        </pc:picChg>
      </pc:sldChg>
      <pc:sldChg chg="addSp delSp modSp mod">
        <pc:chgData name="Judson Santiago" userId="ebb108da2f256286" providerId="LiveId" clId="{07C280EB-7E46-4AD3-BF0F-B6F1FD512C73}" dt="2021-03-16T04:51:22.295" v="1034" actId="1076"/>
        <pc:sldMkLst>
          <pc:docMk/>
          <pc:sldMk cId="1078387055" sldId="313"/>
        </pc:sldMkLst>
        <pc:spChg chg="mod topLvl">
          <ac:chgData name="Judson Santiago" userId="ebb108da2f256286" providerId="LiveId" clId="{07C280EB-7E46-4AD3-BF0F-B6F1FD512C73}" dt="2021-03-16T04:51:22.295" v="1034" actId="1076"/>
          <ac:spMkLst>
            <pc:docMk/>
            <pc:sldMk cId="1078387055" sldId="313"/>
            <ac:spMk id="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2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4" creationId="{00000000-0000-0000-0000-000000000000}"/>
          </ac:spMkLst>
        </pc:spChg>
        <pc:grpChg chg="add del mod">
          <ac:chgData name="Judson Santiago" userId="ebb108da2f256286" providerId="LiveId" clId="{07C280EB-7E46-4AD3-BF0F-B6F1FD512C73}" dt="2021-03-16T04:46:15.226" v="1009" actId="165"/>
          <ac:grpSpMkLst>
            <pc:docMk/>
            <pc:sldMk cId="1078387055" sldId="313"/>
            <ac:grpSpMk id="5" creationId="{D944DBBC-B6A1-42AD-B93B-810B7BE39057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6" creationId="{B0A0B73B-F786-49FE-8BA9-1AFBC642DFDB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7" creationId="{7835AEDD-CC5D-4D5E-95B1-3EA4C7EA2301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8" creationId="{7A6A0703-1B2D-4001-8522-DCC12B70E086}"/>
          </ac:grpSpMkLst>
        </pc:grpChg>
      </pc:sldChg>
      <pc:sldChg chg="modSp mod modNotesTx">
        <pc:chgData name="Judson Santiago" userId="ebb108da2f256286" providerId="LiveId" clId="{07C280EB-7E46-4AD3-BF0F-B6F1FD512C73}" dt="2021-03-16T04:57:23.095" v="1090" actId="20577"/>
        <pc:sldMkLst>
          <pc:docMk/>
          <pc:sldMk cId="934046796" sldId="314"/>
        </pc:sldMkLst>
        <pc:spChg chg="mod">
          <ac:chgData name="Judson Santiago" userId="ebb108da2f256286" providerId="LiveId" clId="{07C280EB-7E46-4AD3-BF0F-B6F1FD512C73}" dt="2021-03-16T04:56:25.862" v="1038" actId="20577"/>
          <ac:spMkLst>
            <pc:docMk/>
            <pc:sldMk cId="934046796" sldId="31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53.002" v="912" actId="20577"/>
        <pc:sldMkLst>
          <pc:docMk/>
          <pc:sldMk cId="2586501220" sldId="315"/>
        </pc:sldMkLst>
        <pc:spChg chg="mod">
          <ac:chgData name="Judson Santiago" userId="ebb108da2f256286" providerId="LiveId" clId="{07C280EB-7E46-4AD3-BF0F-B6F1FD512C73}" dt="2021-03-16T03:55:53.002" v="912" actId="20577"/>
          <ac:spMkLst>
            <pc:docMk/>
            <pc:sldMk cId="2586501220" sldId="31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48:39.836" v="891" actId="20577"/>
        <pc:sldMkLst>
          <pc:docMk/>
          <pc:sldMk cId="2547837853" sldId="316"/>
        </pc:sldMkLst>
        <pc:spChg chg="mod">
          <ac:chgData name="Judson Santiago" userId="ebb108da2f256286" providerId="LiveId" clId="{07C280EB-7E46-4AD3-BF0F-B6F1FD512C73}" dt="2021-03-16T03:48:39.836" v="891" actId="20577"/>
          <ac:spMkLst>
            <pc:docMk/>
            <pc:sldMk cId="2547837853" sldId="316"/>
            <ac:spMk id="3" creationId="{00000000-0000-0000-0000-000000000000}"/>
          </ac:spMkLst>
        </pc:spChg>
      </pc:sldChg>
      <pc:sldChg chg="modSp add mod">
        <pc:chgData name="Judson Santiago" userId="ebb108da2f256286" providerId="LiveId" clId="{07C280EB-7E46-4AD3-BF0F-B6F1FD512C73}" dt="2021-03-15T19:30:13.743" v="41" actId="1036"/>
        <pc:sldMkLst>
          <pc:docMk/>
          <pc:sldMk cId="2560612972" sldId="317"/>
        </pc:sldMkLst>
        <pc:spChg chg="mod">
          <ac:chgData name="Judson Santiago" userId="ebb108da2f256286" providerId="LiveId" clId="{07C280EB-7E46-4AD3-BF0F-B6F1FD512C73}" dt="2021-03-15T19:29:57.907" v="7" actId="6549"/>
          <ac:spMkLst>
            <pc:docMk/>
            <pc:sldMk cId="2560612972" sldId="317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0:13.743" v="41" actId="1036"/>
          <ac:spMkLst>
            <pc:docMk/>
            <pc:sldMk cId="2560612972" sldId="317"/>
            <ac:spMk id="4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0:13.743" v="41" actId="1036"/>
          <ac:spMkLst>
            <pc:docMk/>
            <pc:sldMk cId="2560612972" sldId="317"/>
            <ac:spMk id="5" creationId="{00000000-0000-0000-0000-000000000000}"/>
          </ac:spMkLst>
        </pc:spChg>
      </pc:sldChg>
      <pc:sldChg chg="modNotesTx">
        <pc:chgData name="Judson Santiago" userId="ebb108da2f256286" providerId="LiveId" clId="{07C280EB-7E46-4AD3-BF0F-B6F1FD512C73}" dt="2021-03-16T03:21:52.409" v="387" actId="20577"/>
        <pc:sldMkLst>
          <pc:docMk/>
          <pc:sldMk cId="957325771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26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computador não endereça nada menor que 1 byte. </a:t>
            </a:r>
          </a:p>
          <a:p>
            <a:r>
              <a:rPr lang="pt-BR" dirty="0"/>
              <a:t>64 bits representam 18 </a:t>
            </a:r>
            <a:r>
              <a:rPr lang="pt-B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quintilhões, 446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quadrilhões</a:t>
            </a:r>
            <a:r>
              <a:rPr lang="pt-B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744 trilhões, 73 bilhões, 709 milhões, 661 mil, 615.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12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 bits podem armazenar</a:t>
            </a:r>
            <a:r>
              <a:rPr lang="pt-BR" baseline="0" dirty="0"/>
              <a:t> os valores de 0 a 255 ou de -128 a 127.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52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3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Plataforma é a junção de uma arquitetura e um sistema operacional:</a:t>
            </a:r>
            <a:r>
              <a:rPr lang="pt-BR" baseline="0" dirty="0"/>
              <a:t> x</a:t>
            </a:r>
            <a:r>
              <a:rPr lang="pt-BR" dirty="0"/>
              <a:t>86 (Windows), x64 (Windows), x86 (Linux),</a:t>
            </a:r>
            <a:r>
              <a:rPr lang="pt-BR" baseline="0" dirty="0"/>
              <a:t> x64(Linux), </a:t>
            </a:r>
            <a:r>
              <a:rPr lang="pt-BR" dirty="0"/>
              <a:t>ARM (</a:t>
            </a:r>
            <a:r>
              <a:rPr lang="pt-BR" dirty="0" err="1"/>
              <a:t>MacOS</a:t>
            </a:r>
            <a:r>
              <a:rPr lang="pt-BR" dirty="0"/>
              <a:t>), ARM (Windows)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41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pt-BR" dirty="0"/>
              <a:t>Na década de 80 a linguagem C iniciou com char (8 bits)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(16 bits). Então mais tarde acrescentaram short (16 bits) e </a:t>
            </a:r>
            <a:r>
              <a:rPr lang="pt-BR" dirty="0" err="1"/>
              <a:t>long</a:t>
            </a:r>
            <a:r>
              <a:rPr lang="pt-BR" dirty="0"/>
              <a:t> (32 bits), enquanto </a:t>
            </a:r>
            <a:r>
              <a:rPr lang="pt-BR" dirty="0" err="1"/>
              <a:t>int</a:t>
            </a:r>
            <a:r>
              <a:rPr lang="pt-BR" dirty="0"/>
              <a:t> podia ter 16 ou 32 bits, dependendo do que era natural para cada plataforma e a pressão para manter compatibilidade com sistemas antigos. Quando vieram os 64 bits,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foi adicionado e houve alguns ajustes nos tipos menores. As coisas estabilizaram com 32 bits para </a:t>
            </a:r>
            <a:r>
              <a:rPr lang="pt-BR" dirty="0" err="1"/>
              <a:t>int</a:t>
            </a:r>
            <a:r>
              <a:rPr lang="pt-BR" dirty="0"/>
              <a:t>, mas </a:t>
            </a:r>
            <a:r>
              <a:rPr lang="pt-BR" dirty="0" err="1"/>
              <a:t>long</a:t>
            </a:r>
            <a:r>
              <a:rPr lang="pt-BR" dirty="0"/>
              <a:t> manteve várias definições, algumas plataformas de 64 bits (Linux) usando </a:t>
            </a:r>
            <a:r>
              <a:rPr lang="pt-BR" dirty="0" err="1"/>
              <a:t>long</a:t>
            </a:r>
            <a:r>
              <a:rPr lang="pt-BR" dirty="0"/>
              <a:t> de 64 bits, enquanto outras (Windows) mantiveram o </a:t>
            </a:r>
            <a:r>
              <a:rPr lang="pt-BR" dirty="0" err="1"/>
              <a:t>long</a:t>
            </a:r>
            <a:r>
              <a:rPr lang="pt-BR" dirty="0"/>
              <a:t> com 32 bits. O Unix tem uma longa história de assumir que o tamanho de um ponteiro é o mesmo tamanho de um </a:t>
            </a:r>
            <a:r>
              <a:rPr lang="pt-BR" dirty="0" err="1"/>
              <a:t>long</a:t>
            </a:r>
            <a:r>
              <a:rPr lang="pt-BR" dirty="0"/>
              <a:t> (e o ponteiro tem 32 bits em plataformas de 32 bits e 64 bits nas plataformas de 64 bits). O Windows tem em sua API mais heranças da época em que </a:t>
            </a:r>
            <a:r>
              <a:rPr lang="pt-BR" dirty="0" err="1"/>
              <a:t>int</a:t>
            </a:r>
            <a:r>
              <a:rPr lang="pt-BR" dirty="0"/>
              <a:t> era 16 bits e o </a:t>
            </a:r>
            <a:r>
              <a:rPr lang="pt-BR" dirty="0" err="1"/>
              <a:t>long</a:t>
            </a:r>
            <a:r>
              <a:rPr lang="pt-BR" dirty="0"/>
              <a:t> era o único tipo de 32 bits, talvez por isso houve mais resistência e mantiveram o </a:t>
            </a:r>
            <a:r>
              <a:rPr lang="pt-BR" dirty="0" err="1"/>
              <a:t>long</a:t>
            </a:r>
            <a:r>
              <a:rPr lang="pt-BR" dirty="0"/>
              <a:t> em 32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1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Boland</a:t>
            </a:r>
            <a:r>
              <a:rPr lang="pt-BR" baseline="0" dirty="0"/>
              <a:t> C++ para MS-DOS é antigo e não possui o tipo </a:t>
            </a:r>
            <a:r>
              <a:rPr lang="pt-BR" baseline="0" dirty="0" err="1"/>
              <a:t>long</a:t>
            </a:r>
            <a:r>
              <a:rPr lang="pt-BR" baseline="0" dirty="0"/>
              <a:t> long.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0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Linux de 64bits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654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globais</a:t>
            </a:r>
            <a:r>
              <a:rPr lang="pt-BR" baseline="0" dirty="0"/>
              <a:t> são inicializadas com zero, mas as locais (inclusive as da função </a:t>
            </a:r>
            <a:r>
              <a:rPr lang="pt-BR" baseline="0" dirty="0" err="1"/>
              <a:t>main</a:t>
            </a:r>
            <a:r>
              <a:rPr lang="pt-BR" baseline="0" dirty="0"/>
              <a:t>) têm valor indefinido se não inicializadas.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7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Entendendo o</a:t>
            </a:r>
            <a:r>
              <a:rPr lang="pt-BR" baseline="0" dirty="0"/>
              <a:t> que acontece quando ultrapassamos as faixas de valores de um tipo de dado (Overflow.cpp).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00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Underflow.cpp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56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496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Demonstrar overflow e </a:t>
            </a:r>
            <a:r>
              <a:rPr lang="pt-BR" sz="1200" dirty="0" err="1">
                <a:solidFill>
                  <a:schemeClr val="bg1"/>
                </a:solidFill>
              </a:rPr>
              <a:t>underflow</a:t>
            </a:r>
            <a:r>
              <a:rPr lang="pt-BR" sz="1200" baseline="0" dirty="0">
                <a:solidFill>
                  <a:schemeClr val="bg1"/>
                </a:solidFill>
              </a:rPr>
              <a:t> na prática: </a:t>
            </a:r>
            <a:r>
              <a:rPr lang="pt-BR" sz="1200" baseline="0" dirty="0" err="1">
                <a:solidFill>
                  <a:schemeClr val="bg1"/>
                </a:solidFill>
              </a:rPr>
              <a:t>unsigned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val</a:t>
            </a:r>
            <a:r>
              <a:rPr lang="pt-BR" sz="1200" baseline="0" dirty="0">
                <a:solidFill>
                  <a:schemeClr val="bg1"/>
                </a:solidFill>
              </a:rPr>
              <a:t> = -1;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4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região de memória (</a:t>
            </a:r>
            <a:r>
              <a:rPr lang="pt-BR" dirty="0" err="1"/>
              <a:t>rodata</a:t>
            </a:r>
            <a:r>
              <a:rPr lang="pt-BR" dirty="0"/>
              <a:t>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data) reservado para as constantes.</a:t>
            </a:r>
            <a:r>
              <a:rPr lang="pt-BR" baseline="0" dirty="0"/>
              <a:t> Esta região não pode ser modificada durante a execução do programa.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93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Observe que alguns tipos tem sinal e outros não.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869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</a:t>
            </a:r>
            <a:r>
              <a:rPr lang="pt-BR" sz="1200" baseline="0" dirty="0">
                <a:solidFill>
                  <a:schemeClr val="bg1"/>
                </a:solidFill>
              </a:rPr>
              <a:t>na prática a utilização de L, UL e LL em constantes. </a:t>
            </a:r>
            <a:r>
              <a:rPr lang="pt-BR" dirty="0"/>
              <a:t>É possível corrigir o programa apenas modificando o tipo da variável </a:t>
            </a:r>
            <a:r>
              <a:rPr lang="pt-BR" dirty="0" err="1"/>
              <a:t>multi</a:t>
            </a:r>
            <a:r>
              <a:rPr lang="pt-BR" dirty="0"/>
              <a:t>? (TotalMulti.cpp)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350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int é a escolha natural.</a:t>
            </a:r>
            <a:r>
              <a:rPr lang="pt-BR" baseline="0" dirty="0"/>
              <a:t> Se não houver motivo para escolher outro tipo, escolha int.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5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8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</a:t>
            </a:r>
            <a:r>
              <a:rPr lang="pt-BR" baseline="0" dirty="0"/>
              <a:t> da variável reserva uma porção de memória que pode ser acessada usando o nome da variável. Uma atribuição guarda os bits correspondentes naquela posição de memória, fazendo a conversão apropriada para código binário.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01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pode ser fornecido também</a:t>
            </a:r>
            <a:r>
              <a:rPr lang="pt-BR" baseline="0" dirty="0"/>
              <a:t> na declaração, transformando assim a declaração em uma inicialização.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8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há limite para o tamanho de</a:t>
            </a:r>
            <a:r>
              <a:rPr lang="pt-BR" baseline="0" dirty="0"/>
              <a:t> identificadores em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91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Leitura</a:t>
            </a:r>
            <a:r>
              <a:rPr lang="pt-BR" baseline="0" dirty="0"/>
              <a:t> complementar: </a:t>
            </a:r>
            <a:r>
              <a:rPr lang="pt-BR" dirty="0"/>
              <a:t>M</a:t>
            </a:r>
            <a:r>
              <a:rPr lang="en-US" dirty="0" err="1">
                <a:effectLst/>
              </a:rPr>
              <a:t>aking</a:t>
            </a:r>
            <a:r>
              <a:rPr lang="en-US" dirty="0">
                <a:effectLst/>
              </a:rPr>
              <a:t> wrong code look wrong (</a:t>
            </a:r>
            <a:r>
              <a:rPr lang="en-US" baseline="0" dirty="0">
                <a:effectLst/>
              </a:rPr>
              <a:t>http://www.joelonsoftware.com/articles/Wrong.html). Joel é o CEO do Stack Overflow.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7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inteiro é aquele formado pelos</a:t>
            </a:r>
            <a:r>
              <a:rPr lang="pt-BR" baseline="0" dirty="0"/>
              <a:t> números que na matemática são chamados de naturais.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93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Continuar desenvolvendo a ideia da duplicação até chegar em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83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16/03/2021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iniciando com um ou dois sublinhados </a:t>
            </a:r>
            <a:r>
              <a:rPr lang="pt-BR" dirty="0"/>
              <a:t>são reservados para a implementação do compilador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um nome de variável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_tamanho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__inicio </a:t>
            </a:r>
            <a:r>
              <a:rPr lang="pt-BR" dirty="0"/>
              <a:t>não constitui um erro, mas o comportamento do compilador é indefinido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93305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_tamanho;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__inicio;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não existe limite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nome</a:t>
            </a: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linguagem C reconhece apenas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primeiros caracteres</a:t>
            </a:r>
            <a:endParaRPr lang="pt-BR" dirty="0"/>
          </a:p>
          <a:p>
            <a:pPr lvl="1"/>
            <a:r>
              <a:rPr lang="pt-BR" dirty="0"/>
              <a:t>A linguagem C++ estimula a utilização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significativos</a:t>
            </a:r>
            <a:endParaRPr lang="pt-BR" dirty="0"/>
          </a:p>
          <a:p>
            <a:pPr lvl="2"/>
            <a:r>
              <a:rPr lang="pt-BR" dirty="0"/>
              <a:t>Use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custo_da_viagem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custoDaViagem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x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25489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grandes são permitidos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custoDeManutencaoDoSistemaPorHoradeFuncionamento</a:t>
            </a:r>
            <a:r>
              <a:rPr lang="pt-BR" dirty="0">
                <a:latin typeface="+mj-lt"/>
              </a:rPr>
              <a:t>;	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estilos </a:t>
            </a:r>
            <a:r>
              <a:rPr lang="pt-BR" dirty="0"/>
              <a:t>para nomear variáveis</a:t>
            </a:r>
          </a:p>
          <a:p>
            <a:pPr lvl="1"/>
            <a:r>
              <a:rPr lang="pt-BR" dirty="0"/>
              <a:t>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iniciais maiúsculas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sublinhado</a:t>
            </a:r>
            <a:r>
              <a:rPr lang="pt-BR" dirty="0"/>
              <a:t> é o mais comum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Alguns estilos usam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prefixo </a:t>
            </a:r>
            <a:r>
              <a:rPr lang="pt-BR" dirty="0"/>
              <a:t>para indicar o tipo da variável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(Hungarian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Notation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76536" y="2924944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total_geral;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antigo usado em C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totalGeral;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tendência mais moderna do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6536" y="4869160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xlMax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xl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do layout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xwMax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xw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window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iMax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indica um número inteiro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050CD1-EFBF-40AB-B1FA-134DD125C9BD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E0F832C5-CB85-4D1B-B197-5DF41E65FC6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861BDED-A4B6-4ECC-AE9A-3A1A4B1427EA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inteiros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Ponto-Flutuante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1.25; -30.54; 0.003; 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true, false, 0,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  <a:r>
              <a:rPr lang="pt-BR" dirty="0"/>
              <a:t> são números sem parte fracionária</a:t>
            </a:r>
          </a:p>
          <a:p>
            <a:pPr lvl="1"/>
            <a:r>
              <a:rPr lang="pt-BR" dirty="0"/>
              <a:t>Exemplo:</a:t>
            </a:r>
            <a:r>
              <a:rPr lang="pt-BR" sz="2400" dirty="0">
                <a:latin typeface="+mj-lt"/>
              </a:rPr>
              <a:t> 2, 98, -5286, 0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infinitos números inteiros</a:t>
            </a:r>
            <a:r>
              <a:rPr lang="pt-BR" dirty="0"/>
              <a:t>,  nenhuma memória de computador pode representar todos os inteiros possíveis</a:t>
            </a:r>
          </a:p>
          <a:p>
            <a:pPr lvl="1"/>
            <a:r>
              <a:rPr lang="pt-BR" dirty="0"/>
              <a:t>Uma linguagem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 apenas um subconjunto</a:t>
            </a:r>
            <a:r>
              <a:rPr lang="pt-BR" dirty="0"/>
              <a:t> destes números</a:t>
            </a:r>
          </a:p>
          <a:p>
            <a:endParaRPr lang="pt-BR" dirty="0"/>
          </a:p>
          <a:p>
            <a:r>
              <a:rPr lang="pt-BR" dirty="0"/>
              <a:t>C++ oferece vários tipos inteiros</a:t>
            </a:r>
          </a:p>
          <a:p>
            <a:pPr lvl="1"/>
            <a:r>
              <a:rPr lang="pt-BR" dirty="0"/>
              <a:t>Eles diferem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 utilizada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 fundamental do computador </a:t>
            </a:r>
            <a:r>
              <a:rPr lang="pt-BR" dirty="0"/>
              <a:t>é o bit</a:t>
            </a:r>
          </a:p>
          <a:p>
            <a:pPr lvl="1"/>
            <a:r>
              <a:rPr lang="pt-BR" dirty="0"/>
              <a:t>Representa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351750B-BD32-4494-99C6-5EE4DF32C33C}"/>
              </a:ext>
            </a:extLst>
          </p:cNvPr>
          <p:cNvGrpSpPr/>
          <p:nvPr/>
        </p:nvGrpSpPr>
        <p:grpSpPr>
          <a:xfrm>
            <a:off x="2675672" y="3250405"/>
            <a:ext cx="2857520" cy="357190"/>
            <a:chOff x="4524364" y="3000372"/>
            <a:chExt cx="2857520" cy="357190"/>
          </a:xfrm>
        </p:grpSpPr>
        <p:sp>
          <p:nvSpPr>
            <p:cNvPr id="4" name="Retângulo 3"/>
            <p:cNvSpPr/>
            <p:nvPr/>
          </p:nvSpPr>
          <p:spPr>
            <a:xfrm>
              <a:off x="452436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8155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23874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9593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95312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1031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66750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2469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3E08A-0B4B-44A4-9227-ED1EE2867096}"/>
              </a:ext>
            </a:extLst>
          </p:cNvPr>
          <p:cNvSpPr txBox="1"/>
          <p:nvPr/>
        </p:nvSpPr>
        <p:spPr>
          <a:xfrm>
            <a:off x="6717935" y="3719765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0 - 0</a:t>
            </a:r>
          </a:p>
          <a:p>
            <a:r>
              <a:rPr lang="pt-BR" dirty="0">
                <a:latin typeface="+mj-lt"/>
              </a:rPr>
              <a:t>1 - 1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750465-FE1B-4C77-A6AE-3B286DE4702C}"/>
              </a:ext>
            </a:extLst>
          </p:cNvPr>
          <p:cNvSpPr/>
          <p:nvPr/>
        </p:nvSpPr>
        <p:spPr>
          <a:xfrm>
            <a:off x="6658810" y="3257409"/>
            <a:ext cx="936104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 bit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882E40-1DA8-4DFD-BF26-A0A7C1AEFD6D}"/>
              </a:ext>
            </a:extLst>
          </p:cNvPr>
          <p:cNvSpPr txBox="1"/>
          <p:nvPr/>
        </p:nvSpPr>
        <p:spPr>
          <a:xfrm>
            <a:off x="8153685" y="3719765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00 - 0</a:t>
            </a:r>
          </a:p>
          <a:p>
            <a:r>
              <a:rPr lang="pt-BR" dirty="0">
                <a:latin typeface="+mj-lt"/>
              </a:rPr>
              <a:t>01 - 1</a:t>
            </a:r>
          </a:p>
          <a:p>
            <a:r>
              <a:rPr lang="pt-BR" dirty="0">
                <a:latin typeface="+mj-lt"/>
              </a:rPr>
              <a:t>10 - 2</a:t>
            </a:r>
          </a:p>
          <a:p>
            <a:r>
              <a:rPr lang="pt-BR" dirty="0">
                <a:latin typeface="+mj-lt"/>
              </a:rPr>
              <a:t>11 - 3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8CAEE5-5993-4AB9-BBDC-2818DC0E5F91}"/>
              </a:ext>
            </a:extLst>
          </p:cNvPr>
          <p:cNvSpPr/>
          <p:nvPr/>
        </p:nvSpPr>
        <p:spPr>
          <a:xfrm>
            <a:off x="8131248" y="3257409"/>
            <a:ext cx="989364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 bits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8F84CE-AE3F-492F-87A8-7FD0325CCA3F}"/>
              </a:ext>
            </a:extLst>
          </p:cNvPr>
          <p:cNvSpPr txBox="1"/>
          <p:nvPr/>
        </p:nvSpPr>
        <p:spPr>
          <a:xfrm>
            <a:off x="9648778" y="3717032"/>
            <a:ext cx="1071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000 - 0</a:t>
            </a:r>
          </a:p>
          <a:p>
            <a:r>
              <a:rPr lang="pt-BR" dirty="0">
                <a:latin typeface="+mj-lt"/>
              </a:rPr>
              <a:t>001 - 1</a:t>
            </a:r>
          </a:p>
          <a:p>
            <a:r>
              <a:rPr lang="pt-BR" dirty="0">
                <a:latin typeface="+mj-lt"/>
              </a:rPr>
              <a:t>010 - 2</a:t>
            </a:r>
          </a:p>
          <a:p>
            <a:r>
              <a:rPr lang="pt-BR" dirty="0">
                <a:latin typeface="+mj-lt"/>
              </a:rPr>
              <a:t>011 - 3</a:t>
            </a:r>
          </a:p>
          <a:p>
            <a:r>
              <a:rPr lang="pt-BR" dirty="0">
                <a:latin typeface="+mj-lt"/>
              </a:rPr>
              <a:t>100 - 4</a:t>
            </a:r>
          </a:p>
          <a:p>
            <a:r>
              <a:rPr lang="pt-BR" dirty="0">
                <a:latin typeface="+mj-lt"/>
              </a:rPr>
              <a:t>101 - 5</a:t>
            </a:r>
          </a:p>
          <a:p>
            <a:r>
              <a:rPr lang="pt-BR" dirty="0">
                <a:latin typeface="+mj-lt"/>
              </a:rPr>
              <a:t>110 - 6</a:t>
            </a:r>
          </a:p>
          <a:p>
            <a:r>
              <a:rPr lang="pt-BR" dirty="0">
                <a:latin typeface="+mj-lt"/>
              </a:rPr>
              <a:t>111 - 7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19E8FB7-DEE6-4E9E-B8A4-F96587332445}"/>
              </a:ext>
            </a:extLst>
          </p:cNvPr>
          <p:cNvSpPr/>
          <p:nvPr/>
        </p:nvSpPr>
        <p:spPr>
          <a:xfrm>
            <a:off x="9656945" y="3257409"/>
            <a:ext cx="1045360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 bits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646DB8-5CAA-49C7-9F06-2B7ABDF0C124}"/>
              </a:ext>
            </a:extLst>
          </p:cNvPr>
          <p:cNvSpPr txBox="1"/>
          <p:nvPr/>
        </p:nvSpPr>
        <p:spPr>
          <a:xfrm>
            <a:off x="3126762" y="3789014"/>
            <a:ext cx="18706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8</a:t>
            </a:r>
            <a:r>
              <a:rPr lang="pt-BR" sz="2000" dirty="0"/>
              <a:t> bits representam </a:t>
            </a:r>
            <a:r>
              <a:rPr lang="pt-BR" sz="2000" dirty="0">
                <a:latin typeface="+mj-lt"/>
              </a:rPr>
              <a:t>256</a:t>
            </a:r>
            <a:r>
              <a:rPr lang="pt-BR" sz="2000" dirty="0"/>
              <a:t> valores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82001C-8690-4F4B-BDE1-60FFEBDAB4E6}"/>
              </a:ext>
            </a:extLst>
          </p:cNvPr>
          <p:cNvSpPr/>
          <p:nvPr/>
        </p:nvSpPr>
        <p:spPr>
          <a:xfrm>
            <a:off x="2224734" y="5161773"/>
            <a:ext cx="3759396" cy="1015663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Cada bit adicional duplica a capacidade de armazenamento.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byte</a:t>
            </a:r>
            <a:r>
              <a:rPr lang="pt-BR" dirty="0"/>
              <a:t> corresponde a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 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byte) representam </a:t>
            </a:r>
            <a:r>
              <a:rPr lang="pt-BR" dirty="0">
                <a:latin typeface="+mj-lt"/>
              </a:rPr>
              <a:t>256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65.536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4.294.672.296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18.446.744.073.709.661.615</a:t>
            </a:r>
            <a:r>
              <a:rPr lang="pt-BR" dirty="0"/>
              <a:t> valores</a:t>
            </a:r>
            <a:endParaRPr lang="pt-BR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88597CA-D263-44BD-88B7-54D15C928F90}"/>
              </a:ext>
            </a:extLst>
          </p:cNvPr>
          <p:cNvGrpSpPr/>
          <p:nvPr/>
        </p:nvGrpSpPr>
        <p:grpSpPr>
          <a:xfrm>
            <a:off x="2639616" y="2852936"/>
            <a:ext cx="2857520" cy="357190"/>
            <a:chOff x="4524364" y="3000372"/>
            <a:chExt cx="2857520" cy="357190"/>
          </a:xfrm>
        </p:grpSpPr>
        <p:sp>
          <p:nvSpPr>
            <p:cNvPr id="4" name="Retângulo 3"/>
            <p:cNvSpPr/>
            <p:nvPr/>
          </p:nvSpPr>
          <p:spPr>
            <a:xfrm>
              <a:off x="452436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8155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23874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9593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95312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1031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66750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2469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E394A7-EA39-41E1-9B22-B0C829534D45}"/>
              </a:ext>
            </a:extLst>
          </p:cNvPr>
          <p:cNvSpPr txBox="1"/>
          <p:nvPr/>
        </p:nvSpPr>
        <p:spPr>
          <a:xfrm>
            <a:off x="2672152" y="3417042"/>
            <a:ext cx="279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1 byte = 8 bits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73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conjunto de bits pode representar números:</a:t>
            </a:r>
          </a:p>
          <a:p>
            <a:pPr lvl="1"/>
            <a:r>
              <a:rPr lang="pt-BR" dirty="0"/>
              <a:t>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</a:t>
            </a:r>
            <a:r>
              <a:rPr lang="pt-BR" dirty="0"/>
              <a:t> ou </a:t>
            </a:r>
          </a:p>
          <a:p>
            <a:pPr lvl="1"/>
            <a:r>
              <a:rPr lang="pt-BR" dirty="0"/>
              <a:t>Positivos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negativos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F7F6B98-7271-4894-BF85-2D8A6E81251B}"/>
              </a:ext>
            </a:extLst>
          </p:cNvPr>
          <p:cNvGrpSpPr/>
          <p:nvPr/>
        </p:nvGrpSpPr>
        <p:grpSpPr>
          <a:xfrm>
            <a:off x="3180442" y="3645024"/>
            <a:ext cx="6583590" cy="2214577"/>
            <a:chOff x="3238480" y="4143381"/>
            <a:chExt cx="6583590" cy="2214577"/>
          </a:xfrm>
        </p:grpSpPr>
        <p:sp>
          <p:nvSpPr>
            <p:cNvPr id="4" name="Retângulo 3"/>
            <p:cNvSpPr/>
            <p:nvPr/>
          </p:nvSpPr>
          <p:spPr>
            <a:xfrm>
              <a:off x="323848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59567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5286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1005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6724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02443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8162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3881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8480" y="5929330"/>
              <a:ext cx="357190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S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567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5286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31005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66724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02443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38162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73881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0" name="Chave direita 19"/>
            <p:cNvSpPr/>
            <p:nvPr/>
          </p:nvSpPr>
          <p:spPr>
            <a:xfrm>
              <a:off x="6310314" y="585789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503740" y="5929330"/>
              <a:ext cx="294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Um bit reservado para o sinal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524629" y="5214950"/>
              <a:ext cx="3297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Todos os bits usados para o valor</a:t>
              </a:r>
            </a:p>
          </p:txBody>
        </p:sp>
        <p:sp>
          <p:nvSpPr>
            <p:cNvPr id="23" name="Chave direita 22"/>
            <p:cNvSpPr/>
            <p:nvPr/>
          </p:nvSpPr>
          <p:spPr>
            <a:xfrm>
              <a:off x="6310314" y="514351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have direita 23"/>
            <p:cNvSpPr/>
            <p:nvPr/>
          </p:nvSpPr>
          <p:spPr>
            <a:xfrm rot="16200000">
              <a:off x="4556378" y="3537852"/>
              <a:ext cx="221725" cy="285752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792107" y="4143381"/>
              <a:ext cx="1830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8 bits</a:t>
              </a:r>
            </a:p>
            <a:p>
              <a:pPr algn="ctr"/>
              <a:r>
                <a:rPr lang="pt-BR" dirty="0">
                  <a:latin typeface="+mj-lt"/>
                </a:rPr>
                <a:t>(256 valores)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ou seja, </a:t>
            </a:r>
            <a:br>
              <a:rPr lang="pt-BR" dirty="0"/>
            </a:br>
            <a:r>
              <a:rPr lang="pt-BR" dirty="0"/>
              <a:t>podem 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065300-F910-4387-8290-66C5943F003B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E6128E36-D169-4134-A8D5-D4F7FDAD74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67ED17-F8E0-4D04-ABA5-76D6896DDF7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derivados 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podem ser encurtados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int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4581128"/>
            <a:ext cx="710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placar;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short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temperatura;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posicao;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populacao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A309187-84C4-43E5-8073-C980D66807ED}"/>
              </a:ext>
            </a:extLst>
          </p:cNvPr>
          <p:cNvSpPr/>
          <p:nvPr/>
        </p:nvSpPr>
        <p:spPr>
          <a:xfrm>
            <a:off x="4799856" y="2771966"/>
            <a:ext cx="4104456" cy="1288714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Dificilmente se encontra a forma longa em códigos C++ mas elas podem ser usadas.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 </a:t>
            </a:r>
            <a:r>
              <a:rPr lang="pt-BR" dirty="0"/>
              <a:t>(avi, mpg, wmv, etc.)</a:t>
            </a:r>
          </a:p>
          <a:p>
            <a:endParaRPr lang="pt-BR" dirty="0"/>
          </a:p>
          <a:p>
            <a:r>
              <a:rPr lang="pt-BR" dirty="0"/>
              <a:t>Todos estes dados são representados pelo computador </a:t>
            </a:r>
            <a:br>
              <a:rPr lang="pt-BR" dirty="0"/>
            </a:br>
            <a:r>
              <a:rPr lang="pt-BR" dirty="0"/>
              <a:t>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existe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padronização da quantidade de bits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os tipos inteiros devem usar em cada plataforma</a:t>
            </a:r>
          </a:p>
          <a:p>
            <a:endParaRPr lang="pt-BR" dirty="0"/>
          </a:p>
          <a:p>
            <a:pPr lvl="1"/>
            <a:r>
              <a:rPr lang="pt-BR" dirty="0"/>
              <a:t>O padrão da linguagem C++ estipula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tamanhos mínimos</a:t>
            </a:r>
            <a:r>
              <a:rPr lang="pt-BR" dirty="0"/>
              <a:t>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é pelo menos tão largo quanto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sistemas usam os valores mínimos para: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</a:t>
            </a:r>
          </a:p>
          <a:p>
            <a:endParaRPr lang="pt-BR" dirty="0"/>
          </a:p>
          <a:p>
            <a:r>
              <a:rPr lang="pt-BR" dirty="0"/>
              <a:t>Porém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short</a:t>
            </a:r>
            <a:r>
              <a:rPr lang="pt-BR" dirty="0"/>
              <a:t>) para as implementações antigas do PC: DOS, Windows </a:t>
            </a:r>
            <a:r>
              <a:rPr lang="pt-BR" dirty="0">
                <a:latin typeface="+mj-lt"/>
              </a:rPr>
              <a:t>3.11</a:t>
            </a:r>
            <a:r>
              <a:rPr lang="pt-BR" dirty="0"/>
              <a:t>, OS</a:t>
            </a:r>
            <a:r>
              <a:rPr lang="pt-BR" dirty="0">
                <a:latin typeface="+mj-lt"/>
              </a:rPr>
              <a:t>2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long</a:t>
            </a:r>
            <a:r>
              <a:rPr lang="pt-BR" dirty="0"/>
              <a:t>) para as implementações mais recentes: Windows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, Linux, </a:t>
            </a:r>
            <a:r>
              <a:rPr lang="pt-BR" dirty="0" err="1"/>
              <a:t>MacOS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Windows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bits), </a:t>
            </a:r>
            <a:r>
              <a:rPr lang="pt-BR" dirty="0" err="1"/>
              <a:t>MacOS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  <a:endParaRPr lang="pt-BR" dirty="0">
              <a:latin typeface="+mj-lt"/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bits), </a:t>
            </a:r>
            <a:r>
              <a:rPr lang="pt-BR" dirty="0" err="1"/>
              <a:t>MacOS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Existem sobreposições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razões históricas</a:t>
            </a:r>
          </a:p>
          <a:p>
            <a:pPr lvl="1"/>
            <a:r>
              <a:rPr lang="pt-BR" dirty="0"/>
              <a:t>Tentativa de manter compatibilidade entre sistemas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67DE5A0-02FD-47F0-9C05-8BD752493258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D6BA9EB-22E9-4D8F-AD00-E0099E6DB24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2C223D-F4D0-4218-8642-CCFCF952A69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83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tamanho dos tipos inteiros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/>
              <a:t>determinada plataforma pode-se utilizar: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operador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sizeof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Ele retorna o número de bytes ocupados por um tipo ou uma variável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climits</a:t>
            </a:r>
            <a:endParaRPr lang="pt-BR" dirty="0"/>
          </a:p>
          <a:p>
            <a:pPr lvl="2"/>
            <a:r>
              <a:rPr lang="pt-BR" dirty="0"/>
              <a:t>Contém informações sobre os limites dos tipos inteiros: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INT_MAX</a:t>
            </a:r>
            <a:r>
              <a:rPr lang="pt-BR" dirty="0"/>
              <a:t>: o maior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INT_MIN</a:t>
            </a:r>
            <a:r>
              <a:rPr lang="pt-BR" dirty="0"/>
              <a:t>: o menor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n_int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400" dirty="0">
                <a:latin typeface="+mj-lt"/>
              </a:rPr>
              <a:t> n_short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LONG_MAX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LLONG_MAX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n_short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 	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n_long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 Máximos:\n"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"short: "</a:t>
            </a:r>
            <a:r>
              <a:rPr lang="pt-BR" sz="1400" dirty="0">
                <a:latin typeface="+mj-lt"/>
              </a:rPr>
              <a:t> &lt;&lt; n_short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"int: "</a:t>
            </a:r>
            <a:r>
              <a:rPr lang="pt-BR" sz="1400" dirty="0">
                <a:latin typeface="+mj-lt"/>
              </a:rPr>
              <a:t> &lt;&lt; n_int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"long: "</a:t>
            </a:r>
            <a:r>
              <a:rPr lang="pt-BR" sz="1400" dirty="0">
                <a:latin typeface="+mj-lt"/>
              </a:rPr>
              <a:t> &lt;&lt; n_long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Borland C++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MS-DOS: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164681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short tem 2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int tem 2 bytes.</a:t>
            </a:r>
          </a:p>
          <a:p>
            <a:r>
              <a:rPr lang="pt-BR" dirty="0"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Maximos: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32767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/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: 9223372036854775807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C++ 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latin typeface="+mj-lt"/>
              </a:rPr>
              <a:t>no Windows 10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int tem 4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g++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latin typeface="+mj-lt"/>
              </a:rPr>
              <a:t>no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Linux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int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 tem 8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9223372036854775807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258650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sizeof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sizeof</a:t>
            </a:r>
            <a:r>
              <a:rPr lang="pt-BR" dirty="0"/>
              <a:t> pode trabalhar tanto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quanto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obrigatórios </a:t>
            </a:r>
            <a:r>
              <a:rPr lang="pt-BR" dirty="0"/>
              <a:t>quando o operando é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opcionais </a:t>
            </a:r>
            <a:r>
              <a:rPr lang="pt-BR" dirty="0"/>
              <a:t>quando o operando é um nome de 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 n_short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climits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cabeçalho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simbólicas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50479"/>
              </p:ext>
            </p:extLst>
          </p:nvPr>
        </p:nvGraphicFramePr>
        <p:xfrm>
          <a:off x="3048000" y="2780928"/>
          <a:ext cx="6096000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são gravados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unidades de armazenamento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carregados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</a:t>
            </a:r>
            <a:r>
              <a:rPr lang="pt-BR" dirty="0"/>
              <a:t> para execução</a:t>
            </a:r>
          </a:p>
          <a:p>
            <a:pPr lvl="1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9F5C09-AB36-44E2-B3D8-3D57D656587D}"/>
              </a:ext>
            </a:extLst>
          </p:cNvPr>
          <p:cNvSpPr txBox="1"/>
          <p:nvPr/>
        </p:nvSpPr>
        <p:spPr>
          <a:xfrm>
            <a:off x="7964698" y="4412440"/>
            <a:ext cx="2520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CPU só trabalha com dados que estão na memória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4EE3D9-C4E8-49BD-A8ED-24A28F37BDA5}"/>
              </a:ext>
            </a:extLst>
          </p:cNvPr>
          <p:cNvSpPr/>
          <p:nvPr/>
        </p:nvSpPr>
        <p:spPr>
          <a:xfrm>
            <a:off x="4079776" y="4306377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00100110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F27B41-1EFE-450D-92F2-D0307F75B449}"/>
              </a:ext>
            </a:extLst>
          </p:cNvPr>
          <p:cNvSpPr/>
          <p:nvPr/>
        </p:nvSpPr>
        <p:spPr>
          <a:xfrm>
            <a:off x="4079776" y="4482009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01110011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ABC09F-C739-4191-B660-FF2532E9195F}"/>
              </a:ext>
            </a:extLst>
          </p:cNvPr>
          <p:cNvSpPr/>
          <p:nvPr/>
        </p:nvSpPr>
        <p:spPr>
          <a:xfrm>
            <a:off x="4079776" y="4657641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01101001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4C84C4-890C-41E3-B674-D50CC491DD8A}"/>
              </a:ext>
            </a:extLst>
          </p:cNvPr>
          <p:cNvSpPr/>
          <p:nvPr/>
        </p:nvSpPr>
        <p:spPr>
          <a:xfrm>
            <a:off x="4079776" y="4833274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01001110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1BC29C-1F6A-414C-887C-39CCBD2158E2}"/>
              </a:ext>
            </a:extLst>
          </p:cNvPr>
          <p:cNvSpPr/>
          <p:nvPr/>
        </p:nvSpPr>
        <p:spPr>
          <a:xfrm>
            <a:off x="4079776" y="5008906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8FED39-5AEE-4DDB-B23A-6E4BD608129D}"/>
              </a:ext>
            </a:extLst>
          </p:cNvPr>
          <p:cNvSpPr/>
          <p:nvPr/>
        </p:nvSpPr>
        <p:spPr>
          <a:xfrm>
            <a:off x="4079776" y="5184538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780B9DC-A44B-4C75-8EE7-DC140B472C33}"/>
              </a:ext>
            </a:extLst>
          </p:cNvPr>
          <p:cNvSpPr/>
          <p:nvPr/>
        </p:nvSpPr>
        <p:spPr>
          <a:xfrm>
            <a:off x="4079776" y="5360170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D48776-668D-466C-B26B-0AE81FB7D0AA}"/>
              </a:ext>
            </a:extLst>
          </p:cNvPr>
          <p:cNvSpPr txBox="1"/>
          <p:nvPr/>
        </p:nvSpPr>
        <p:spPr>
          <a:xfrm>
            <a:off x="4906790" y="429501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7B7C8C-609A-4679-B0FC-192824C742D3}"/>
              </a:ext>
            </a:extLst>
          </p:cNvPr>
          <p:cNvSpPr txBox="1"/>
          <p:nvPr/>
        </p:nvSpPr>
        <p:spPr>
          <a:xfrm>
            <a:off x="4906790" y="447064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80AC71-55AA-4CBB-B4DF-A2A4BFC1EFB9}"/>
              </a:ext>
            </a:extLst>
          </p:cNvPr>
          <p:cNvSpPr txBox="1"/>
          <p:nvPr/>
        </p:nvSpPr>
        <p:spPr>
          <a:xfrm>
            <a:off x="4906790" y="4646276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C1A1A-CDB8-4159-83A9-2F903446E5CC}"/>
              </a:ext>
            </a:extLst>
          </p:cNvPr>
          <p:cNvSpPr txBox="1"/>
          <p:nvPr/>
        </p:nvSpPr>
        <p:spPr>
          <a:xfrm>
            <a:off x="4906790" y="48219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18ABF5-5246-4E96-A400-4BC83784498F}"/>
              </a:ext>
            </a:extLst>
          </p:cNvPr>
          <p:cNvSpPr txBox="1"/>
          <p:nvPr/>
        </p:nvSpPr>
        <p:spPr>
          <a:xfrm>
            <a:off x="4906790" y="499754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D974C6-A652-4E17-AD3D-1768959C2580}"/>
              </a:ext>
            </a:extLst>
          </p:cNvPr>
          <p:cNvSpPr txBox="1"/>
          <p:nvPr/>
        </p:nvSpPr>
        <p:spPr>
          <a:xfrm>
            <a:off x="4906790" y="517317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136BAB-B97B-49EA-A403-5EA61D43366A}"/>
              </a:ext>
            </a:extLst>
          </p:cNvPr>
          <p:cNvSpPr txBox="1"/>
          <p:nvPr/>
        </p:nvSpPr>
        <p:spPr>
          <a:xfrm>
            <a:off x="4906790" y="534880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0xCB26</a:t>
            </a:r>
          </a:p>
        </p:txBody>
      </p:sp>
      <p:sp>
        <p:nvSpPr>
          <p:cNvPr id="23" name="Cilindro 22" descr="Binário estrutura de tópicos">
            <a:extLst>
              <a:ext uri="{FF2B5EF4-FFF2-40B4-BE49-F238E27FC236}">
                <a16:creationId xmlns:a16="http://schemas.microsoft.com/office/drawing/2014/main" id="{39E2D61B-B273-44E1-9376-A762887728BD}"/>
              </a:ext>
            </a:extLst>
          </p:cNvPr>
          <p:cNvSpPr/>
          <p:nvPr/>
        </p:nvSpPr>
        <p:spPr>
          <a:xfrm>
            <a:off x="2277459" y="3926216"/>
            <a:ext cx="1296144" cy="1728192"/>
          </a:xfrm>
          <a:prstGeom prst="can">
            <a:avLst/>
          </a:prstGeom>
          <a:blipFill dpi="0" rotWithShape="1">
            <a:blip r:embed="rId3">
              <a:alphaModFix amt="5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50000" sy="5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EF0514-C715-4467-B577-3C94E323F1D1}"/>
              </a:ext>
            </a:extLst>
          </p:cNvPr>
          <p:cNvSpPr txBox="1"/>
          <p:nvPr/>
        </p:nvSpPr>
        <p:spPr>
          <a:xfrm>
            <a:off x="2320653" y="5820318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HDD / SSD</a:t>
            </a:r>
          </a:p>
        </p:txBody>
      </p:sp>
      <p:sp>
        <p:nvSpPr>
          <p:cNvPr id="25" name="Seta: Curva para Baixo 24">
            <a:extLst>
              <a:ext uri="{FF2B5EF4-FFF2-40B4-BE49-F238E27FC236}">
                <a16:creationId xmlns:a16="http://schemas.microsoft.com/office/drawing/2014/main" id="{12D8E3A2-255F-4006-A523-8D3F240AF79A}"/>
              </a:ext>
            </a:extLst>
          </p:cNvPr>
          <p:cNvSpPr/>
          <p:nvPr/>
        </p:nvSpPr>
        <p:spPr>
          <a:xfrm>
            <a:off x="2855640" y="3404833"/>
            <a:ext cx="1800199" cy="72008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36BC89-BA77-4CB6-8D6A-97CB2D513A38}"/>
              </a:ext>
            </a:extLst>
          </p:cNvPr>
          <p:cNvSpPr txBox="1"/>
          <p:nvPr/>
        </p:nvSpPr>
        <p:spPr>
          <a:xfrm>
            <a:off x="4132298" y="582784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pic>
        <p:nvPicPr>
          <p:cNvPr id="28" name="Gráfico 27" descr="Processador com preenchimento sólido">
            <a:extLst>
              <a:ext uri="{FF2B5EF4-FFF2-40B4-BE49-F238E27FC236}">
                <a16:creationId xmlns:a16="http://schemas.microsoft.com/office/drawing/2014/main" id="{F667E33F-EC45-41D8-8FE0-AA334CB3D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513" y="4295010"/>
            <a:ext cx="1300015" cy="13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contém linhas como esta: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/>
              <a:t> é uma outra diretiva de pré-processamento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/>
              <a:t>Ela funciona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"localizar e substituir"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procura pelas ocorrências de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código fonte e substitui por </a:t>
            </a:r>
            <a:r>
              <a:rPr lang="pt-BR" dirty="0">
                <a:latin typeface="+mj-lt"/>
              </a:rPr>
              <a:t>21476483647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5964" y="2492896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 2147483647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 </a:t>
            </a:r>
            <a:r>
              <a:rPr lang="pt-BR" dirty="0">
                <a:latin typeface="+mj-lt"/>
              </a:rPr>
              <a:t>-2147483648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826815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horasseg.cpp – converte horas em segundos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 3600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uma quantidade de tempo em horas: "</a:t>
            </a:r>
            <a:r>
              <a:rPr lang="pt-BR" dirty="0">
                <a:latin typeface="+mj-lt"/>
              </a:rPr>
              <a:t>; 	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horas;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horas;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segundos = horas *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equivale a "</a:t>
            </a:r>
            <a:r>
              <a:rPr lang="pt-BR" dirty="0">
                <a:latin typeface="+mj-lt"/>
              </a:rPr>
              <a:t> &lt;&lt; segundos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segundos.\n"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56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 inicialização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 a declaração com a atribuição de valor </a:t>
            </a:r>
            <a:r>
              <a:rPr lang="pt-BR" dirty="0"/>
              <a:t>em uma 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pode ser feita 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constantes, variáveis e expressões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058485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n_int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851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alunos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alunas = alunos;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cadeiras = alunos + alunas + 4 + converte(10);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formas alternativas para inicializar </a:t>
            </a:r>
            <a:r>
              <a:rPr lang="pt-BR" dirty="0"/>
              <a:t>variáveis que não são válidas em C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não inicializada </a:t>
            </a:r>
            <a:r>
              <a:rPr lang="pt-BR" dirty="0"/>
              <a:t>contém um valor indefinido </a:t>
            </a:r>
            <a:br>
              <a:rPr lang="pt-BR" dirty="0"/>
            </a:br>
            <a:r>
              <a:rPr lang="pt-BR" dirty="0"/>
              <a:t>(lixo da memória)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 = 101;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em C/C++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num(101);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somente em 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{101};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válido a partir do C++11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num{101};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a partir do C++11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497277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indefinido</a:t>
            </a:r>
          </a:p>
          <a:p>
            <a:r>
              <a:rPr lang="pt-BR" dirty="0">
                <a:latin typeface="+mj-lt"/>
              </a:rPr>
              <a:t>cout &lt;&lt;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mostrará lixo da memória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Sinal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Cada um dos tipos inteiros possui uma versão </a:t>
            </a:r>
            <a:br>
              <a:rPr lang="pt-BR" dirty="0"/>
            </a:br>
            <a:r>
              <a:rPr lang="pt-BR" dirty="0"/>
              <a:t>sem sinal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 apenas números positivos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Eliminando os negativos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sobra mais espaço</a:t>
            </a:r>
            <a:r>
              <a:rPr lang="pt-BR" dirty="0"/>
              <a:t> para os positivos: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representa números de </a:t>
            </a:r>
            <a:r>
              <a:rPr lang="pt-BR" dirty="0">
                <a:latin typeface="+mj-lt"/>
              </a:rPr>
              <a:t>-32768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32767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short </a:t>
            </a:r>
            <a:r>
              <a:rPr lang="pt-BR" dirty="0"/>
              <a:t>representa números de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65535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924944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short</a:t>
            </a:r>
            <a:r>
              <a:rPr lang="pt-BR" dirty="0">
                <a:latin typeface="+mj-lt"/>
              </a:rPr>
              <a:t> tam;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short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int</a:t>
            </a:r>
            <a:r>
              <a:rPr lang="pt-BR" dirty="0">
                <a:latin typeface="+mj-lt"/>
              </a:rPr>
              <a:t> mesas;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alunos;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long</a:t>
            </a:r>
            <a:r>
              <a:rPr lang="pt-BR" dirty="0">
                <a:latin typeface="+mj-lt"/>
              </a:rPr>
              <a:t> cadeiras;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pop;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91450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Real para cada um..." </a:t>
            </a:r>
            <a:r>
              <a:rPr lang="pt-BR" sz="1600" dirty="0">
                <a:latin typeface="+mj-lt"/>
              </a:rPr>
              <a:t>&lt;&lt; endl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+ 1;</a:t>
            </a:r>
          </a:p>
          <a:p>
            <a:r>
              <a:rPr lang="pt-BR" sz="1600" dirty="0">
                <a:latin typeface="+mj-lt"/>
              </a:rPr>
              <a:t>    maria = maria + 1;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708920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32767 Reais.</a:t>
            </a:r>
          </a:p>
          <a:p>
            <a:r>
              <a:rPr lang="pt-BR" dirty="0">
                <a:latin typeface="+mj-lt"/>
              </a:rPr>
              <a:t>	Maria tem 32767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Adicionando 1 Real para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-32768 Reais.</a:t>
            </a:r>
          </a:p>
          <a:p>
            <a:r>
              <a:rPr lang="pt-BR" dirty="0">
                <a:latin typeface="+mj-lt"/>
              </a:rPr>
              <a:t>	Agora Maria tem 32768 Reais.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8215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"Tirando 1 Real de cada um..." </a:t>
            </a:r>
            <a:r>
              <a:rPr lang="pt-BR" sz="1600" dirty="0">
                <a:latin typeface="+mj-lt"/>
              </a:rPr>
              <a:t>&lt;&lt; endl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- 1;</a:t>
            </a:r>
          </a:p>
          <a:p>
            <a:r>
              <a:rPr lang="pt-BR" sz="1600" dirty="0">
                <a:latin typeface="+mj-lt"/>
              </a:rPr>
              <a:t>    maria = maria - 1;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636912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0 Reais.</a:t>
            </a:r>
          </a:p>
          <a:p>
            <a:r>
              <a:rPr lang="pt-BR" dirty="0">
                <a:latin typeface="+mj-lt"/>
              </a:rPr>
              <a:t>	Maria tem 0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Tirando 1 Real de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-1 Reais.</a:t>
            </a:r>
          </a:p>
          <a:p>
            <a:r>
              <a:rPr lang="pt-BR" dirty="0">
                <a:latin typeface="+mj-lt"/>
              </a:rPr>
              <a:t>	Agora Maria tem 65535 Reais.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421416" cy="4572000"/>
          </a:xfrm>
        </p:spPr>
        <p:txBody>
          <a:bodyPr/>
          <a:lstStyle/>
          <a:p>
            <a:r>
              <a:rPr lang="pt-BR" dirty="0"/>
              <a:t>Os tipos inteiros se comportam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odômetro analógico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7059A03-D4E1-4437-BBF4-9D4CDE695067}"/>
              </a:ext>
            </a:extLst>
          </p:cNvPr>
          <p:cNvGrpSpPr/>
          <p:nvPr/>
        </p:nvGrpSpPr>
        <p:grpSpPr>
          <a:xfrm>
            <a:off x="2222554" y="2852936"/>
            <a:ext cx="3945556" cy="3143272"/>
            <a:chOff x="2222554" y="3071810"/>
            <a:chExt cx="3945556" cy="3143272"/>
          </a:xfrm>
        </p:grpSpPr>
        <p:grpSp>
          <p:nvGrpSpPr>
            <p:cNvPr id="21" name="Grupo 20"/>
            <p:cNvGrpSpPr/>
            <p:nvPr/>
          </p:nvGrpSpPr>
          <p:grpSpPr>
            <a:xfrm>
              <a:off x="3167042" y="3140968"/>
              <a:ext cx="2143140" cy="2645486"/>
              <a:chOff x="1607323" y="2069398"/>
              <a:chExt cx="2143140" cy="2645486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928794" y="2857496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signed short</a:t>
                </a: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 rot="10800000">
                <a:off x="3321835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rot="10800000">
                <a:off x="1607323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V="1">
                <a:off x="2678893" y="2069398"/>
                <a:ext cx="0" cy="8595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rot="16200000">
                <a:off x="2465373" y="4499776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eta circular 37"/>
            <p:cNvSpPr/>
            <p:nvPr/>
          </p:nvSpPr>
          <p:spPr>
            <a:xfrm rot="5400000" flipH="1">
              <a:off x="323905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Seta circular 38"/>
            <p:cNvSpPr/>
            <p:nvPr/>
          </p:nvSpPr>
          <p:spPr>
            <a:xfrm rot="16200000">
              <a:off x="259610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22268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-32768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148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31018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22255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-16384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24232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24364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9573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A18C08-2DBE-4FE9-AF4A-958D50F6545E}"/>
              </a:ext>
            </a:extLst>
          </p:cNvPr>
          <p:cNvGrpSpPr/>
          <p:nvPr/>
        </p:nvGrpSpPr>
        <p:grpSpPr>
          <a:xfrm>
            <a:off x="6508834" y="2852936"/>
            <a:ext cx="3945556" cy="3143272"/>
            <a:chOff x="6508834" y="3071810"/>
            <a:chExt cx="3945556" cy="3143272"/>
          </a:xfrm>
        </p:grpSpPr>
        <p:grpSp>
          <p:nvGrpSpPr>
            <p:cNvPr id="22" name="Grupo 21"/>
            <p:cNvGrpSpPr/>
            <p:nvPr/>
          </p:nvGrpSpPr>
          <p:grpSpPr>
            <a:xfrm>
              <a:off x="7453322" y="3571876"/>
              <a:ext cx="2143140" cy="2286016"/>
              <a:chOff x="5893603" y="2357430"/>
              <a:chExt cx="2143140" cy="2286016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6215074" y="2714620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unsigned short</a:t>
                </a:r>
              </a:p>
            </p:txBody>
          </p:sp>
          <p:cxnSp>
            <p:nvCxnSpPr>
              <p:cNvPr id="17" name="Conector reto 16"/>
              <p:cNvCxnSpPr/>
              <p:nvPr/>
            </p:nvCxnSpPr>
            <p:spPr>
              <a:xfrm rot="10800000">
                <a:off x="7608115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rot="10800000">
                <a:off x="5893603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 rot="16200000">
                <a:off x="6751653" y="2570950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37" idx="0"/>
              </p:cNvCxnSpPr>
              <p:nvPr/>
            </p:nvCxnSpPr>
            <p:spPr>
              <a:xfrm flipH="1" flipV="1">
                <a:off x="6966761" y="4143380"/>
                <a:ext cx="3974" cy="50006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eta circular 39"/>
            <p:cNvSpPr/>
            <p:nvPr/>
          </p:nvSpPr>
          <p:spPr>
            <a:xfrm rot="5400000" flipH="1">
              <a:off x="752533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1" name="Seta circular 40"/>
            <p:cNvSpPr/>
            <p:nvPr/>
          </p:nvSpPr>
          <p:spPr>
            <a:xfrm rot="5400000" flipV="1">
              <a:off x="688238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50896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+32768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66776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59646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50883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+49152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4761" y="587652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+65535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739206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8201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3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obtêm dados:</a:t>
            </a:r>
          </a:p>
          <a:p>
            <a:pPr lvl="1"/>
            <a:r>
              <a:rPr lang="pt-BR" dirty="0"/>
              <a:t>Lendo-os da unidade de armazenamento</a:t>
            </a:r>
          </a:p>
          <a:p>
            <a:pPr lvl="1"/>
            <a:r>
              <a:rPr lang="pt-BR" dirty="0"/>
              <a:t>Transferindo-os para a memória</a:t>
            </a:r>
          </a:p>
          <a:p>
            <a:pPr lvl="1"/>
            <a:r>
              <a:rPr lang="pt-BR" dirty="0"/>
              <a:t>Lendo-os da entrada (teclado) para a memória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geram dados:</a:t>
            </a:r>
          </a:p>
          <a:p>
            <a:pPr lvl="1"/>
            <a:r>
              <a:rPr lang="pt-BR" dirty="0"/>
              <a:t>Armazenando-os na memória</a:t>
            </a:r>
          </a:p>
          <a:p>
            <a:pPr lvl="1"/>
            <a:r>
              <a:rPr lang="pt-BR" dirty="0"/>
              <a:t>Transferindo-os da memória para arquivos</a:t>
            </a:r>
          </a:p>
          <a:p>
            <a:pPr lvl="1"/>
            <a:r>
              <a:rPr lang="pt-BR" dirty="0"/>
              <a:t>Escrevendo-os na saída (tela)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2355043"/>
            <a:ext cx="6984776" cy="929941"/>
          </a:xfrm>
          <a:prstGeom prst="rect">
            <a:avLst/>
          </a:prstGeom>
          <a:gradFill>
            <a:gsLst>
              <a:gs pos="0">
                <a:schemeClr val="dk1">
                  <a:tint val="48000"/>
                  <a:satMod val="138000"/>
                  <a:alpha val="50000"/>
                </a:schemeClr>
              </a:gs>
              <a:gs pos="25000">
                <a:schemeClr val="dk1">
                  <a:tint val="85000"/>
                  <a:alpha val="50000"/>
                </a:schemeClr>
              </a:gs>
              <a:gs pos="40000">
                <a:schemeClr val="dk1">
                  <a:tint val="92000"/>
                  <a:alpha val="50000"/>
                </a:schemeClr>
              </a:gs>
              <a:gs pos="50000">
                <a:schemeClr val="dk1">
                  <a:tint val="93000"/>
                  <a:alpha val="50000"/>
                </a:schemeClr>
              </a:gs>
              <a:gs pos="60000">
                <a:schemeClr val="dk1">
                  <a:tint val="92000"/>
                  <a:alpha val="50000"/>
                </a:schemeClr>
              </a:gs>
              <a:gs pos="75000">
                <a:schemeClr val="dk1">
                  <a:tint val="83000"/>
                  <a:satMod val="108000"/>
                  <a:alpha val="50000"/>
                </a:schemeClr>
              </a:gs>
              <a:gs pos="100000">
                <a:schemeClr val="dk1">
                  <a:tint val="48000"/>
                  <a:satMod val="150000"/>
                  <a:alpha val="50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0296" y="263534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24D3A3-1130-4B3F-8129-A80271AEFCB2}"/>
              </a:ext>
            </a:extLst>
          </p:cNvPr>
          <p:cNvSpPr/>
          <p:nvPr/>
        </p:nvSpPr>
        <p:spPr>
          <a:xfrm>
            <a:off x="1576099" y="5356282"/>
            <a:ext cx="6984776" cy="432048"/>
          </a:xfrm>
          <a:prstGeom prst="rect">
            <a:avLst/>
          </a:prstGeom>
          <a:gradFill>
            <a:gsLst>
              <a:gs pos="0">
                <a:schemeClr val="dk1">
                  <a:tint val="48000"/>
                  <a:satMod val="138000"/>
                  <a:alpha val="50000"/>
                </a:schemeClr>
              </a:gs>
              <a:gs pos="25000">
                <a:schemeClr val="dk1">
                  <a:tint val="85000"/>
                  <a:alpha val="50000"/>
                </a:schemeClr>
              </a:gs>
              <a:gs pos="40000">
                <a:schemeClr val="dk1">
                  <a:tint val="92000"/>
                  <a:alpha val="50000"/>
                </a:schemeClr>
              </a:gs>
              <a:gs pos="50000">
                <a:schemeClr val="dk1">
                  <a:tint val="93000"/>
                  <a:alpha val="50000"/>
                </a:schemeClr>
              </a:gs>
              <a:gs pos="60000">
                <a:schemeClr val="dk1">
                  <a:tint val="92000"/>
                  <a:alpha val="50000"/>
                </a:schemeClr>
              </a:gs>
              <a:gs pos="75000">
                <a:schemeClr val="dk1">
                  <a:tint val="83000"/>
                  <a:satMod val="108000"/>
                  <a:alpha val="50000"/>
                </a:schemeClr>
              </a:gs>
              <a:gs pos="100000">
                <a:schemeClr val="dk1">
                  <a:tint val="48000"/>
                  <a:satMod val="150000"/>
                  <a:alpha val="50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2E695A3-BB10-4650-8DCF-8D02EE9AC83F}"/>
              </a:ext>
            </a:extLst>
          </p:cNvPr>
          <p:cNvSpPr txBox="1"/>
          <p:nvPr/>
        </p:nvSpPr>
        <p:spPr>
          <a:xfrm>
            <a:off x="8760295" y="538764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25606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ocupa espaço na memória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33;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sp>
        <p:nvSpPr>
          <p:cNvPr id="30" name="CaixaDeTexto 25"/>
          <p:cNvSpPr txBox="1"/>
          <p:nvPr/>
        </p:nvSpPr>
        <p:spPr>
          <a:xfrm>
            <a:off x="1832299" y="3985589"/>
            <a:ext cx="173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stack</a:t>
            </a:r>
            <a:endParaRPr lang="pt-BR" dirty="0"/>
          </a:p>
          <a:p>
            <a:pPr algn="ctr"/>
            <a:r>
              <a:rPr lang="pt-BR" dirty="0"/>
              <a:t>(variáveis locais)</a:t>
            </a:r>
          </a:p>
        </p:txBody>
      </p:sp>
      <p:sp>
        <p:nvSpPr>
          <p:cNvPr id="43" name="Retângulo 26"/>
          <p:cNvSpPr/>
          <p:nvPr/>
        </p:nvSpPr>
        <p:spPr>
          <a:xfrm>
            <a:off x="5839921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1778200" y="516929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rodata</a:t>
            </a:r>
            <a:br>
              <a:rPr lang="pt-BR" dirty="0"/>
            </a:br>
            <a:r>
              <a:rPr lang="pt-BR" dirty="0"/>
              <a:t>(para constantes)</a:t>
            </a:r>
          </a:p>
        </p:txBody>
      </p:sp>
      <p:sp>
        <p:nvSpPr>
          <p:cNvPr id="64" name="Retângulo 26"/>
          <p:cNvSpPr/>
          <p:nvPr/>
        </p:nvSpPr>
        <p:spPr>
          <a:xfrm>
            <a:off x="9856977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cxnSp>
        <p:nvCxnSpPr>
          <p:cNvPr id="5" name="Conector Angulado 4"/>
          <p:cNvCxnSpPr>
            <a:cxnSpLocks/>
          </p:cNvCxnSpPr>
          <p:nvPr/>
        </p:nvCxnSpPr>
        <p:spPr>
          <a:xfrm rot="10800000" flipH="1">
            <a:off x="6110604" y="4219434"/>
            <a:ext cx="1785596" cy="1265373"/>
          </a:xfrm>
          <a:prstGeom prst="bentConnector3">
            <a:avLst>
              <a:gd name="adj1" fmla="val 53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have direita 24"/>
          <p:cNvSpPr/>
          <p:nvPr/>
        </p:nvSpPr>
        <p:spPr>
          <a:xfrm flipH="1">
            <a:off x="3895264" y="4868188"/>
            <a:ext cx="178610" cy="12485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Chave direita 24"/>
          <p:cNvSpPr/>
          <p:nvPr/>
        </p:nvSpPr>
        <p:spPr>
          <a:xfrm flipH="1">
            <a:off x="3895263" y="3763191"/>
            <a:ext cx="178611" cy="10538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Chave direita 24"/>
          <p:cNvSpPr/>
          <p:nvPr/>
        </p:nvSpPr>
        <p:spPr>
          <a:xfrm flipH="1">
            <a:off x="7959412" y="3828250"/>
            <a:ext cx="136689" cy="8198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CaixaDeTexto 25"/>
          <p:cNvSpPr txBox="1"/>
          <p:nvPr/>
        </p:nvSpPr>
        <p:spPr>
          <a:xfrm>
            <a:off x="6311997" y="512312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F40512-6183-4E77-BF93-A2362585C0E9}"/>
              </a:ext>
            </a:extLst>
          </p:cNvPr>
          <p:cNvGrpSpPr/>
          <p:nvPr/>
        </p:nvGrpSpPr>
        <p:grpSpPr>
          <a:xfrm>
            <a:off x="4199201" y="3749322"/>
            <a:ext cx="1850604" cy="2371368"/>
            <a:chOff x="4623681" y="3823540"/>
            <a:chExt cx="1850604" cy="2371368"/>
          </a:xfrm>
        </p:grpSpPr>
        <p:sp>
          <p:nvSpPr>
            <p:cNvPr id="25" name="Retângulo 8"/>
            <p:cNvSpPr/>
            <p:nvPr/>
          </p:nvSpPr>
          <p:spPr>
            <a:xfrm>
              <a:off x="4624872" y="46946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6" name="Retângulo 9"/>
            <p:cNvSpPr/>
            <p:nvPr/>
          </p:nvSpPr>
          <p:spPr>
            <a:xfrm>
              <a:off x="4623683" y="512375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7" name="Retângulo 10"/>
            <p:cNvSpPr/>
            <p:nvPr/>
          </p:nvSpPr>
          <p:spPr>
            <a:xfrm>
              <a:off x="4623683" y="533806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8" name="Retângulo 11"/>
            <p:cNvSpPr/>
            <p:nvPr/>
          </p:nvSpPr>
          <p:spPr>
            <a:xfrm>
              <a:off x="4623683" y="555238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31" name="CaixaDeTexto 27"/>
            <p:cNvSpPr txBox="1"/>
            <p:nvPr/>
          </p:nvSpPr>
          <p:spPr>
            <a:xfrm>
              <a:off x="5696444" y="38235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32" name="CaixaDeTexto 28"/>
            <p:cNvSpPr txBox="1"/>
            <p:nvPr/>
          </p:nvSpPr>
          <p:spPr>
            <a:xfrm>
              <a:off x="5696444" y="403785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3" name="CaixaDeTexto 29"/>
            <p:cNvSpPr txBox="1"/>
            <p:nvPr/>
          </p:nvSpPr>
          <p:spPr>
            <a:xfrm>
              <a:off x="5696444" y="42521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1"/>
            <p:cNvSpPr txBox="1"/>
            <p:nvPr/>
          </p:nvSpPr>
          <p:spPr>
            <a:xfrm>
              <a:off x="5696444" y="44664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5" name="CaixaDeTexto 32"/>
            <p:cNvSpPr txBox="1"/>
            <p:nvPr/>
          </p:nvSpPr>
          <p:spPr>
            <a:xfrm>
              <a:off x="5696444" y="4680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6" name="CaixaDeTexto 33"/>
            <p:cNvSpPr txBox="1"/>
            <p:nvPr/>
          </p:nvSpPr>
          <p:spPr>
            <a:xfrm>
              <a:off x="5695247" y="48913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7" name="CaixaDeTexto 34"/>
            <p:cNvSpPr txBox="1"/>
            <p:nvPr/>
          </p:nvSpPr>
          <p:spPr>
            <a:xfrm>
              <a:off x="5695247" y="510562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8" name="CaixaDeTexto 35"/>
            <p:cNvSpPr txBox="1"/>
            <p:nvPr/>
          </p:nvSpPr>
          <p:spPr>
            <a:xfrm>
              <a:off x="5695247" y="53199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9" name="Retângulo 4"/>
            <p:cNvSpPr/>
            <p:nvPr/>
          </p:nvSpPr>
          <p:spPr>
            <a:xfrm>
              <a:off x="4624872" y="38650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5"/>
            <p:cNvSpPr/>
            <p:nvPr/>
          </p:nvSpPr>
          <p:spPr>
            <a:xfrm>
              <a:off x="4624872" y="407933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6"/>
            <p:cNvSpPr/>
            <p:nvPr/>
          </p:nvSpPr>
          <p:spPr>
            <a:xfrm>
              <a:off x="4624872" y="429364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7"/>
            <p:cNvSpPr/>
            <p:nvPr/>
          </p:nvSpPr>
          <p:spPr>
            <a:xfrm>
              <a:off x="4624872" y="450796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4623681" y="57628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00010001</a:t>
              </a:r>
            </a:p>
          </p:txBody>
        </p:sp>
        <p:sp>
          <p:nvSpPr>
            <p:cNvPr id="45" name="CaixaDeTexto 35"/>
            <p:cNvSpPr txBox="1"/>
            <p:nvPr/>
          </p:nvSpPr>
          <p:spPr>
            <a:xfrm>
              <a:off x="5695243" y="5520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70" name="Chave direita 24"/>
            <p:cNvSpPr/>
            <p:nvPr/>
          </p:nvSpPr>
          <p:spPr>
            <a:xfrm>
              <a:off x="6355634" y="5152916"/>
              <a:ext cx="118651" cy="8122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8"/>
            <p:cNvSpPr/>
            <p:nvPr/>
          </p:nvSpPr>
          <p:spPr>
            <a:xfrm>
              <a:off x="4623681" y="59805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6" name="Retângulo 8">
              <a:extLst>
                <a:ext uri="{FF2B5EF4-FFF2-40B4-BE49-F238E27FC236}">
                  <a16:creationId xmlns:a16="http://schemas.microsoft.com/office/drawing/2014/main" id="{30A1E100-6DFE-4DBD-994C-691C95100BB0}"/>
                </a:ext>
              </a:extLst>
            </p:cNvPr>
            <p:cNvSpPr/>
            <p:nvPr/>
          </p:nvSpPr>
          <p:spPr>
            <a:xfrm>
              <a:off x="4624872" y="49089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6" name="CaixaDeTexto 35">
              <a:extLst>
                <a:ext uri="{FF2B5EF4-FFF2-40B4-BE49-F238E27FC236}">
                  <a16:creationId xmlns:a16="http://schemas.microsoft.com/office/drawing/2014/main" id="{0692486E-4ABB-412C-80DE-68D45C09D71E}"/>
                </a:ext>
              </a:extLst>
            </p:cNvPr>
            <p:cNvSpPr txBox="1"/>
            <p:nvPr/>
          </p:nvSpPr>
          <p:spPr>
            <a:xfrm>
              <a:off x="5695239" y="572921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77" name="CaixaDeTexto 35">
              <a:extLst>
                <a:ext uri="{FF2B5EF4-FFF2-40B4-BE49-F238E27FC236}">
                  <a16:creationId xmlns:a16="http://schemas.microsoft.com/office/drawing/2014/main" id="{57D201BF-60B5-4577-96C9-2FA4FE96ED65}"/>
                </a:ext>
              </a:extLst>
            </p:cNvPr>
            <p:cNvSpPr txBox="1"/>
            <p:nvPr/>
          </p:nvSpPr>
          <p:spPr>
            <a:xfrm>
              <a:off x="5695235" y="59293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</p:grpSp>
      <p:sp>
        <p:nvSpPr>
          <p:cNvPr id="79" name="Retângulo 8">
            <a:extLst>
              <a:ext uri="{FF2B5EF4-FFF2-40B4-BE49-F238E27FC236}">
                <a16:creationId xmlns:a16="http://schemas.microsoft.com/office/drawing/2014/main" id="{3DF4075F-D363-47E5-8DFF-FF9D9F47724C}"/>
              </a:ext>
            </a:extLst>
          </p:cNvPr>
          <p:cNvSpPr/>
          <p:nvPr/>
        </p:nvSpPr>
        <p:spPr>
          <a:xfrm>
            <a:off x="8232273" y="465789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0" name="Retângulo 9">
            <a:extLst>
              <a:ext uri="{FF2B5EF4-FFF2-40B4-BE49-F238E27FC236}">
                <a16:creationId xmlns:a16="http://schemas.microsoft.com/office/drawing/2014/main" id="{0C3EE1E5-424E-4C06-B21A-9959DD584D4A}"/>
              </a:ext>
            </a:extLst>
          </p:cNvPr>
          <p:cNvSpPr/>
          <p:nvPr/>
        </p:nvSpPr>
        <p:spPr>
          <a:xfrm>
            <a:off x="8231084" y="508698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1" name="Retângulo 10">
            <a:extLst>
              <a:ext uri="{FF2B5EF4-FFF2-40B4-BE49-F238E27FC236}">
                <a16:creationId xmlns:a16="http://schemas.microsoft.com/office/drawing/2014/main" id="{8316F251-891A-4C9F-8408-B3F2CC641FBE}"/>
              </a:ext>
            </a:extLst>
          </p:cNvPr>
          <p:cNvSpPr/>
          <p:nvPr/>
        </p:nvSpPr>
        <p:spPr>
          <a:xfrm>
            <a:off x="8231084" y="5301297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2" name="Retângulo 11">
            <a:extLst>
              <a:ext uri="{FF2B5EF4-FFF2-40B4-BE49-F238E27FC236}">
                <a16:creationId xmlns:a16="http://schemas.microsoft.com/office/drawing/2014/main" id="{CF6A1901-7B40-4ED4-A9FC-1D18B36B364D}"/>
              </a:ext>
            </a:extLst>
          </p:cNvPr>
          <p:cNvSpPr/>
          <p:nvPr/>
        </p:nvSpPr>
        <p:spPr>
          <a:xfrm>
            <a:off x="8231084" y="551561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3" name="CaixaDeTexto 27">
            <a:extLst>
              <a:ext uri="{FF2B5EF4-FFF2-40B4-BE49-F238E27FC236}">
                <a16:creationId xmlns:a16="http://schemas.microsoft.com/office/drawing/2014/main" id="{4F0B1A36-202B-4FF7-89EA-6D5A7F8E9603}"/>
              </a:ext>
            </a:extLst>
          </p:cNvPr>
          <p:cNvSpPr txBox="1"/>
          <p:nvPr/>
        </p:nvSpPr>
        <p:spPr>
          <a:xfrm>
            <a:off x="9303845" y="37867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84" name="CaixaDeTexto 28">
            <a:extLst>
              <a:ext uri="{FF2B5EF4-FFF2-40B4-BE49-F238E27FC236}">
                <a16:creationId xmlns:a16="http://schemas.microsoft.com/office/drawing/2014/main" id="{ED359E83-3D37-40D9-84BA-140FB534092F}"/>
              </a:ext>
            </a:extLst>
          </p:cNvPr>
          <p:cNvSpPr txBox="1"/>
          <p:nvPr/>
        </p:nvSpPr>
        <p:spPr>
          <a:xfrm>
            <a:off x="9303845" y="40010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85" name="CaixaDeTexto 29">
            <a:extLst>
              <a:ext uri="{FF2B5EF4-FFF2-40B4-BE49-F238E27FC236}">
                <a16:creationId xmlns:a16="http://schemas.microsoft.com/office/drawing/2014/main" id="{38237375-506B-4F1F-AA3A-EC8CF458DCDC}"/>
              </a:ext>
            </a:extLst>
          </p:cNvPr>
          <p:cNvSpPr txBox="1"/>
          <p:nvPr/>
        </p:nvSpPr>
        <p:spPr>
          <a:xfrm>
            <a:off x="9303845" y="42153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86" name="CaixaDeTexto 31">
            <a:extLst>
              <a:ext uri="{FF2B5EF4-FFF2-40B4-BE49-F238E27FC236}">
                <a16:creationId xmlns:a16="http://schemas.microsoft.com/office/drawing/2014/main" id="{EE2D6A3C-2240-4DC1-9523-435EE8886355}"/>
              </a:ext>
            </a:extLst>
          </p:cNvPr>
          <p:cNvSpPr txBox="1"/>
          <p:nvPr/>
        </p:nvSpPr>
        <p:spPr>
          <a:xfrm>
            <a:off x="9303845" y="44297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87" name="CaixaDeTexto 32">
            <a:extLst>
              <a:ext uri="{FF2B5EF4-FFF2-40B4-BE49-F238E27FC236}">
                <a16:creationId xmlns:a16="http://schemas.microsoft.com/office/drawing/2014/main" id="{61E55D5C-52F1-47B7-80B9-9925C8BB3D25}"/>
              </a:ext>
            </a:extLst>
          </p:cNvPr>
          <p:cNvSpPr txBox="1"/>
          <p:nvPr/>
        </p:nvSpPr>
        <p:spPr>
          <a:xfrm>
            <a:off x="9303845" y="46440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88" name="CaixaDeTexto 33">
            <a:extLst>
              <a:ext uri="{FF2B5EF4-FFF2-40B4-BE49-F238E27FC236}">
                <a16:creationId xmlns:a16="http://schemas.microsoft.com/office/drawing/2014/main" id="{FF0B0CF2-DD64-453E-BA8A-4D3EBD0DFE1E}"/>
              </a:ext>
            </a:extLst>
          </p:cNvPr>
          <p:cNvSpPr txBox="1"/>
          <p:nvPr/>
        </p:nvSpPr>
        <p:spPr>
          <a:xfrm>
            <a:off x="9302648" y="48545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89" name="CaixaDeTexto 34">
            <a:extLst>
              <a:ext uri="{FF2B5EF4-FFF2-40B4-BE49-F238E27FC236}">
                <a16:creationId xmlns:a16="http://schemas.microsoft.com/office/drawing/2014/main" id="{37CA9817-61D4-4A02-A6D1-D6606005FEBF}"/>
              </a:ext>
            </a:extLst>
          </p:cNvPr>
          <p:cNvSpPr txBox="1"/>
          <p:nvPr/>
        </p:nvSpPr>
        <p:spPr>
          <a:xfrm>
            <a:off x="9302648" y="50688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90" name="CaixaDeTexto 35">
            <a:extLst>
              <a:ext uri="{FF2B5EF4-FFF2-40B4-BE49-F238E27FC236}">
                <a16:creationId xmlns:a16="http://schemas.microsoft.com/office/drawing/2014/main" id="{034EA2F8-7FF6-4817-BEE9-C5F4E4163005}"/>
              </a:ext>
            </a:extLst>
          </p:cNvPr>
          <p:cNvSpPr txBox="1"/>
          <p:nvPr/>
        </p:nvSpPr>
        <p:spPr>
          <a:xfrm>
            <a:off x="9302648" y="52831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91" name="Retângulo 4">
            <a:extLst>
              <a:ext uri="{FF2B5EF4-FFF2-40B4-BE49-F238E27FC236}">
                <a16:creationId xmlns:a16="http://schemas.microsoft.com/office/drawing/2014/main" id="{4A6A41D1-EA68-4DD0-B84F-15B4C35EB0C6}"/>
              </a:ext>
            </a:extLst>
          </p:cNvPr>
          <p:cNvSpPr/>
          <p:nvPr/>
        </p:nvSpPr>
        <p:spPr>
          <a:xfrm>
            <a:off x="8232273" y="38282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2" name="Retângulo 5">
            <a:extLst>
              <a:ext uri="{FF2B5EF4-FFF2-40B4-BE49-F238E27FC236}">
                <a16:creationId xmlns:a16="http://schemas.microsoft.com/office/drawing/2014/main" id="{939EBE71-DC36-4BFE-9B4C-DF067E23AE8E}"/>
              </a:ext>
            </a:extLst>
          </p:cNvPr>
          <p:cNvSpPr/>
          <p:nvPr/>
        </p:nvSpPr>
        <p:spPr>
          <a:xfrm>
            <a:off x="8232273" y="404256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3" name="Retângulo 6">
            <a:extLst>
              <a:ext uri="{FF2B5EF4-FFF2-40B4-BE49-F238E27FC236}">
                <a16:creationId xmlns:a16="http://schemas.microsoft.com/office/drawing/2014/main" id="{CAA33E3A-B408-40B6-BDBC-6A84CCC6B1AF}"/>
              </a:ext>
            </a:extLst>
          </p:cNvPr>
          <p:cNvSpPr/>
          <p:nvPr/>
        </p:nvSpPr>
        <p:spPr>
          <a:xfrm>
            <a:off x="8232273" y="42568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4" name="Retângulo 7">
            <a:extLst>
              <a:ext uri="{FF2B5EF4-FFF2-40B4-BE49-F238E27FC236}">
                <a16:creationId xmlns:a16="http://schemas.microsoft.com/office/drawing/2014/main" id="{3FA20D3B-9E46-479F-BE79-47C5E912E265}"/>
              </a:ext>
            </a:extLst>
          </p:cNvPr>
          <p:cNvSpPr/>
          <p:nvPr/>
        </p:nvSpPr>
        <p:spPr>
          <a:xfrm>
            <a:off x="8232273" y="44711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5" name="Retângulo 11">
            <a:extLst>
              <a:ext uri="{FF2B5EF4-FFF2-40B4-BE49-F238E27FC236}">
                <a16:creationId xmlns:a16="http://schemas.microsoft.com/office/drawing/2014/main" id="{D62F316C-7B89-49F6-9E4C-E8AD41C0900D}"/>
              </a:ext>
            </a:extLst>
          </p:cNvPr>
          <p:cNvSpPr/>
          <p:nvPr/>
        </p:nvSpPr>
        <p:spPr>
          <a:xfrm>
            <a:off x="8231082" y="572612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6" name="CaixaDeTexto 35">
            <a:extLst>
              <a:ext uri="{FF2B5EF4-FFF2-40B4-BE49-F238E27FC236}">
                <a16:creationId xmlns:a16="http://schemas.microsoft.com/office/drawing/2014/main" id="{A63DFFAC-AA16-4F3A-974F-E13131BE661A}"/>
              </a:ext>
            </a:extLst>
          </p:cNvPr>
          <p:cNvSpPr txBox="1"/>
          <p:nvPr/>
        </p:nvSpPr>
        <p:spPr>
          <a:xfrm>
            <a:off x="9302644" y="54832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98" name="Retângulo 8">
            <a:extLst>
              <a:ext uri="{FF2B5EF4-FFF2-40B4-BE49-F238E27FC236}">
                <a16:creationId xmlns:a16="http://schemas.microsoft.com/office/drawing/2014/main" id="{736AADAA-E58C-4F9E-A677-8D65A9C86910}"/>
              </a:ext>
            </a:extLst>
          </p:cNvPr>
          <p:cNvSpPr/>
          <p:nvPr/>
        </p:nvSpPr>
        <p:spPr>
          <a:xfrm>
            <a:off x="8231082" y="59438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9" name="Retângulo 8">
            <a:extLst>
              <a:ext uri="{FF2B5EF4-FFF2-40B4-BE49-F238E27FC236}">
                <a16:creationId xmlns:a16="http://schemas.microsoft.com/office/drawing/2014/main" id="{C8D751D2-FEA8-4FA9-987C-E8FA0803BAFE}"/>
              </a:ext>
            </a:extLst>
          </p:cNvPr>
          <p:cNvSpPr/>
          <p:nvPr/>
        </p:nvSpPr>
        <p:spPr>
          <a:xfrm>
            <a:off x="8232273" y="4872209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0" name="CaixaDeTexto 35">
            <a:extLst>
              <a:ext uri="{FF2B5EF4-FFF2-40B4-BE49-F238E27FC236}">
                <a16:creationId xmlns:a16="http://schemas.microsoft.com/office/drawing/2014/main" id="{FF8FBE01-2B70-4F44-B663-563E0B463CC1}"/>
              </a:ext>
            </a:extLst>
          </p:cNvPr>
          <p:cNvSpPr txBox="1"/>
          <p:nvPr/>
        </p:nvSpPr>
        <p:spPr>
          <a:xfrm>
            <a:off x="9302640" y="56924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101" name="CaixaDeTexto 35">
            <a:extLst>
              <a:ext uri="{FF2B5EF4-FFF2-40B4-BE49-F238E27FC236}">
                <a16:creationId xmlns:a16="http://schemas.microsoft.com/office/drawing/2014/main" id="{13E519F1-93FB-45D9-9EBA-04CF70D643DC}"/>
              </a:ext>
            </a:extLst>
          </p:cNvPr>
          <p:cNvSpPr txBox="1"/>
          <p:nvPr/>
        </p:nvSpPr>
        <p:spPr>
          <a:xfrm>
            <a:off x="9302636" y="58925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687B8-8F7F-4174-99E3-6AF2FEBCCC83}"/>
              </a:ext>
            </a:extLst>
          </p:cNvPr>
          <p:cNvSpPr txBox="1"/>
          <p:nvPr/>
        </p:nvSpPr>
        <p:spPr>
          <a:xfrm>
            <a:off x="8379581" y="617366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Depois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CC945027-193F-46BD-8BDD-3B5EBF3006A9}"/>
              </a:ext>
            </a:extLst>
          </p:cNvPr>
          <p:cNvSpPr txBox="1"/>
          <p:nvPr/>
        </p:nvSpPr>
        <p:spPr>
          <a:xfrm>
            <a:off x="4394989" y="6162338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975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indicar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espaço a ser usado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66736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33UL;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A0B73B-F786-49FE-8BA9-1AFBC642DFDB}"/>
              </a:ext>
            </a:extLst>
          </p:cNvPr>
          <p:cNvGrpSpPr/>
          <p:nvPr/>
        </p:nvGrpSpPr>
        <p:grpSpPr>
          <a:xfrm>
            <a:off x="1928333" y="4372869"/>
            <a:ext cx="3214531" cy="1953449"/>
            <a:chOff x="1531290" y="4402111"/>
            <a:chExt cx="3214531" cy="1953449"/>
          </a:xfrm>
        </p:grpSpPr>
        <p:sp>
          <p:nvSpPr>
            <p:cNvPr id="29" name="Retângulo 8"/>
            <p:cNvSpPr/>
            <p:nvPr/>
          </p:nvSpPr>
          <p:spPr>
            <a:xfrm>
              <a:off x="3027916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6" name="Retângulo 9"/>
            <p:cNvSpPr/>
            <p:nvPr/>
          </p:nvSpPr>
          <p:spPr>
            <a:xfrm>
              <a:off x="3027918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10"/>
            <p:cNvSpPr/>
            <p:nvPr/>
          </p:nvSpPr>
          <p:spPr>
            <a:xfrm>
              <a:off x="3027918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11"/>
            <p:cNvSpPr/>
            <p:nvPr/>
          </p:nvSpPr>
          <p:spPr>
            <a:xfrm>
              <a:off x="3027918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aixaDeTexto 27"/>
            <p:cNvSpPr txBox="1"/>
            <p:nvPr/>
          </p:nvSpPr>
          <p:spPr>
            <a:xfrm>
              <a:off x="4099488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0" name="CaixaDeTexto 28"/>
            <p:cNvSpPr txBox="1"/>
            <p:nvPr/>
          </p:nvSpPr>
          <p:spPr>
            <a:xfrm>
              <a:off x="4099488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1" name="CaixaDeTexto 29"/>
            <p:cNvSpPr txBox="1"/>
            <p:nvPr/>
          </p:nvSpPr>
          <p:spPr>
            <a:xfrm>
              <a:off x="4099488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2" name="CaixaDeTexto 31"/>
            <p:cNvSpPr txBox="1"/>
            <p:nvPr/>
          </p:nvSpPr>
          <p:spPr>
            <a:xfrm>
              <a:off x="4099488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3" name="CaixaDeTexto 32"/>
            <p:cNvSpPr txBox="1"/>
            <p:nvPr/>
          </p:nvSpPr>
          <p:spPr>
            <a:xfrm>
              <a:off x="4099488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4" name="CaixaDeTexto 33"/>
            <p:cNvSpPr txBox="1"/>
            <p:nvPr/>
          </p:nvSpPr>
          <p:spPr>
            <a:xfrm>
              <a:off x="4099490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5" name="CaixaDeTexto 34"/>
            <p:cNvSpPr txBox="1"/>
            <p:nvPr/>
          </p:nvSpPr>
          <p:spPr>
            <a:xfrm>
              <a:off x="4099490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9" name="CaixaDeTexto 35"/>
            <p:cNvSpPr txBox="1"/>
            <p:nvPr/>
          </p:nvSpPr>
          <p:spPr>
            <a:xfrm>
              <a:off x="4099490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60" name="Retângulo 4"/>
            <p:cNvSpPr/>
            <p:nvPr/>
          </p:nvSpPr>
          <p:spPr>
            <a:xfrm>
              <a:off x="3027916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pt-BR" sz="1200" dirty="0">
                  <a:latin typeface="+mj-lt"/>
                </a:rPr>
                <a:t>0000000</a:t>
              </a:r>
            </a:p>
          </p:txBody>
        </p:sp>
        <p:sp>
          <p:nvSpPr>
            <p:cNvPr id="61" name="Retângulo 5"/>
            <p:cNvSpPr/>
            <p:nvPr/>
          </p:nvSpPr>
          <p:spPr>
            <a:xfrm>
              <a:off x="3027916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62" name="Retângulo 6"/>
            <p:cNvSpPr/>
            <p:nvPr/>
          </p:nvSpPr>
          <p:spPr>
            <a:xfrm>
              <a:off x="3027916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63" name="Retângulo 7"/>
            <p:cNvSpPr/>
            <p:nvPr/>
          </p:nvSpPr>
          <p:spPr>
            <a:xfrm>
              <a:off x="3027916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65" name="Retângulo 11"/>
            <p:cNvSpPr/>
            <p:nvPr/>
          </p:nvSpPr>
          <p:spPr>
            <a:xfrm>
              <a:off x="3027916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6" name="CaixaDeTexto 35"/>
            <p:cNvSpPr txBox="1"/>
            <p:nvPr/>
          </p:nvSpPr>
          <p:spPr>
            <a:xfrm>
              <a:off x="4099486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56" name="Chave direita 24"/>
            <p:cNvSpPr/>
            <p:nvPr/>
          </p:nvSpPr>
          <p:spPr>
            <a:xfrm flipH="1">
              <a:off x="2739884" y="4443591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531290" y="4675721"/>
              <a:ext cx="122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  <a:r>
                <a:rPr lang="pt-BR" dirty="0"/>
                <a:t> ou </a:t>
              </a:r>
              <a:r>
                <a:rPr lang="pt-BR" dirty="0">
                  <a:latin typeface="+mj-lt"/>
                </a:rPr>
                <a:t>33L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835AEDD-CC5D-4D5E-95B1-3EA4C7EA2301}"/>
              </a:ext>
            </a:extLst>
          </p:cNvPr>
          <p:cNvGrpSpPr/>
          <p:nvPr/>
        </p:nvGrpSpPr>
        <p:grpSpPr>
          <a:xfrm>
            <a:off x="5404553" y="4372869"/>
            <a:ext cx="2684890" cy="1953449"/>
            <a:chOff x="5082672" y="4402111"/>
            <a:chExt cx="2684890" cy="1953449"/>
          </a:xfrm>
        </p:grpSpPr>
        <p:sp>
          <p:nvSpPr>
            <p:cNvPr id="75" name="Retângulo 8"/>
            <p:cNvSpPr/>
            <p:nvPr/>
          </p:nvSpPr>
          <p:spPr>
            <a:xfrm>
              <a:off x="6049657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6" name="Retângulo 9"/>
            <p:cNvSpPr/>
            <p:nvPr/>
          </p:nvSpPr>
          <p:spPr>
            <a:xfrm>
              <a:off x="6049659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7" name="Retângulo 10"/>
            <p:cNvSpPr/>
            <p:nvPr/>
          </p:nvSpPr>
          <p:spPr>
            <a:xfrm>
              <a:off x="6049659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8" name="Retângulo 11"/>
            <p:cNvSpPr/>
            <p:nvPr/>
          </p:nvSpPr>
          <p:spPr>
            <a:xfrm>
              <a:off x="6049659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9" name="CaixaDeTexto 27"/>
            <p:cNvSpPr txBox="1"/>
            <p:nvPr/>
          </p:nvSpPr>
          <p:spPr>
            <a:xfrm>
              <a:off x="7121229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80" name="CaixaDeTexto 28"/>
            <p:cNvSpPr txBox="1"/>
            <p:nvPr/>
          </p:nvSpPr>
          <p:spPr>
            <a:xfrm>
              <a:off x="7121229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81" name="CaixaDeTexto 29"/>
            <p:cNvSpPr txBox="1"/>
            <p:nvPr/>
          </p:nvSpPr>
          <p:spPr>
            <a:xfrm>
              <a:off x="7121229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82" name="CaixaDeTexto 31"/>
            <p:cNvSpPr txBox="1"/>
            <p:nvPr/>
          </p:nvSpPr>
          <p:spPr>
            <a:xfrm>
              <a:off x="7121229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83" name="CaixaDeTexto 32"/>
            <p:cNvSpPr txBox="1"/>
            <p:nvPr/>
          </p:nvSpPr>
          <p:spPr>
            <a:xfrm>
              <a:off x="7121229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84" name="CaixaDeTexto 33"/>
            <p:cNvSpPr txBox="1"/>
            <p:nvPr/>
          </p:nvSpPr>
          <p:spPr>
            <a:xfrm>
              <a:off x="7121231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85" name="CaixaDeTexto 34"/>
            <p:cNvSpPr txBox="1"/>
            <p:nvPr/>
          </p:nvSpPr>
          <p:spPr>
            <a:xfrm>
              <a:off x="7121231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86" name="CaixaDeTexto 35"/>
            <p:cNvSpPr txBox="1"/>
            <p:nvPr/>
          </p:nvSpPr>
          <p:spPr>
            <a:xfrm>
              <a:off x="7121231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87" name="Retângulo 4"/>
            <p:cNvSpPr/>
            <p:nvPr/>
          </p:nvSpPr>
          <p:spPr>
            <a:xfrm>
              <a:off x="6049657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88" name="Retângulo 5"/>
            <p:cNvSpPr/>
            <p:nvPr/>
          </p:nvSpPr>
          <p:spPr>
            <a:xfrm>
              <a:off x="6049657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89" name="Retângulo 6"/>
            <p:cNvSpPr/>
            <p:nvPr/>
          </p:nvSpPr>
          <p:spPr>
            <a:xfrm>
              <a:off x="6049657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0" name="Retângulo 7"/>
            <p:cNvSpPr/>
            <p:nvPr/>
          </p:nvSpPr>
          <p:spPr>
            <a:xfrm>
              <a:off x="6049657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91" name="Retângulo 11"/>
            <p:cNvSpPr/>
            <p:nvPr/>
          </p:nvSpPr>
          <p:spPr>
            <a:xfrm>
              <a:off x="6049657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2" name="CaixaDeTexto 35"/>
            <p:cNvSpPr txBox="1"/>
            <p:nvPr/>
          </p:nvSpPr>
          <p:spPr>
            <a:xfrm>
              <a:off x="7121227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93" name="Chave direita 24"/>
            <p:cNvSpPr/>
            <p:nvPr/>
          </p:nvSpPr>
          <p:spPr>
            <a:xfrm flipH="1">
              <a:off x="5761625" y="4443591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082672" y="468755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33UL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A6A0703-1B2D-4001-8522-DCC12B70E086}"/>
              </a:ext>
            </a:extLst>
          </p:cNvPr>
          <p:cNvGrpSpPr/>
          <p:nvPr/>
        </p:nvGrpSpPr>
        <p:grpSpPr>
          <a:xfrm>
            <a:off x="8351132" y="4372869"/>
            <a:ext cx="2697154" cy="1953449"/>
            <a:chOff x="8351132" y="4402111"/>
            <a:chExt cx="2697154" cy="1953449"/>
          </a:xfrm>
        </p:grpSpPr>
        <p:sp>
          <p:nvSpPr>
            <p:cNvPr id="95" name="Retângulo 8"/>
            <p:cNvSpPr/>
            <p:nvPr/>
          </p:nvSpPr>
          <p:spPr>
            <a:xfrm>
              <a:off x="9330381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6" name="Retângulo 9"/>
            <p:cNvSpPr/>
            <p:nvPr/>
          </p:nvSpPr>
          <p:spPr>
            <a:xfrm>
              <a:off x="9330383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7" name="Retângulo 10"/>
            <p:cNvSpPr/>
            <p:nvPr/>
          </p:nvSpPr>
          <p:spPr>
            <a:xfrm>
              <a:off x="9330383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8" name="Retângulo 11"/>
            <p:cNvSpPr/>
            <p:nvPr/>
          </p:nvSpPr>
          <p:spPr>
            <a:xfrm>
              <a:off x="9330383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99" name="CaixaDeTexto 27"/>
            <p:cNvSpPr txBox="1"/>
            <p:nvPr/>
          </p:nvSpPr>
          <p:spPr>
            <a:xfrm>
              <a:off x="10401953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00" name="CaixaDeTexto 28"/>
            <p:cNvSpPr txBox="1"/>
            <p:nvPr/>
          </p:nvSpPr>
          <p:spPr>
            <a:xfrm>
              <a:off x="10401953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01" name="CaixaDeTexto 29"/>
            <p:cNvSpPr txBox="1"/>
            <p:nvPr/>
          </p:nvSpPr>
          <p:spPr>
            <a:xfrm>
              <a:off x="10401953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02" name="CaixaDeTexto 31"/>
            <p:cNvSpPr txBox="1"/>
            <p:nvPr/>
          </p:nvSpPr>
          <p:spPr>
            <a:xfrm>
              <a:off x="10401953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03" name="CaixaDeTexto 32"/>
            <p:cNvSpPr txBox="1"/>
            <p:nvPr/>
          </p:nvSpPr>
          <p:spPr>
            <a:xfrm>
              <a:off x="10401953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04" name="CaixaDeTexto 33"/>
            <p:cNvSpPr txBox="1"/>
            <p:nvPr/>
          </p:nvSpPr>
          <p:spPr>
            <a:xfrm>
              <a:off x="10401955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05" name="CaixaDeTexto 34"/>
            <p:cNvSpPr txBox="1"/>
            <p:nvPr/>
          </p:nvSpPr>
          <p:spPr>
            <a:xfrm>
              <a:off x="10401955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06" name="CaixaDeTexto 35"/>
            <p:cNvSpPr txBox="1"/>
            <p:nvPr/>
          </p:nvSpPr>
          <p:spPr>
            <a:xfrm>
              <a:off x="10401955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107" name="Retângulo 4"/>
            <p:cNvSpPr/>
            <p:nvPr/>
          </p:nvSpPr>
          <p:spPr>
            <a:xfrm>
              <a:off x="9330381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pt-BR" sz="1200" dirty="0">
                  <a:latin typeface="+mj-lt"/>
                </a:rPr>
                <a:t>0000000</a:t>
              </a:r>
            </a:p>
          </p:txBody>
        </p:sp>
        <p:sp>
          <p:nvSpPr>
            <p:cNvPr id="108" name="Retângulo 5"/>
            <p:cNvSpPr/>
            <p:nvPr/>
          </p:nvSpPr>
          <p:spPr>
            <a:xfrm>
              <a:off x="9330381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09" name="Retângulo 6"/>
            <p:cNvSpPr/>
            <p:nvPr/>
          </p:nvSpPr>
          <p:spPr>
            <a:xfrm>
              <a:off x="9330381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10" name="Retângulo 7"/>
            <p:cNvSpPr/>
            <p:nvPr/>
          </p:nvSpPr>
          <p:spPr>
            <a:xfrm>
              <a:off x="9330381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11" name="Retângulo 11"/>
            <p:cNvSpPr/>
            <p:nvPr/>
          </p:nvSpPr>
          <p:spPr>
            <a:xfrm>
              <a:off x="9330381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2" name="CaixaDeTexto 35"/>
            <p:cNvSpPr txBox="1"/>
            <p:nvPr/>
          </p:nvSpPr>
          <p:spPr>
            <a:xfrm>
              <a:off x="10401951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113" name="Chave direita 24"/>
            <p:cNvSpPr/>
            <p:nvPr/>
          </p:nvSpPr>
          <p:spPr>
            <a:xfrm flipH="1">
              <a:off x="9042348" y="4443591"/>
              <a:ext cx="165373" cy="167462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8351132" y="50896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33LL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38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o programa abaixo não exibe o resultado correto?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9908"/>
            <a:ext cx="8215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//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100000000 + 200000000;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= 100000000 * 200000000;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"Total: "</a:t>
            </a:r>
            <a:r>
              <a:rPr lang="pt-BR" sz="1600" dirty="0">
                <a:latin typeface="+mj-lt"/>
              </a:rPr>
              <a:t> &lt;&lt; total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Multi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046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Tipo Inteiro Escolher?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essa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variedade de tipos disponíveis</a:t>
            </a:r>
            <a:r>
              <a:rPr lang="pt-BR" dirty="0"/>
              <a:t> na linguagem C++, quando usar cada tipo?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normalmente oferece o melhor desempenho</a:t>
            </a:r>
          </a:p>
          <a:p>
            <a:pPr lvl="1"/>
            <a:r>
              <a:rPr lang="pt-BR" dirty="0"/>
              <a:t>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 para valores que nunca podem ser negativos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Se compatibilidade com plataformas antigas é importante, </a:t>
            </a:r>
            <a:br>
              <a:rPr lang="pt-BR" dirty="0"/>
            </a:br>
            <a:r>
              <a:rPr lang="pt-BR" dirty="0"/>
              <a:t>utilize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representar valores maiores que </a:t>
            </a:r>
            <a:r>
              <a:rPr lang="pt-BR" dirty="0">
                <a:latin typeface="+mj-lt"/>
              </a:rPr>
              <a:t>32767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Utilize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apenas para conservar memória, </a:t>
            </a:r>
            <a:br>
              <a:rPr lang="pt-BR" dirty="0"/>
            </a:br>
            <a:r>
              <a:rPr lang="pt-BR" dirty="0"/>
              <a:t>especialmente em um vetor de inteiros</a:t>
            </a:r>
          </a:p>
          <a:p>
            <a:pPr lvl="1"/>
            <a:r>
              <a:rPr lang="pt-BR" dirty="0"/>
              <a:t>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bilhões é pouco, 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Tipo Inteiro Escolher?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413807"/>
              </p:ext>
            </p:extLst>
          </p:nvPr>
        </p:nvGraphicFramePr>
        <p:xfrm>
          <a:off x="2309786" y="2179672"/>
          <a:ext cx="7901014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309786" y="5661248"/>
            <a:ext cx="576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Tabela válida para o  compilador do Visual Studio no Windows (</a:t>
            </a:r>
            <a:r>
              <a:rPr lang="pt-BR" sz="1400" dirty="0">
                <a:latin typeface="+mj-lt"/>
              </a:rPr>
              <a:t>x86</a:t>
            </a:r>
            <a:r>
              <a:rPr lang="pt-BR" sz="1400" dirty="0"/>
              <a:t> e </a:t>
            </a:r>
            <a:r>
              <a:rPr lang="pt-BR" sz="1400" dirty="0">
                <a:latin typeface="+mj-lt"/>
              </a:rPr>
              <a:t>x64</a:t>
            </a:r>
            <a:r>
              <a:rPr lang="pt-BR" sz="1400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conta com diversos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para representar valores inteiros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int 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24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ou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1"/>
            <a:r>
              <a:rPr lang="pt-BR" dirty="0"/>
              <a:t>long 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r>
              <a:rPr lang="pt-BR" dirty="0"/>
              <a:t>Cada um destes tipos possui uma versão com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signed</a:t>
            </a:r>
            <a:r>
              <a:rPr lang="pt-BR" dirty="0"/>
              <a:t>) e outra sem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dados na memória </a:t>
            </a:r>
            <a:r>
              <a:rPr lang="pt-BR" dirty="0"/>
              <a:t>um programa precisa definir: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Onde os dados serão guardados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</a:t>
            </a:r>
            <a:r>
              <a:rPr lang="pt-BR" dirty="0"/>
              <a:t> será armazenado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 valor a ser armazenado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381884" y="563464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67569" y="5027427"/>
            <a:ext cx="142876" cy="16050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 flipH="1">
            <a:off x="5923476" y="4351495"/>
            <a:ext cx="13073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367809" y="4365104"/>
            <a:ext cx="301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645.097.806 ou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"&amp;siN"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5167306" y="509886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511963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Número Natural</a:t>
            </a:r>
          </a:p>
          <a:p>
            <a:pPr algn="ctr"/>
            <a:r>
              <a:rPr lang="pt-BR" dirty="0"/>
              <a:t>ou</a:t>
            </a:r>
            <a:br>
              <a:rPr lang="pt-BR" dirty="0"/>
            </a:br>
            <a:r>
              <a:rPr lang="pt-BR" dirty="0"/>
              <a:t>Texto?</a:t>
            </a:r>
            <a:endParaRPr lang="pt-BR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D82E61-746D-4B79-9875-E7BE81609FA0}"/>
              </a:ext>
            </a:extLst>
          </p:cNvPr>
          <p:cNvGrpSpPr/>
          <p:nvPr/>
        </p:nvGrpSpPr>
        <p:grpSpPr>
          <a:xfrm>
            <a:off x="5453057" y="5084995"/>
            <a:ext cx="1717903" cy="1547494"/>
            <a:chOff x="5453057" y="5084995"/>
            <a:chExt cx="1717903" cy="1547494"/>
          </a:xfrm>
        </p:grpSpPr>
        <p:sp>
          <p:nvSpPr>
            <p:cNvPr id="5" name="Retângulo 4"/>
            <p:cNvSpPr/>
            <p:nvPr/>
          </p:nvSpPr>
          <p:spPr>
            <a:xfrm>
              <a:off x="5453057" y="50988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53057" y="53131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01110011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53057" y="5527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01101001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53057" y="574180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01001110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53057" y="59561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453057" y="617043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53057" y="638474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524629" y="50849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524629" y="52993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524629" y="551362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524629" y="572793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524629" y="594225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524629" y="615656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524629" y="637087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variáveis </a:t>
            </a:r>
            <a:r>
              <a:rPr lang="pt-BR" dirty="0"/>
              <a:t>fornece as informações necessárias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51587" y="2564904"/>
            <a:ext cx="6532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645097806;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F193C99-110B-4B11-8FD5-662AD4427BAA}"/>
              </a:ext>
            </a:extLst>
          </p:cNvPr>
          <p:cNvGrpSpPr/>
          <p:nvPr/>
        </p:nvGrpSpPr>
        <p:grpSpPr>
          <a:xfrm>
            <a:off x="1919536" y="4279870"/>
            <a:ext cx="4095463" cy="1810576"/>
            <a:chOff x="1919536" y="4279870"/>
            <a:chExt cx="4095463" cy="1810576"/>
          </a:xfrm>
        </p:grpSpPr>
        <p:sp>
          <p:nvSpPr>
            <p:cNvPr id="9" name="Retângulo 8"/>
            <p:cNvSpPr/>
            <p:nvPr/>
          </p:nvSpPr>
          <p:spPr>
            <a:xfrm>
              <a:off x="3275716" y="519976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75716" y="541407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275716" y="562839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75716" y="584270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2989965" y="4342507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919536" y="4437028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943872" y="4279870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347288" y="43286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347288" y="45429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47288" y="47572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47288" y="49715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47288" y="51858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47288" y="54002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47288" y="56145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47288" y="58288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7" name="Retângulo 4"/>
            <p:cNvSpPr/>
            <p:nvPr/>
          </p:nvSpPr>
          <p:spPr>
            <a:xfrm>
              <a:off x="3275716" y="437011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8" name="Retângulo 5"/>
            <p:cNvSpPr/>
            <p:nvPr/>
          </p:nvSpPr>
          <p:spPr>
            <a:xfrm>
              <a:off x="3275716" y="458443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9" name="Retângulo 6"/>
            <p:cNvSpPr/>
            <p:nvPr/>
          </p:nvSpPr>
          <p:spPr>
            <a:xfrm>
              <a:off x="3275716" y="479874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7"/>
            <p:cNvSpPr/>
            <p:nvPr/>
          </p:nvSpPr>
          <p:spPr>
            <a:xfrm>
              <a:off x="3275716" y="501306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A0BA88-9102-4D21-ACDB-8FFD955CD886}"/>
              </a:ext>
            </a:extLst>
          </p:cNvPr>
          <p:cNvGrpSpPr/>
          <p:nvPr/>
        </p:nvGrpSpPr>
        <p:grpSpPr>
          <a:xfrm>
            <a:off x="6456040" y="3642174"/>
            <a:ext cx="4042563" cy="2457564"/>
            <a:chOff x="6456040" y="3642174"/>
            <a:chExt cx="4042563" cy="2457564"/>
          </a:xfrm>
        </p:grpSpPr>
        <p:sp>
          <p:nvSpPr>
            <p:cNvPr id="41" name="Retângulo 8"/>
            <p:cNvSpPr/>
            <p:nvPr/>
          </p:nvSpPr>
          <p:spPr>
            <a:xfrm>
              <a:off x="7787947" y="520905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9"/>
            <p:cNvSpPr/>
            <p:nvPr/>
          </p:nvSpPr>
          <p:spPr>
            <a:xfrm>
              <a:off x="7787947" y="5423369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10"/>
            <p:cNvSpPr/>
            <p:nvPr/>
          </p:nvSpPr>
          <p:spPr>
            <a:xfrm>
              <a:off x="7787947" y="563768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7787947" y="58519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5" name="Chave direita 22"/>
            <p:cNvSpPr/>
            <p:nvPr/>
          </p:nvSpPr>
          <p:spPr>
            <a:xfrm rot="5400000" flipH="1">
              <a:off x="8258366" y="3604430"/>
              <a:ext cx="13073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23"/>
            <p:cNvSpPr txBox="1"/>
            <p:nvPr/>
          </p:nvSpPr>
          <p:spPr>
            <a:xfrm>
              <a:off x="7558816" y="3642174"/>
              <a:ext cx="157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645.097.806</a:t>
              </a:r>
            </a:p>
          </p:txBody>
        </p:sp>
        <p:sp>
          <p:nvSpPr>
            <p:cNvPr id="47" name="Chave direita 24"/>
            <p:cNvSpPr/>
            <p:nvPr/>
          </p:nvSpPr>
          <p:spPr>
            <a:xfrm flipH="1">
              <a:off x="7502196" y="4351799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25"/>
            <p:cNvSpPr txBox="1"/>
            <p:nvPr/>
          </p:nvSpPr>
          <p:spPr>
            <a:xfrm>
              <a:off x="6456040" y="4432039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51" name="CaixaDeTexto 27"/>
            <p:cNvSpPr txBox="1"/>
            <p:nvPr/>
          </p:nvSpPr>
          <p:spPr>
            <a:xfrm>
              <a:off x="8859519" y="43379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2" name="CaixaDeTexto 28"/>
            <p:cNvSpPr txBox="1"/>
            <p:nvPr/>
          </p:nvSpPr>
          <p:spPr>
            <a:xfrm>
              <a:off x="8859519" y="45522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3" name="CaixaDeTexto 29"/>
            <p:cNvSpPr txBox="1"/>
            <p:nvPr/>
          </p:nvSpPr>
          <p:spPr>
            <a:xfrm>
              <a:off x="8859519" y="476655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4" name="CaixaDeTexto 31"/>
            <p:cNvSpPr txBox="1"/>
            <p:nvPr/>
          </p:nvSpPr>
          <p:spPr>
            <a:xfrm>
              <a:off x="8859519" y="498087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5" name="CaixaDeTexto 32"/>
            <p:cNvSpPr txBox="1"/>
            <p:nvPr/>
          </p:nvSpPr>
          <p:spPr>
            <a:xfrm>
              <a:off x="8859519" y="51951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6" name="CaixaDeTexto 33"/>
            <p:cNvSpPr txBox="1"/>
            <p:nvPr/>
          </p:nvSpPr>
          <p:spPr>
            <a:xfrm>
              <a:off x="8859519" y="54095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7" name="CaixaDeTexto 34"/>
            <p:cNvSpPr txBox="1"/>
            <p:nvPr/>
          </p:nvSpPr>
          <p:spPr>
            <a:xfrm>
              <a:off x="8859519" y="56238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8" name="CaixaDeTexto 35"/>
            <p:cNvSpPr txBox="1"/>
            <p:nvPr/>
          </p:nvSpPr>
          <p:spPr>
            <a:xfrm>
              <a:off x="8859519" y="583812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9" name="Retângulo 4"/>
            <p:cNvSpPr/>
            <p:nvPr/>
          </p:nvSpPr>
          <p:spPr>
            <a:xfrm>
              <a:off x="7787947" y="437941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60" name="Retângulo 5"/>
            <p:cNvSpPr/>
            <p:nvPr/>
          </p:nvSpPr>
          <p:spPr>
            <a:xfrm>
              <a:off x="7787947" y="45937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01110011</a:t>
              </a:r>
            </a:p>
          </p:txBody>
        </p:sp>
        <p:sp>
          <p:nvSpPr>
            <p:cNvPr id="61" name="Retângulo 6"/>
            <p:cNvSpPr/>
            <p:nvPr/>
          </p:nvSpPr>
          <p:spPr>
            <a:xfrm>
              <a:off x="7787947" y="480803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01101001</a:t>
              </a:r>
            </a:p>
          </p:txBody>
        </p:sp>
        <p:sp>
          <p:nvSpPr>
            <p:cNvPr id="62" name="Retângulo 7"/>
            <p:cNvSpPr/>
            <p:nvPr/>
          </p:nvSpPr>
          <p:spPr>
            <a:xfrm>
              <a:off x="7787947" y="502235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01001110</a:t>
              </a:r>
            </a:p>
          </p:txBody>
        </p:sp>
        <p:sp>
          <p:nvSpPr>
            <p:cNvPr id="63" name="Retângulo 26"/>
            <p:cNvSpPr/>
            <p:nvPr/>
          </p:nvSpPr>
          <p:spPr>
            <a:xfrm>
              <a:off x="9427476" y="4290246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</p:grpSp>
      <p:cxnSp>
        <p:nvCxnSpPr>
          <p:cNvPr id="16" name="Elbow Connector 15"/>
          <p:cNvCxnSpPr/>
          <p:nvPr/>
        </p:nvCxnSpPr>
        <p:spPr>
          <a:xfrm rot="10800000" flipH="1" flipV="1">
            <a:off x="2951587" y="2778079"/>
            <a:ext cx="859914" cy="1286735"/>
          </a:xfrm>
          <a:prstGeom prst="bentConnector4">
            <a:avLst>
              <a:gd name="adj1" fmla="val -26584"/>
              <a:gd name="adj2" fmla="val 6375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799855" y="3272790"/>
            <a:ext cx="2376266" cy="554052"/>
          </a:xfrm>
          <a:prstGeom prst="bentConnector3">
            <a:avLst>
              <a:gd name="adj1" fmla="val -47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variável precisa de: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</a:t>
            </a:r>
            <a:r>
              <a:rPr lang="pt-BR" dirty="0"/>
              <a:t>: um rótulo para uma posição de memória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</a:t>
            </a:r>
            <a:r>
              <a:rPr lang="pt-BR" dirty="0"/>
              <a:t>: define o que pode ser guardado naquela variável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</a:t>
            </a:r>
            <a:r>
              <a:rPr lang="pt-BR" dirty="0"/>
              <a:t>: é fornecido através da instrução de atribuição de valor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FB95A09-1C47-49A1-932D-EB811D7A1F3D}"/>
              </a:ext>
            </a:extLst>
          </p:cNvPr>
          <p:cNvGrpSpPr/>
          <p:nvPr/>
        </p:nvGrpSpPr>
        <p:grpSpPr>
          <a:xfrm>
            <a:off x="2855640" y="4293096"/>
            <a:ext cx="6173494" cy="1825127"/>
            <a:chOff x="2805452" y="4499828"/>
            <a:chExt cx="6173494" cy="1825127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2FFFFF-90F7-4EB0-8242-DB53CE035A52}"/>
                </a:ext>
              </a:extLst>
            </p:cNvPr>
            <p:cNvSpPr/>
            <p:nvPr/>
          </p:nvSpPr>
          <p:spPr>
            <a:xfrm>
              <a:off x="2999657" y="5013177"/>
              <a:ext cx="2592288" cy="7954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3095604" y="5085184"/>
              <a:ext cx="58833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total;        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declaração de variável</a:t>
              </a:r>
            </a:p>
            <a:p>
              <a:r>
                <a:rPr lang="pt-BR" dirty="0">
                  <a:latin typeface="+mj-lt"/>
                </a:rPr>
                <a:t>total = 638334552;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atribuição de valor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FE4AC6C-60D0-43B2-9E25-119735BA5480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869160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054E7D9-BDC4-4281-BA74-975FD5A38A6E}"/>
                </a:ext>
              </a:extLst>
            </p:cNvPr>
            <p:cNvSpPr txBox="1"/>
            <p:nvPr/>
          </p:nvSpPr>
          <p:spPr>
            <a:xfrm>
              <a:off x="3863752" y="450594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9321772-F0B8-458E-92D9-1F45572551D4}"/>
                </a:ext>
              </a:extLst>
            </p:cNvPr>
            <p:cNvCxnSpPr>
              <a:cxnSpLocks/>
            </p:cNvCxnSpPr>
            <p:nvPr/>
          </p:nvCxnSpPr>
          <p:spPr>
            <a:xfrm>
              <a:off x="3262118" y="486304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2326929-8D67-4E14-AE13-D3F1F99D556F}"/>
                </a:ext>
              </a:extLst>
            </p:cNvPr>
            <p:cNvSpPr txBox="1"/>
            <p:nvPr/>
          </p:nvSpPr>
          <p:spPr>
            <a:xfrm>
              <a:off x="2805452" y="449982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F35B6EA-B271-4672-B4F4-30B885596D6E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56" y="5739599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14B74F1-05A1-465B-8C9B-331058A80911}"/>
                </a:ext>
              </a:extLst>
            </p:cNvPr>
            <p:cNvSpPr txBox="1"/>
            <p:nvPr/>
          </p:nvSpPr>
          <p:spPr>
            <a:xfrm>
              <a:off x="4640740" y="59556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r>
              <a:rPr lang="pt-BR" dirty="0"/>
              <a:t>Os caracteres válidos são caracteres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alfabeto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numéricos </a:t>
            </a:r>
            <a:r>
              <a:rPr lang="pt-BR" dirty="0"/>
              <a:t>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sublinhado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caractere </a:t>
            </a:r>
            <a:r>
              <a:rPr lang="pt-BR" dirty="0"/>
              <a:t>de um nome não pode ser um dígito numérico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5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abcdefghijklmnopqrstuvwxyz</a:t>
            </a:r>
          </a:p>
          <a:p>
            <a:r>
              <a:rPr lang="pt-BR" dirty="0">
                <a:latin typeface="+mj-lt"/>
              </a:rPr>
              <a:t>ABCDEFGHIJKLMNOPQRSTUVWXYZ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0123456789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_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22920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4ever;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7a1;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maiúsculos</a:t>
            </a:r>
            <a:r>
              <a:rPr lang="pt-BR" dirty="0"/>
              <a:t> são diferentes de 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minúsculos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palavra-chave</a:t>
            </a:r>
            <a:r>
              <a:rPr lang="pt-BR" dirty="0"/>
              <a:t> não pode ser usada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válida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outra variável diferente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5627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using;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return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3365</TotalTime>
  <Words>3833</Words>
  <Application>Microsoft Office PowerPoint</Application>
  <PresentationFormat>Widescreen</PresentationFormat>
  <Paragraphs>729</Paragraphs>
  <Slides>45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Inteiros</vt:lpstr>
      <vt:lpstr>Introdução</vt:lpstr>
      <vt:lpstr>Introdução</vt:lpstr>
      <vt:lpstr>Introdução</vt:lpstr>
      <vt:lpstr>Introdução</vt:lpstr>
      <vt:lpstr>Introdução</vt:lpstr>
      <vt:lpstr>Introdução</vt:lpstr>
      <vt:lpstr>Nomes de Variáveis</vt:lpstr>
      <vt:lpstr>Nomes de Variáveis</vt:lpstr>
      <vt:lpstr>Nomes de Variáveis</vt:lpstr>
      <vt:lpstr>Nomes de Variáveis</vt:lpstr>
      <vt:lpstr>Nomes de Variáveis</vt:lpstr>
      <vt:lpstr>Tipos de Dados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O Operador sizeof</vt:lpstr>
      <vt:lpstr>O Arquivo climits</vt:lpstr>
      <vt:lpstr>Constantes Simbólicas</vt:lpstr>
      <vt:lpstr>Constantes Simbólicas</vt:lpstr>
      <vt:lpstr>Inicialização de Variáveis</vt:lpstr>
      <vt:lpstr>Inicialização de Variáveis</vt:lpstr>
      <vt:lpstr>Tipos Sem Sinal</vt:lpstr>
      <vt:lpstr>Overflow e Underflow</vt:lpstr>
      <vt:lpstr>Overflow e Underflow</vt:lpstr>
      <vt:lpstr>Overflow e Underflow</vt:lpstr>
      <vt:lpstr>Overflow e Underflow</vt:lpstr>
      <vt:lpstr>Overflow e Underflow</vt:lpstr>
      <vt:lpstr>Constantes Inteiras</vt:lpstr>
      <vt:lpstr>Constantes Inteiras</vt:lpstr>
      <vt:lpstr>Constantes Inteiras</vt:lpstr>
      <vt:lpstr>Qual Tipo Inteiro Escolher?</vt:lpstr>
      <vt:lpstr>Qual Tipo Inteiro Escolher?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396</cp:revision>
  <dcterms:created xsi:type="dcterms:W3CDTF">2009-03-23T20:02:40Z</dcterms:created>
  <dcterms:modified xsi:type="dcterms:W3CDTF">2021-03-16T05:06:00Z</dcterms:modified>
</cp:coreProperties>
</file>