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9" r:id="rId3"/>
    <p:sldId id="258" r:id="rId4"/>
    <p:sldId id="330" r:id="rId5"/>
    <p:sldId id="260" r:id="rId6"/>
    <p:sldId id="261" r:id="rId7"/>
    <p:sldId id="263" r:id="rId8"/>
    <p:sldId id="262" r:id="rId9"/>
    <p:sldId id="329" r:id="rId10"/>
    <p:sldId id="33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1" r:id="rId20"/>
    <p:sldId id="272" r:id="rId21"/>
    <p:sldId id="274" r:id="rId22"/>
    <p:sldId id="275" r:id="rId23"/>
    <p:sldId id="276" r:id="rId24"/>
    <p:sldId id="277" r:id="rId25"/>
    <p:sldId id="278" r:id="rId26"/>
    <p:sldId id="281" r:id="rId27"/>
    <p:sldId id="327" r:id="rId28"/>
    <p:sldId id="328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BD3054-7263-4C35-8A28-A5B58B22E376}" v="10" dt="2019-09-24T02:51:45.8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63" autoAdjust="0"/>
  </p:normalViewPr>
  <p:slideViewPr>
    <p:cSldViewPr>
      <p:cViewPr varScale="1">
        <p:scale>
          <a:sx n="79" d="100"/>
          <a:sy n="79" d="100"/>
        </p:scale>
        <p:origin x="821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10" d="100"/>
          <a:sy n="110" d="100"/>
        </p:scale>
        <p:origin x="-1410" y="13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D5646966-66DF-423C-B656-868F8F0A8797}"/>
    <pc:docChg chg="undo redo custSel modSld">
      <pc:chgData name="Judson Santiago" userId="ebb108da2f256286" providerId="LiveId" clId="{D5646966-66DF-423C-B656-868F8F0A8797}" dt="2019-08-25T20:45:32.597" v="338" actId="20577"/>
      <pc:docMkLst>
        <pc:docMk/>
      </pc:docMkLst>
      <pc:sldChg chg="modNotesTx">
        <pc:chgData name="Judson Santiago" userId="ebb108da2f256286" providerId="LiveId" clId="{D5646966-66DF-423C-B656-868F8F0A8797}" dt="2019-08-25T20:45:32.597" v="338" actId="20577"/>
        <pc:sldMkLst>
          <pc:docMk/>
          <pc:sldMk cId="0" sldId="256"/>
        </pc:sldMkLst>
      </pc:sldChg>
      <pc:sldChg chg="addSp modSp">
        <pc:chgData name="Judson Santiago" userId="ebb108da2f256286" providerId="LiveId" clId="{D5646966-66DF-423C-B656-868F8F0A8797}" dt="2019-08-25T17:02:38.410" v="29" actId="1076"/>
        <pc:sldMkLst>
          <pc:docMk/>
          <pc:sldMk cId="0" sldId="260"/>
        </pc:sldMkLst>
        <pc:spChg chg="mod ord">
          <ac:chgData name="Judson Santiago" userId="ebb108da2f256286" providerId="LiveId" clId="{D5646966-66DF-423C-B656-868F8F0A8797}" dt="2019-08-25T17:02:32.661" v="26" actId="20577"/>
          <ac:spMkLst>
            <pc:docMk/>
            <pc:sldMk cId="0" sldId="260"/>
            <ac:spMk id="4" creationId="{00000000-0000-0000-0000-000000000000}"/>
          </ac:spMkLst>
        </pc:spChg>
        <pc:spChg chg="mod ord">
          <ac:chgData name="Judson Santiago" userId="ebb108da2f256286" providerId="LiveId" clId="{D5646966-66DF-423C-B656-868F8F0A8797}" dt="2019-08-25T17:02:32.927" v="27" actId="167"/>
          <ac:spMkLst>
            <pc:docMk/>
            <pc:sldMk cId="0" sldId="260"/>
            <ac:spMk id="6" creationId="{00000000-0000-0000-0000-000000000000}"/>
          </ac:spMkLst>
        </pc:spChg>
        <pc:spChg chg="mod">
          <ac:chgData name="Judson Santiago" userId="ebb108da2f256286" providerId="LiveId" clId="{D5646966-66DF-423C-B656-868F8F0A8797}" dt="2019-08-25T17:00:44.605" v="16" actId="164"/>
          <ac:spMkLst>
            <pc:docMk/>
            <pc:sldMk cId="0" sldId="260"/>
            <ac:spMk id="7" creationId="{00000000-0000-0000-0000-000000000000}"/>
          </ac:spMkLst>
        </pc:spChg>
        <pc:spChg chg="mod">
          <ac:chgData name="Judson Santiago" userId="ebb108da2f256286" providerId="LiveId" clId="{D5646966-66DF-423C-B656-868F8F0A8797}" dt="2019-08-25T17:00:44.605" v="16" actId="164"/>
          <ac:spMkLst>
            <pc:docMk/>
            <pc:sldMk cId="0" sldId="260"/>
            <ac:spMk id="8" creationId="{00000000-0000-0000-0000-000000000000}"/>
          </ac:spMkLst>
        </pc:spChg>
        <pc:spChg chg="mod">
          <ac:chgData name="Judson Santiago" userId="ebb108da2f256286" providerId="LiveId" clId="{D5646966-66DF-423C-B656-868F8F0A8797}" dt="2019-08-25T17:00:44.605" v="16" actId="164"/>
          <ac:spMkLst>
            <pc:docMk/>
            <pc:sldMk cId="0" sldId="260"/>
            <ac:spMk id="9" creationId="{00000000-0000-0000-0000-000000000000}"/>
          </ac:spMkLst>
        </pc:spChg>
        <pc:spChg chg="mod ord">
          <ac:chgData name="Judson Santiago" userId="ebb108da2f256286" providerId="LiveId" clId="{D5646966-66DF-423C-B656-868F8F0A8797}" dt="2019-08-25T17:02:32.142" v="24" actId="167"/>
          <ac:spMkLst>
            <pc:docMk/>
            <pc:sldMk cId="0" sldId="260"/>
            <ac:spMk id="10" creationId="{00000000-0000-0000-0000-000000000000}"/>
          </ac:spMkLst>
        </pc:spChg>
        <pc:spChg chg="mod">
          <ac:chgData name="Judson Santiago" userId="ebb108da2f256286" providerId="LiveId" clId="{D5646966-66DF-423C-B656-868F8F0A8797}" dt="2019-08-25T17:00:44.605" v="16" actId="164"/>
          <ac:spMkLst>
            <pc:docMk/>
            <pc:sldMk cId="0" sldId="260"/>
            <ac:spMk id="11" creationId="{00000000-0000-0000-0000-000000000000}"/>
          </ac:spMkLst>
        </pc:spChg>
        <pc:spChg chg="mod">
          <ac:chgData name="Judson Santiago" userId="ebb108da2f256286" providerId="LiveId" clId="{D5646966-66DF-423C-B656-868F8F0A8797}" dt="2019-08-25T17:00:44.605" v="16" actId="164"/>
          <ac:spMkLst>
            <pc:docMk/>
            <pc:sldMk cId="0" sldId="260"/>
            <ac:spMk id="12" creationId="{00000000-0000-0000-0000-000000000000}"/>
          </ac:spMkLst>
        </pc:spChg>
        <pc:spChg chg="mod">
          <ac:chgData name="Judson Santiago" userId="ebb108da2f256286" providerId="LiveId" clId="{D5646966-66DF-423C-B656-868F8F0A8797}" dt="2019-08-25T17:00:44.605" v="16" actId="164"/>
          <ac:spMkLst>
            <pc:docMk/>
            <pc:sldMk cId="0" sldId="260"/>
            <ac:spMk id="13" creationId="{00000000-0000-0000-0000-000000000000}"/>
          </ac:spMkLst>
        </pc:spChg>
        <pc:spChg chg="mod">
          <ac:chgData name="Judson Santiago" userId="ebb108da2f256286" providerId="LiveId" clId="{D5646966-66DF-423C-B656-868F8F0A8797}" dt="2019-08-25T17:00:44.605" v="16" actId="164"/>
          <ac:spMkLst>
            <pc:docMk/>
            <pc:sldMk cId="0" sldId="260"/>
            <ac:spMk id="14" creationId="{00000000-0000-0000-0000-000000000000}"/>
          </ac:spMkLst>
        </pc:spChg>
        <pc:spChg chg="mod">
          <ac:chgData name="Judson Santiago" userId="ebb108da2f256286" providerId="LiveId" clId="{D5646966-66DF-423C-B656-868F8F0A8797}" dt="2019-08-25T17:00:44.605" v="16" actId="164"/>
          <ac:spMkLst>
            <pc:docMk/>
            <pc:sldMk cId="0" sldId="260"/>
            <ac:spMk id="15" creationId="{00000000-0000-0000-0000-000000000000}"/>
          </ac:spMkLst>
        </pc:spChg>
        <pc:spChg chg="mod">
          <ac:chgData name="Judson Santiago" userId="ebb108da2f256286" providerId="LiveId" clId="{D5646966-66DF-423C-B656-868F8F0A8797}" dt="2019-08-25T17:00:44.605" v="16" actId="164"/>
          <ac:spMkLst>
            <pc:docMk/>
            <pc:sldMk cId="0" sldId="260"/>
            <ac:spMk id="29" creationId="{00000000-0000-0000-0000-000000000000}"/>
          </ac:spMkLst>
        </pc:spChg>
        <pc:grpChg chg="add mod">
          <ac:chgData name="Judson Santiago" userId="ebb108da2f256286" providerId="LiveId" clId="{D5646966-66DF-423C-B656-868F8F0A8797}" dt="2019-08-25T17:02:38.410" v="29" actId="1076"/>
          <ac:grpSpMkLst>
            <pc:docMk/>
            <pc:sldMk cId="0" sldId="260"/>
            <ac:grpSpMk id="19" creationId="{FB923896-B20B-46D4-8A8C-22A713D9DCF8}"/>
          </ac:grpSpMkLst>
        </pc:grpChg>
        <pc:cxnChg chg="mod">
          <ac:chgData name="Judson Santiago" userId="ebb108da2f256286" providerId="LiveId" clId="{D5646966-66DF-423C-B656-868F8F0A8797}" dt="2019-08-25T17:02:31.885" v="23" actId="14100"/>
          <ac:cxnSpMkLst>
            <pc:docMk/>
            <pc:sldMk cId="0" sldId="260"/>
            <ac:cxnSpMk id="17" creationId="{00000000-0000-0000-0000-000000000000}"/>
          </ac:cxnSpMkLst>
        </pc:cxnChg>
        <pc:cxnChg chg="mod">
          <ac:chgData name="Judson Santiago" userId="ebb108da2f256286" providerId="LiveId" clId="{D5646966-66DF-423C-B656-868F8F0A8797}" dt="2019-08-25T17:00:44.605" v="16" actId="164"/>
          <ac:cxnSpMkLst>
            <pc:docMk/>
            <pc:sldMk cId="0" sldId="260"/>
            <ac:cxnSpMk id="27" creationId="{00000000-0000-0000-0000-000000000000}"/>
          </ac:cxnSpMkLst>
        </pc:cxnChg>
        <pc:cxnChg chg="mod">
          <ac:chgData name="Judson Santiago" userId="ebb108da2f256286" providerId="LiveId" clId="{D5646966-66DF-423C-B656-868F8F0A8797}" dt="2019-08-25T17:00:44.605" v="16" actId="164"/>
          <ac:cxnSpMkLst>
            <pc:docMk/>
            <pc:sldMk cId="0" sldId="260"/>
            <ac:cxnSpMk id="34" creationId="{00000000-0000-0000-0000-000000000000}"/>
          </ac:cxnSpMkLst>
        </pc:cxnChg>
      </pc:sldChg>
      <pc:sldChg chg="modSp">
        <pc:chgData name="Judson Santiago" userId="ebb108da2f256286" providerId="LiveId" clId="{D5646966-66DF-423C-B656-868F8F0A8797}" dt="2019-08-25T17:03:35.621" v="31" actId="6549"/>
        <pc:sldMkLst>
          <pc:docMk/>
          <pc:sldMk cId="0" sldId="263"/>
        </pc:sldMkLst>
        <pc:spChg chg="mod">
          <ac:chgData name="Judson Santiago" userId="ebb108da2f256286" providerId="LiveId" clId="{D5646966-66DF-423C-B656-868F8F0A8797}" dt="2019-08-25T17:03:35.621" v="31" actId="6549"/>
          <ac:spMkLst>
            <pc:docMk/>
            <pc:sldMk cId="0" sldId="263"/>
            <ac:spMk id="4" creationId="{00000000-0000-0000-0000-000000000000}"/>
          </ac:spMkLst>
        </pc:spChg>
      </pc:sldChg>
      <pc:sldChg chg="modSp">
        <pc:chgData name="Judson Santiago" userId="ebb108da2f256286" providerId="LiveId" clId="{D5646966-66DF-423C-B656-868F8F0A8797}" dt="2019-08-25T17:13:26.830" v="86" actId="57"/>
        <pc:sldMkLst>
          <pc:docMk/>
          <pc:sldMk cId="0" sldId="266"/>
        </pc:sldMkLst>
        <pc:spChg chg="mod">
          <ac:chgData name="Judson Santiago" userId="ebb108da2f256286" providerId="LiveId" clId="{D5646966-66DF-423C-B656-868F8F0A8797}" dt="2019-08-25T17:13:26.830" v="86" actId="57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Judson Santiago" userId="ebb108da2f256286" providerId="LiveId" clId="{D5646966-66DF-423C-B656-868F8F0A8797}" dt="2019-08-25T17:15:19.132" v="87" actId="6549"/>
        <pc:sldMkLst>
          <pc:docMk/>
          <pc:sldMk cId="0" sldId="268"/>
        </pc:sldMkLst>
        <pc:spChg chg="mod">
          <ac:chgData name="Judson Santiago" userId="ebb108da2f256286" providerId="LiveId" clId="{D5646966-66DF-423C-B656-868F8F0A8797}" dt="2019-08-25T17:15:19.132" v="87" actId="6549"/>
          <ac:spMkLst>
            <pc:docMk/>
            <pc:sldMk cId="0" sldId="268"/>
            <ac:spMk id="3" creationId="{00000000-0000-0000-0000-000000000000}"/>
          </ac:spMkLst>
        </pc:spChg>
      </pc:sldChg>
      <pc:sldChg chg="modSp modNotesTx">
        <pc:chgData name="Judson Santiago" userId="ebb108da2f256286" providerId="LiveId" clId="{D5646966-66DF-423C-B656-868F8F0A8797}" dt="2019-08-25T17:18:15.998" v="92" actId="113"/>
        <pc:sldMkLst>
          <pc:docMk/>
          <pc:sldMk cId="0" sldId="270"/>
        </pc:sldMkLst>
        <pc:spChg chg="mod">
          <ac:chgData name="Judson Santiago" userId="ebb108da2f256286" providerId="LiveId" clId="{D5646966-66DF-423C-B656-868F8F0A8797}" dt="2019-08-25T17:17:20.694" v="91" actId="207"/>
          <ac:spMkLst>
            <pc:docMk/>
            <pc:sldMk cId="0" sldId="270"/>
            <ac:spMk id="6" creationId="{00000000-0000-0000-0000-000000000000}"/>
          </ac:spMkLst>
        </pc:spChg>
      </pc:sldChg>
      <pc:sldChg chg="modSp">
        <pc:chgData name="Judson Santiago" userId="ebb108da2f256286" providerId="LiveId" clId="{D5646966-66DF-423C-B656-868F8F0A8797}" dt="2019-08-25T17:22:32.137" v="93" actId="6549"/>
        <pc:sldMkLst>
          <pc:docMk/>
          <pc:sldMk cId="0" sldId="278"/>
        </pc:sldMkLst>
        <pc:spChg chg="mod">
          <ac:chgData name="Judson Santiago" userId="ebb108da2f256286" providerId="LiveId" clId="{D5646966-66DF-423C-B656-868F8F0A8797}" dt="2019-08-25T17:22:32.137" v="93" actId="6549"/>
          <ac:spMkLst>
            <pc:docMk/>
            <pc:sldMk cId="0" sldId="278"/>
            <ac:spMk id="4" creationId="{00000000-0000-0000-0000-000000000000}"/>
          </ac:spMkLst>
        </pc:spChg>
      </pc:sldChg>
      <pc:sldChg chg="delSp modSp">
        <pc:chgData name="Judson Santiago" userId="ebb108da2f256286" providerId="LiveId" clId="{D5646966-66DF-423C-B656-868F8F0A8797}" dt="2019-08-25T17:26:48.865" v="115" actId="20577"/>
        <pc:sldMkLst>
          <pc:docMk/>
          <pc:sldMk cId="0" sldId="281"/>
        </pc:sldMkLst>
        <pc:spChg chg="mod">
          <ac:chgData name="Judson Santiago" userId="ebb108da2f256286" providerId="LiveId" clId="{D5646966-66DF-423C-B656-868F8F0A8797}" dt="2019-08-25T17:26:48.865" v="115" actId="20577"/>
          <ac:spMkLst>
            <pc:docMk/>
            <pc:sldMk cId="0" sldId="281"/>
            <ac:spMk id="4" creationId="{00000000-0000-0000-0000-000000000000}"/>
          </ac:spMkLst>
        </pc:spChg>
        <pc:spChg chg="mod">
          <ac:chgData name="Judson Santiago" userId="ebb108da2f256286" providerId="LiveId" clId="{D5646966-66DF-423C-B656-868F8F0A8797}" dt="2019-08-25T17:26:37.605" v="109" actId="465"/>
          <ac:spMkLst>
            <pc:docMk/>
            <pc:sldMk cId="0" sldId="281"/>
            <ac:spMk id="13" creationId="{00000000-0000-0000-0000-000000000000}"/>
          </ac:spMkLst>
        </pc:spChg>
        <pc:spChg chg="mod">
          <ac:chgData name="Judson Santiago" userId="ebb108da2f256286" providerId="LiveId" clId="{D5646966-66DF-423C-B656-868F8F0A8797}" dt="2019-08-25T17:26:37.605" v="109" actId="465"/>
          <ac:spMkLst>
            <pc:docMk/>
            <pc:sldMk cId="0" sldId="281"/>
            <ac:spMk id="30" creationId="{00000000-0000-0000-0000-000000000000}"/>
          </ac:spMkLst>
        </pc:spChg>
        <pc:spChg chg="mod">
          <ac:chgData name="Judson Santiago" userId="ebb108da2f256286" providerId="LiveId" clId="{D5646966-66DF-423C-B656-868F8F0A8797}" dt="2019-08-25T17:26:37.605" v="109" actId="465"/>
          <ac:spMkLst>
            <pc:docMk/>
            <pc:sldMk cId="0" sldId="281"/>
            <ac:spMk id="31" creationId="{00000000-0000-0000-0000-000000000000}"/>
          </ac:spMkLst>
        </pc:spChg>
        <pc:spChg chg="del">
          <ac:chgData name="Judson Santiago" userId="ebb108da2f256286" providerId="LiveId" clId="{D5646966-66DF-423C-B656-868F8F0A8797}" dt="2019-08-25T17:25:52.580" v="94" actId="478"/>
          <ac:spMkLst>
            <pc:docMk/>
            <pc:sldMk cId="0" sldId="281"/>
            <ac:spMk id="32" creationId="{00000000-0000-0000-0000-000000000000}"/>
          </ac:spMkLst>
        </pc:spChg>
      </pc:sldChg>
      <pc:sldChg chg="modSp">
        <pc:chgData name="Judson Santiago" userId="ebb108da2f256286" providerId="LiveId" clId="{D5646966-66DF-423C-B656-868F8F0A8797}" dt="2019-08-25T17:30:13.628" v="144" actId="6549"/>
        <pc:sldMkLst>
          <pc:docMk/>
          <pc:sldMk cId="0" sldId="327"/>
        </pc:sldMkLst>
        <pc:spChg chg="mod">
          <ac:chgData name="Judson Santiago" userId="ebb108da2f256286" providerId="LiveId" clId="{D5646966-66DF-423C-B656-868F8F0A8797}" dt="2019-08-25T17:30:13.628" v="144" actId="6549"/>
          <ac:spMkLst>
            <pc:docMk/>
            <pc:sldMk cId="0" sldId="327"/>
            <ac:spMk id="3" creationId="{00000000-0000-0000-0000-000000000000}"/>
          </ac:spMkLst>
        </pc:spChg>
      </pc:sldChg>
      <pc:sldChg chg="modNotesTx">
        <pc:chgData name="Judson Santiago" userId="ebb108da2f256286" providerId="LiveId" clId="{D5646966-66DF-423C-B656-868F8F0A8797}" dt="2019-08-25T17:08:54.117" v="74" actId="20577"/>
        <pc:sldMkLst>
          <pc:docMk/>
          <pc:sldMk cId="3894219744" sldId="329"/>
        </pc:sldMkLst>
      </pc:sldChg>
      <pc:sldChg chg="addSp delSp modSp">
        <pc:chgData name="Judson Santiago" userId="ebb108da2f256286" providerId="LiveId" clId="{D5646966-66DF-423C-B656-868F8F0A8797}" dt="2019-08-25T17:07:31.103" v="50" actId="167"/>
        <pc:sldMkLst>
          <pc:docMk/>
          <pc:sldMk cId="570037248" sldId="330"/>
        </pc:sldMkLst>
        <pc:spChg chg="mod ord">
          <ac:chgData name="Judson Santiago" userId="ebb108da2f256286" providerId="LiveId" clId="{D5646966-66DF-423C-B656-868F8F0A8797}" dt="2019-08-25T17:07:00.092" v="47" actId="404"/>
          <ac:spMkLst>
            <pc:docMk/>
            <pc:sldMk cId="570037248" sldId="330"/>
            <ac:spMk id="5" creationId="{B1F6B389-0487-4FB1-8805-A61332003272}"/>
          </ac:spMkLst>
        </pc:spChg>
        <pc:spChg chg="del">
          <ac:chgData name="Judson Santiago" userId="ebb108da2f256286" providerId="LiveId" clId="{D5646966-66DF-423C-B656-868F8F0A8797}" dt="2019-08-25T17:05:27.778" v="36" actId="478"/>
          <ac:spMkLst>
            <pc:docMk/>
            <pc:sldMk cId="570037248" sldId="330"/>
            <ac:spMk id="7" creationId="{82DC3115-C24C-45FA-9DFE-83EFAEF59343}"/>
          </ac:spMkLst>
        </pc:spChg>
        <pc:spChg chg="add mod ord">
          <ac:chgData name="Judson Santiago" userId="ebb108da2f256286" providerId="LiveId" clId="{D5646966-66DF-423C-B656-868F8F0A8797}" dt="2019-08-25T17:07:31.103" v="50" actId="167"/>
          <ac:spMkLst>
            <pc:docMk/>
            <pc:sldMk cId="570037248" sldId="330"/>
            <ac:spMk id="8" creationId="{D3DE341D-CE4F-49CB-834C-7563945E5B71}"/>
          </ac:spMkLst>
        </pc:spChg>
      </pc:sldChg>
      <pc:sldChg chg="modSp modNotesTx">
        <pc:chgData name="Judson Santiago" userId="ebb108da2f256286" providerId="LiveId" clId="{D5646966-66DF-423C-B656-868F8F0A8797}" dt="2019-08-25T17:12:31.237" v="83" actId="20577"/>
        <pc:sldMkLst>
          <pc:docMk/>
          <pc:sldMk cId="2062775305" sldId="331"/>
        </pc:sldMkLst>
        <pc:spChg chg="mod">
          <ac:chgData name="Judson Santiago" userId="ebb108da2f256286" providerId="LiveId" clId="{D5646966-66DF-423C-B656-868F8F0A8797}" dt="2019-08-25T17:12:31.237" v="83" actId="20577"/>
          <ac:spMkLst>
            <pc:docMk/>
            <pc:sldMk cId="2062775305" sldId="331"/>
            <ac:spMk id="4" creationId="{19EA3A5E-0BCC-4F97-A038-A0124E3853AF}"/>
          </ac:spMkLst>
        </pc:spChg>
      </pc:sldChg>
    </pc:docChg>
  </pc:docChgLst>
  <pc:docChgLst>
    <pc:chgData name="Judson Santiago" userId="ebb108da2f256286" providerId="LiveId" clId="{2FDA15B5-FFCC-49A5-BEB6-61C4C97CADBF}"/>
  </pc:docChgLst>
  <pc:docChgLst>
    <pc:chgData name="Judson Santiago" userId="ebb108da2f256286" providerId="LiveId" clId="{7B627F38-8409-4C74-8E4A-86E5E1C3A8CA}"/>
  </pc:docChgLst>
  <pc:docChgLst>
    <pc:chgData name="Judson Santiago" userId="ebb108da2f256286" providerId="LiveId" clId="{A2BD3054-7263-4C35-8A28-A5B58B22E376}"/>
    <pc:docChg chg="undo custSel modSld">
      <pc:chgData name="Judson Santiago" userId="ebb108da2f256286" providerId="LiveId" clId="{A2BD3054-7263-4C35-8A28-A5B58B22E376}" dt="2019-09-24T02:57:19.524" v="410" actId="20577"/>
      <pc:docMkLst>
        <pc:docMk/>
      </pc:docMkLst>
      <pc:sldChg chg="modSp">
        <pc:chgData name="Judson Santiago" userId="ebb108da2f256286" providerId="LiveId" clId="{A2BD3054-7263-4C35-8A28-A5B58B22E376}" dt="2019-09-24T02:37:51.071" v="4" actId="207"/>
        <pc:sldMkLst>
          <pc:docMk/>
          <pc:sldMk cId="0" sldId="266"/>
        </pc:sldMkLst>
        <pc:spChg chg="mod">
          <ac:chgData name="Judson Santiago" userId="ebb108da2f256286" providerId="LiveId" clId="{A2BD3054-7263-4C35-8A28-A5B58B22E376}" dt="2019-09-24T02:37:51.071" v="4" actId="207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Judson Santiago" userId="ebb108da2f256286" providerId="LiveId" clId="{A2BD3054-7263-4C35-8A28-A5B58B22E376}" dt="2019-09-24T02:41:22.395" v="6" actId="207"/>
        <pc:sldMkLst>
          <pc:docMk/>
          <pc:sldMk cId="0" sldId="271"/>
        </pc:sldMkLst>
        <pc:spChg chg="mod">
          <ac:chgData name="Judson Santiago" userId="ebb108da2f256286" providerId="LiveId" clId="{A2BD3054-7263-4C35-8A28-A5B58B22E376}" dt="2019-09-24T02:41:22.395" v="6" actId="207"/>
          <ac:spMkLst>
            <pc:docMk/>
            <pc:sldMk cId="0" sldId="271"/>
            <ac:spMk id="3" creationId="{00000000-0000-0000-0000-000000000000}"/>
          </ac:spMkLst>
        </pc:spChg>
      </pc:sldChg>
      <pc:sldChg chg="modNotesTx">
        <pc:chgData name="Judson Santiago" userId="ebb108da2f256286" providerId="LiveId" clId="{A2BD3054-7263-4C35-8A28-A5B58B22E376}" dt="2019-09-24T02:44:29.975" v="63" actId="20577"/>
        <pc:sldMkLst>
          <pc:docMk/>
          <pc:sldMk cId="0" sldId="272"/>
        </pc:sldMkLst>
      </pc:sldChg>
      <pc:sldChg chg="addSp modSp">
        <pc:chgData name="Judson Santiago" userId="ebb108da2f256286" providerId="LiveId" clId="{A2BD3054-7263-4C35-8A28-A5B58B22E376}" dt="2019-09-24T02:47:55.637" v="100" actId="1076"/>
        <pc:sldMkLst>
          <pc:docMk/>
          <pc:sldMk cId="0" sldId="281"/>
        </pc:sldMkLst>
        <pc:spChg chg="add mod">
          <ac:chgData name="Judson Santiago" userId="ebb108da2f256286" providerId="LiveId" clId="{A2BD3054-7263-4C35-8A28-A5B58B22E376}" dt="2019-09-24T02:47:55.637" v="100" actId="1076"/>
          <ac:spMkLst>
            <pc:docMk/>
            <pc:sldMk cId="0" sldId="281"/>
            <ac:spMk id="8" creationId="{1D812E10-1A57-4194-971C-D3A2C0AD030D}"/>
          </ac:spMkLst>
        </pc:spChg>
      </pc:sldChg>
      <pc:sldChg chg="modSp">
        <pc:chgData name="Judson Santiago" userId="ebb108da2f256286" providerId="LiveId" clId="{A2BD3054-7263-4C35-8A28-A5B58B22E376}" dt="2019-09-24T02:53:01.914" v="262" actId="20577"/>
        <pc:sldMkLst>
          <pc:docMk/>
          <pc:sldMk cId="0" sldId="327"/>
        </pc:sldMkLst>
        <pc:spChg chg="mod">
          <ac:chgData name="Judson Santiago" userId="ebb108da2f256286" providerId="LiveId" clId="{A2BD3054-7263-4C35-8A28-A5B58B22E376}" dt="2019-09-24T02:53:01.914" v="262" actId="20577"/>
          <ac:spMkLst>
            <pc:docMk/>
            <pc:sldMk cId="0" sldId="327"/>
            <ac:spMk id="3" creationId="{00000000-0000-0000-0000-000000000000}"/>
          </ac:spMkLst>
        </pc:spChg>
      </pc:sldChg>
      <pc:sldChg chg="modSp">
        <pc:chgData name="Judson Santiago" userId="ebb108da2f256286" providerId="LiveId" clId="{A2BD3054-7263-4C35-8A28-A5B58B22E376}" dt="2019-09-24T02:57:19.524" v="410" actId="20577"/>
        <pc:sldMkLst>
          <pc:docMk/>
          <pc:sldMk cId="0" sldId="328"/>
        </pc:sldMkLst>
        <pc:spChg chg="mod">
          <ac:chgData name="Judson Santiago" userId="ebb108da2f256286" providerId="LiveId" clId="{A2BD3054-7263-4C35-8A28-A5B58B22E376}" dt="2019-09-24T02:57:19.524" v="410" actId="20577"/>
          <ac:spMkLst>
            <pc:docMk/>
            <pc:sldMk cId="0" sldId="328"/>
            <ac:spMk id="3" creationId="{00000000-0000-0000-0000-000000000000}"/>
          </ac:spMkLst>
        </pc:spChg>
      </pc:sldChg>
      <pc:sldChg chg="addSp modNotesTx">
        <pc:chgData name="Judson Santiago" userId="ebb108da2f256286" providerId="LiveId" clId="{A2BD3054-7263-4C35-8A28-A5B58B22E376}" dt="2019-09-24T02:31:38.099" v="1" actId="20577"/>
        <pc:sldMkLst>
          <pc:docMk/>
          <pc:sldMk cId="3894219744" sldId="329"/>
        </pc:sldMkLst>
        <pc:grpChg chg="add">
          <ac:chgData name="Judson Santiago" userId="ebb108da2f256286" providerId="LiveId" clId="{A2BD3054-7263-4C35-8A28-A5B58B22E376}" dt="2019-09-24T02:31:18.112" v="0"/>
          <ac:grpSpMkLst>
            <pc:docMk/>
            <pc:sldMk cId="3894219744" sldId="329"/>
            <ac:grpSpMk id="12" creationId="{3C2E1DBC-1551-43B6-A974-833C9DEC4C5A}"/>
          </ac:grpSpMkLst>
        </pc:grpChg>
      </pc:sldChg>
      <pc:sldChg chg="modSp">
        <pc:chgData name="Judson Santiago" userId="ebb108da2f256286" providerId="LiveId" clId="{A2BD3054-7263-4C35-8A28-A5B58B22E376}" dt="2019-09-24T02:33:40.214" v="3" actId="1076"/>
        <pc:sldMkLst>
          <pc:docMk/>
          <pc:sldMk cId="2062775305" sldId="331"/>
        </pc:sldMkLst>
        <pc:spChg chg="mod">
          <ac:chgData name="Judson Santiago" userId="ebb108da2f256286" providerId="LiveId" clId="{A2BD3054-7263-4C35-8A28-A5B58B22E376}" dt="2019-09-24T02:33:40.214" v="3" actId="1076"/>
          <ac:spMkLst>
            <pc:docMk/>
            <pc:sldMk cId="2062775305" sldId="331"/>
            <ac:spMk id="4" creationId="{19EA3A5E-0BCC-4F97-A038-A0124E3853AF}"/>
          </ac:spMkLst>
        </pc:spChg>
      </pc:sldChg>
    </pc:docChg>
  </pc:docChgLst>
  <pc:docChgLst>
    <pc:chgData name="Judson Santiago" userId="ebb108da2f256286" providerId="LiveId" clId="{39F9820C-A841-4060-826F-56C6F73CEB9A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B6B99-E1E8-4D9C-A985-A63B30E347AC}" type="datetimeFigureOut">
              <a:rPr lang="pt-BR" smtClean="0"/>
              <a:pPr/>
              <a:t>24/09/2019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CC293-6C0A-4CFC-8082-A55A9DD8871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9880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Resumo da aula:</a:t>
            </a:r>
            <a:r>
              <a:rPr lang="pt-BR" baseline="0" dirty="0"/>
              <a:t> e</a:t>
            </a:r>
            <a:r>
              <a:rPr lang="pt-BR" dirty="0"/>
              <a:t>strutura básica de um programa C++ e comandos de saída </a:t>
            </a:r>
            <a:r>
              <a:rPr lang="pt-BR"/>
              <a:t>de dados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4717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diferença entre os arquivos com e sem .h</a:t>
            </a:r>
            <a:r>
              <a:rPr lang="pt-BR" baseline="0" dirty="0"/>
              <a:t> </a:t>
            </a:r>
            <a:r>
              <a:rPr lang="pt-BR" b="1" baseline="0" dirty="0"/>
              <a:t>não é meramente cosmética</a:t>
            </a:r>
            <a:r>
              <a:rPr lang="pt-BR" baseline="0" dirty="0"/>
              <a:t>, os a</a:t>
            </a:r>
            <a:r>
              <a:rPr lang="pt-BR" dirty="0"/>
              <a:t>rquivos sem .h fazem uso de</a:t>
            </a:r>
            <a:r>
              <a:rPr lang="pt-BR" baseline="0" dirty="0"/>
              <a:t> </a:t>
            </a:r>
            <a:r>
              <a:rPr lang="pt-BR" baseline="0" dirty="0" err="1"/>
              <a:t>namespaces</a:t>
            </a:r>
            <a:r>
              <a:rPr lang="pt-BR" baseline="0" dirty="0"/>
              <a:t>.</a:t>
            </a:r>
          </a:p>
          <a:p>
            <a:r>
              <a:rPr lang="pt-BR" baseline="0" dirty="0"/>
              <a:t>A extensão .h ainda é usada pela grande maioria dos programadores C++, ficando a versão sem extensão quase que restrita ao padrão da linguagem.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0062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Podemos entender o namespace</a:t>
            </a:r>
            <a:r>
              <a:rPr lang="pt-BR" baseline="0" dirty="0"/>
              <a:t> como a definição de uma categoria. Alunos podem estar em Computação, no BCT ou em Agronomia. Ao usar o espaço de nomes Computação, sempre que dentro do programa eu falar em aluno, ele saberá que estou falando de um aluno de Computação.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723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Para projetos grandes que possuem código de vários fornecedores pode ser melhor não incluir completamente o espaço de nomes (</a:t>
            </a:r>
            <a:r>
              <a:rPr lang="pt-BR" baseline="0" dirty="0" err="1"/>
              <a:t>using</a:t>
            </a:r>
            <a:r>
              <a:rPr lang="pt-BR" baseline="0" dirty="0"/>
              <a:t> </a:t>
            </a:r>
            <a:r>
              <a:rPr lang="pt-BR" baseline="0" dirty="0" err="1"/>
              <a:t>namespace</a:t>
            </a:r>
            <a:r>
              <a:rPr lang="pt-BR" baseline="0" dirty="0"/>
              <a:t> </a:t>
            </a:r>
            <a:r>
              <a:rPr lang="pt-BR" baseline="0" dirty="0" err="1"/>
              <a:t>std</a:t>
            </a:r>
            <a:r>
              <a:rPr lang="pt-BR" baseline="0" dirty="0"/>
              <a:t>) mas para simplificar os exemplos faremos sempre isso. Não existe prejuízo em termos de desempenho, mas ao incluir completamente um espaço de nomes aumenta-se a probabilidade de colisão entre nomes de variáveis e funções. Ex.: tipo </a:t>
            </a:r>
            <a:r>
              <a:rPr lang="pt-BR" b="1" baseline="0" dirty="0"/>
              <a:t>data</a:t>
            </a:r>
            <a:r>
              <a:rPr lang="pt-BR" dirty="0"/>
              <a:t> em </a:t>
            </a:r>
            <a:r>
              <a:rPr lang="pt-BR" dirty="0" err="1"/>
              <a:t>iostream</a:t>
            </a:r>
            <a:r>
              <a:rPr lang="pt-BR" dirty="0"/>
              <a:t>, POINT em </a:t>
            </a:r>
            <a:r>
              <a:rPr lang="pt-BR" dirty="0" err="1"/>
              <a:t>Windows.h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5754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\n possui desempenho melhor que </a:t>
            </a:r>
            <a:r>
              <a:rPr lang="pt-BR" dirty="0" err="1"/>
              <a:t>endl</a:t>
            </a:r>
            <a:r>
              <a:rPr lang="pt-BR" dirty="0"/>
              <a:t> porque </a:t>
            </a:r>
            <a:r>
              <a:rPr lang="pt-BR" dirty="0" err="1"/>
              <a:t>endl</a:t>
            </a:r>
            <a:r>
              <a:rPr lang="pt-BR" dirty="0"/>
              <a:t> executa um salto de linha em um “flush” do buffer de saída.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0473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C++ o </a:t>
            </a:r>
            <a:r>
              <a:rPr lang="pt-BR" baseline="0" dirty="0"/>
              <a:t>carriage return (CR)</a:t>
            </a:r>
            <a:r>
              <a:rPr lang="pt-BR" dirty="0"/>
              <a:t> é tratado da mesma forma</a:t>
            </a:r>
            <a:r>
              <a:rPr lang="pt-BR" baseline="0" dirty="0"/>
              <a:t> que um espaço em branco ou um tab.</a:t>
            </a:r>
          </a:p>
          <a:p>
            <a:r>
              <a:rPr lang="pt-BR" dirty="0" err="1"/>
              <a:t>International</a:t>
            </a:r>
            <a:r>
              <a:rPr lang="pt-BR" dirty="0"/>
              <a:t> </a:t>
            </a:r>
            <a:r>
              <a:rPr lang="pt-BR" dirty="0" err="1"/>
              <a:t>Obfuscated</a:t>
            </a:r>
            <a:r>
              <a:rPr lang="pt-BR" dirty="0"/>
              <a:t> C 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Contest</a:t>
            </a:r>
            <a:r>
              <a:rPr lang="pt-BR" dirty="0"/>
              <a:t>  (www.ioccc.org)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0623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Constrói-se</a:t>
            </a:r>
            <a:r>
              <a:rPr lang="pt-BR" baseline="0" dirty="0"/>
              <a:t> programas a partir de blocos chamados funções. Normalmente quebra-se um programa em grandes tarefas e constrói-se funções separadas para cada tarefa.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4267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5759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possível distinguir facilmente as instruções, pois todas terminam com ponto e vírgula.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605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/>
              <a:t>Explicar o conceito de interface: mediador, homem do meio. Exemplo: o sistema operacional é uma interface entre o homem e a máquina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256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noProof="0" dirty="0">
                <a:solidFill>
                  <a:schemeClr val="bg1"/>
                </a:solidFill>
              </a:rPr>
              <a:t>» </a:t>
            </a:r>
            <a:r>
              <a:rPr lang="pt-BR" noProof="0" dirty="0"/>
              <a:t>Mostrar que é possível carregar programas do Prompt de Comando: </a:t>
            </a:r>
            <a:r>
              <a:rPr lang="pt-BR" noProof="0" dirty="0" err="1"/>
              <a:t>notepad</a:t>
            </a:r>
            <a:r>
              <a:rPr lang="pt-BR" noProof="0" dirty="0"/>
              <a:t>, </a:t>
            </a:r>
            <a:r>
              <a:rPr lang="pt-BR" noProof="0" dirty="0" err="1"/>
              <a:t>mspaint</a:t>
            </a:r>
            <a:r>
              <a:rPr lang="pt-BR" noProof="0" dirty="0"/>
              <a:t>. </a:t>
            </a:r>
            <a:br>
              <a:rPr lang="pt-BR" noProof="0" dirty="0"/>
            </a:br>
            <a:r>
              <a:rPr lang="pt-BR" noProof="0" dirty="0"/>
              <a:t>O "Windows Media Player" é um programa que recebe argumentos na linha de comando. Buscar "Media Player" &gt; Botão Direito &gt; Abrir Local do Arquivo.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915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noProof="0" dirty="0">
                <a:solidFill>
                  <a:schemeClr val="bg1"/>
                </a:solidFill>
              </a:rPr>
              <a:t>» </a:t>
            </a:r>
            <a:r>
              <a:rPr lang="pt-BR" noProof="0" dirty="0"/>
              <a:t>Demonstrar o recebimento de argumentos no Prompt de Comando (ArgcArgv.cpp)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310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linguagem C omitir o tipo de retorno</a:t>
            </a:r>
            <a:r>
              <a:rPr lang="pt-BR" baseline="0" dirty="0"/>
              <a:t> é o mesmo que dizer que a função retorna um tipo inteiro. C++ não assume mais isso.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127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Pode-se</a:t>
            </a:r>
            <a:r>
              <a:rPr lang="pt-BR" baseline="0" dirty="0"/>
              <a:t> também utilizar o estilo de comentários da linguagem C, iniciando com /* e finalizando com */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3557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Exemplos de outras</a:t>
            </a:r>
            <a:r>
              <a:rPr lang="pt-BR" baseline="0" dirty="0"/>
              <a:t> diretivas: #define, #</a:t>
            </a:r>
            <a:r>
              <a:rPr lang="pt-BR" baseline="0" dirty="0" err="1"/>
              <a:t>ifdef</a:t>
            </a:r>
            <a:r>
              <a:rPr lang="pt-BR" baseline="0" dirty="0"/>
              <a:t>, #</a:t>
            </a:r>
            <a:r>
              <a:rPr lang="pt-BR" baseline="0" dirty="0" err="1"/>
              <a:t>ifndef</a:t>
            </a:r>
            <a:r>
              <a:rPr lang="pt-BR" baseline="0" dirty="0"/>
              <a:t>, #</a:t>
            </a:r>
            <a:r>
              <a:rPr lang="pt-BR" baseline="0" dirty="0" err="1"/>
              <a:t>endif</a:t>
            </a:r>
            <a:r>
              <a:rPr lang="pt-BR" baseline="0" dirty="0"/>
              <a:t>, #</a:t>
            </a:r>
            <a:r>
              <a:rPr lang="pt-BR" baseline="0" dirty="0" err="1"/>
              <a:t>pragma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5367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24/09/2019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24/09/2019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24/09/2019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24/09/2019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24/09/2019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24/09/2019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24/09/2019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24/09/2019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24/09/2019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24/09/2019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dirty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BADD4369-A458-4831-B200-FCA465CC7541}" type="datetimeFigureOut">
              <a:rPr lang="pt-BR" smtClean="0"/>
              <a:pPr/>
              <a:t>24/09/2019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ADD4369-A458-4831-B200-FCA465CC7541}" type="datetimeFigureOut">
              <a:rPr lang="pt-BR" smtClean="0"/>
              <a:pPr/>
              <a:t>24/09/2019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ao C++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7C55A-2A52-4118-88CF-FEF421A7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Cabeçalho da Função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506545-B9F5-4A25-8587-7E21C0BC8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argumentos</a:t>
            </a:r>
            <a:r>
              <a:rPr lang="pt-BR" dirty="0"/>
              <a:t> passados na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linha de comando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9EA3A5E-0BCC-4F97-A038-A0124E3853AF}"/>
              </a:ext>
            </a:extLst>
          </p:cNvPr>
          <p:cNvSpPr/>
          <p:nvPr/>
        </p:nvSpPr>
        <p:spPr>
          <a:xfrm>
            <a:off x="1775520" y="270892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namespace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std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main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argc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pt-BR" dirty="0">
                <a:latin typeface="Consolas" panose="020B0609020204030204" pitchFamily="49" charset="0"/>
              </a:rPr>
              <a:t> ** </a:t>
            </a:r>
            <a:r>
              <a:rPr lang="pt-BR" dirty="0" err="1">
                <a:latin typeface="Consolas" panose="020B0609020204030204" pitchFamily="49" charset="0"/>
              </a:rPr>
              <a:t>argv</a:t>
            </a:r>
            <a:r>
              <a:rPr lang="pt-BR" dirty="0"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"Programa: " </a:t>
            </a:r>
            <a:r>
              <a:rPr lang="pt-BR" dirty="0">
                <a:latin typeface="Consolas" panose="020B0609020204030204" pitchFamily="49" charset="0"/>
              </a:rPr>
              <a:t>&lt;&lt; </a:t>
            </a:r>
            <a:r>
              <a:rPr lang="pt-BR" dirty="0" err="1">
                <a:latin typeface="Consolas" panose="020B0609020204030204" pitchFamily="49" charset="0"/>
              </a:rPr>
              <a:t>argv</a:t>
            </a:r>
            <a:r>
              <a:rPr lang="pt-BR" dirty="0">
                <a:latin typeface="Consolas" panose="020B0609020204030204" pitchFamily="49" charset="0"/>
              </a:rPr>
              <a:t>[0] &lt;&lt; </a:t>
            </a:r>
            <a:r>
              <a:rPr lang="pt-BR" dirty="0" err="1">
                <a:latin typeface="Consolas" panose="020B0609020204030204" pitchFamily="49" charset="0"/>
              </a:rPr>
              <a:t>endl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(</a:t>
            </a:r>
            <a:r>
              <a:rPr lang="pt-BR" dirty="0" err="1">
                <a:latin typeface="Consolas" panose="020B0609020204030204" pitchFamily="49" charset="0"/>
              </a:rPr>
              <a:t>argc</a:t>
            </a:r>
            <a:r>
              <a:rPr lang="pt-BR" dirty="0">
                <a:latin typeface="Consolas" panose="020B0609020204030204" pitchFamily="49" charset="0"/>
              </a:rPr>
              <a:t> &gt; 1)</a:t>
            </a:r>
          </a:p>
          <a:p>
            <a:r>
              <a:rPr lang="pt-BR" dirty="0">
                <a:latin typeface="Consolas" panose="020B0609020204030204" pitchFamily="49" charset="0"/>
              </a:rPr>
              <a:t>    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Arg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 " </a:t>
            </a:r>
            <a:r>
              <a:rPr lang="pt-BR" dirty="0">
                <a:latin typeface="Consolas" panose="020B0609020204030204" pitchFamily="49" charset="0"/>
              </a:rPr>
              <a:t>&lt;&lt; </a:t>
            </a:r>
            <a:r>
              <a:rPr lang="pt-BR" dirty="0" err="1">
                <a:latin typeface="Consolas" panose="020B0609020204030204" pitchFamily="49" charset="0"/>
              </a:rPr>
              <a:t>argv</a:t>
            </a:r>
            <a:r>
              <a:rPr lang="pt-BR" dirty="0">
                <a:latin typeface="Consolas" panose="020B0609020204030204" pitchFamily="49" charset="0"/>
              </a:rPr>
              <a:t>[1] &lt;&lt; </a:t>
            </a:r>
            <a:r>
              <a:rPr lang="pt-BR" dirty="0" err="1">
                <a:latin typeface="Consolas" panose="020B0609020204030204" pitchFamily="49" charset="0"/>
              </a:rPr>
              <a:t>endl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latin typeface="Consolas" panose="020B0609020204030204" pitchFamily="49" charset="0"/>
              </a:rPr>
              <a:t> 0;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7B1A6342-4FC1-4DE2-8CBB-6D889EF35196}"/>
              </a:ext>
            </a:extLst>
          </p:cNvPr>
          <p:cNvGrpSpPr/>
          <p:nvPr/>
        </p:nvGrpSpPr>
        <p:grpSpPr>
          <a:xfrm>
            <a:off x="11582400" y="6381328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F36DCDBE-42E3-4056-A286-B7318A27D821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FAD8A35-FD20-4913-8E21-3116270F2785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2775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Cabeçalho da Função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Muitos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programas existentes </a:t>
            </a:r>
            <a:r>
              <a:rPr lang="pt-BR" dirty="0"/>
              <a:t>usam o cabeçalho clássico da linguagem C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Uma alternativa válida é dizer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explicitamente</a:t>
            </a:r>
            <a:r>
              <a:rPr lang="pt-BR" dirty="0"/>
              <a:t> que a função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recebe argumentos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936330" y="2813957"/>
            <a:ext cx="3786214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007768" y="2813958"/>
            <a:ext cx="4929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main()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estilo original C    </a:t>
            </a:r>
            <a:r>
              <a:rPr lang="pt-BR" sz="3200" dirty="0">
                <a:solidFill>
                  <a:srgbClr val="FF0000"/>
                </a:solidFill>
              </a:rPr>
              <a:t>×</a:t>
            </a:r>
            <a:endParaRPr lang="pt-BR" sz="28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576860" y="5157191"/>
            <a:ext cx="4714908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719736" y="5157192"/>
            <a:ext cx="5357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)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estilo explícito    </a:t>
            </a:r>
            <a:r>
              <a:rPr lang="pt-BR" sz="3200" dirty="0">
                <a:solidFill>
                  <a:srgbClr val="00B050"/>
                </a:solidFill>
              </a:rPr>
              <a:t>√</a:t>
            </a:r>
            <a:endParaRPr lang="pt-BR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Cabeçalho da Função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Alguns programadores usam este cabeçalho para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omitir a instrução de retorno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padrão ANSI/ISO C++ permite que o programador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omita a instrução de retorno </a:t>
            </a:r>
            <a:r>
              <a:rPr lang="pt-BR" dirty="0"/>
              <a:t>(unicamente para a função main)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38480" y="2928934"/>
            <a:ext cx="5000660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309918" y="2928935"/>
            <a:ext cx="6000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 main()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não está no padrão C++    </a:t>
            </a:r>
            <a:r>
              <a:rPr lang="pt-BR" sz="3200" dirty="0">
                <a:solidFill>
                  <a:srgbClr val="FF0000"/>
                </a:solidFill>
              </a:rPr>
              <a:t>×</a:t>
            </a:r>
            <a:endParaRPr lang="pt-BR" sz="28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238480" y="5085184"/>
            <a:ext cx="5286412" cy="12144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381356" y="5085185"/>
            <a:ext cx="62151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}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sem retorno explícito = return 0;   </a:t>
            </a:r>
            <a:r>
              <a:rPr lang="pt-BR" sz="3200" dirty="0">
                <a:solidFill>
                  <a:srgbClr val="00B050"/>
                </a:solidFill>
              </a:rPr>
              <a:t>√</a:t>
            </a:r>
            <a:endParaRPr lang="pt-BR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991544" y="2536396"/>
            <a:ext cx="5256584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Comentários são introduzidos com o uso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barras duplas</a:t>
            </a:r>
            <a:r>
              <a:rPr lang="pt-BR" baseline="30000" dirty="0">
                <a:solidFill>
                  <a:schemeClr val="accent3">
                    <a:lumMod val="75000"/>
                  </a:schemeClr>
                </a:solidFill>
              </a:rPr>
              <a:t>*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compilador ignora os comentários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Comentários devem ser usados </a:t>
            </a:r>
            <a:r>
              <a:rPr lang="pt-BR" dirty="0"/>
              <a:t>para:</a:t>
            </a:r>
          </a:p>
          <a:p>
            <a:pPr lvl="1"/>
            <a:r>
              <a:rPr lang="pt-BR" dirty="0"/>
              <a:t>Documentar os programas</a:t>
            </a:r>
          </a:p>
          <a:p>
            <a:pPr lvl="2"/>
            <a:r>
              <a:rPr lang="pt-BR" dirty="0"/>
              <a:t>Ajudam outros a entenderem o programa</a:t>
            </a:r>
          </a:p>
          <a:p>
            <a:pPr lvl="2"/>
            <a:r>
              <a:rPr lang="pt-BR" dirty="0"/>
              <a:t>Permitem que o programador lembre o que fez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2708920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comentários acabam no final da linha</a:t>
            </a:r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Pré-processador de C++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pré-processador</a:t>
            </a:r>
            <a:r>
              <a:rPr lang="pt-BR" dirty="0"/>
              <a:t> é um programa que processa (modifica) o código fonte antes da compilação</a:t>
            </a:r>
          </a:p>
          <a:p>
            <a:pPr lvl="1"/>
            <a:r>
              <a:rPr lang="pt-BR" dirty="0"/>
              <a:t>O </a:t>
            </a:r>
            <a:r>
              <a:rPr lang="pt-BR" dirty="0" err="1"/>
              <a:t>pré</a:t>
            </a:r>
            <a:r>
              <a:rPr lang="pt-BR" dirty="0"/>
              <a:t>-processador trata 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diretivas</a:t>
            </a:r>
            <a:r>
              <a:rPr lang="pt-BR" dirty="0"/>
              <a:t> que iniciam com o símbolo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#</a:t>
            </a:r>
          </a:p>
          <a:p>
            <a:endParaRPr lang="pt-BR" dirty="0"/>
          </a:p>
          <a:p>
            <a:r>
              <a:rPr lang="pt-BR" dirty="0"/>
              <a:t>A diretiva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#include</a:t>
            </a:r>
            <a:r>
              <a:rPr lang="pt-BR" dirty="0"/>
              <a:t> adiciona o conteúdo de um arquivo ao código fonte do programa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631504" y="4941168"/>
            <a:ext cx="56028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tx1">
                    <a:lumMod val="50000"/>
                  </a:schemeClr>
                </a:solidFill>
              </a:rPr>
              <a:t>// adiciona o arquivo iostream ao programa</a:t>
            </a:r>
          </a:p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  <a:endParaRPr lang="pt-BR" sz="24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Arquivo iostream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arquivo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iostream</a:t>
            </a:r>
            <a:r>
              <a:rPr lang="pt-BR" dirty="0"/>
              <a:t> contém as definições das funções de entrada e saída de dados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pt-BR" dirty="0"/>
              <a:t> = input (entrada)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</a:t>
            </a:r>
            <a:r>
              <a:rPr lang="pt-BR" dirty="0"/>
              <a:t> = output (saída)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stream</a:t>
            </a:r>
            <a:r>
              <a:rPr lang="pt-BR" dirty="0"/>
              <a:t> = fluxo ou canal</a:t>
            </a:r>
          </a:p>
          <a:p>
            <a:r>
              <a:rPr lang="pt-BR" dirty="0"/>
              <a:t>Programas que usam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cin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cout</a:t>
            </a:r>
            <a:r>
              <a:rPr lang="pt-BR" dirty="0"/>
              <a:t>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entrada e saída</a:t>
            </a:r>
            <a:r>
              <a:rPr lang="pt-BR" dirty="0"/>
              <a:t> de dados devem incluir o arquivo iostream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5301208"/>
            <a:ext cx="43156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tx1">
                    <a:lumMod val="50000"/>
                  </a:schemeClr>
                </a:solidFill>
              </a:rPr>
              <a:t>//  necessário para usar cin e cout</a:t>
            </a:r>
          </a:p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  <a:endParaRPr lang="pt-BR" sz="24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de Cabeçalho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Arquivos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iostream</a:t>
            </a:r>
            <a:r>
              <a:rPr lang="pt-BR" dirty="0"/>
              <a:t> são chamados:</a:t>
            </a:r>
          </a:p>
          <a:p>
            <a:pPr lvl="1"/>
            <a:r>
              <a:rPr lang="pt-BR" dirty="0"/>
              <a:t>Arquivos de cabeçalho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header files</a:t>
            </a:r>
            <a:r>
              <a:rPr lang="pt-BR" dirty="0"/>
              <a:t>) ou</a:t>
            </a:r>
          </a:p>
          <a:p>
            <a:pPr lvl="1"/>
            <a:r>
              <a:rPr lang="pt-BR" dirty="0"/>
              <a:t>Arquivos de inclusão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include files</a:t>
            </a:r>
            <a:r>
              <a:rPr lang="pt-BR" dirty="0"/>
              <a:t>) </a:t>
            </a:r>
          </a:p>
          <a:p>
            <a:r>
              <a:rPr lang="pt-BR" dirty="0"/>
              <a:t>A tradição era usar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extensão .h </a:t>
            </a:r>
            <a:r>
              <a:rPr lang="pt-BR" dirty="0"/>
              <a:t>para estes arquivos</a:t>
            </a:r>
          </a:p>
          <a:p>
            <a:pPr lvl="1"/>
            <a:r>
              <a:rPr lang="pt-BR" dirty="0"/>
              <a:t>iostream.h – funções de entrada/saída</a:t>
            </a:r>
          </a:p>
          <a:p>
            <a:pPr lvl="1"/>
            <a:r>
              <a:rPr lang="pt-BR" dirty="0"/>
              <a:t>math.h – funções matemáticas</a:t>
            </a:r>
          </a:p>
          <a:p>
            <a:r>
              <a:rPr lang="pt-BR" dirty="0"/>
              <a:t>A convenção atual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usar extensão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nos arquivos padrão</a:t>
            </a:r>
          </a:p>
          <a:p>
            <a:pPr lvl="1"/>
            <a:r>
              <a:rPr lang="pt-BR" dirty="0"/>
              <a:t>As extensões são usadas nos arquivos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criados pelo programador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de Cabeçalho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332491"/>
              </p:ext>
            </p:extLst>
          </p:nvPr>
        </p:nvGraphicFramePr>
        <p:xfrm>
          <a:off x="2063552" y="4214818"/>
          <a:ext cx="7272335" cy="221139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818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278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Cabeçalho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Convenção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Exemplo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Usado por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278">
                <a:tc>
                  <a:txBody>
                    <a:bodyPr/>
                    <a:lstStyle/>
                    <a:p>
                      <a:r>
                        <a:rPr lang="pt-BR" dirty="0"/>
                        <a:t>C++ estilo</a:t>
                      </a:r>
                      <a:r>
                        <a:rPr lang="pt-BR" baseline="0" dirty="0"/>
                        <a:t> antigo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.h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iostream.h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Programas 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278">
                <a:tc>
                  <a:txBody>
                    <a:bodyPr/>
                    <a:lstStyle/>
                    <a:p>
                      <a:r>
                        <a:rPr lang="pt-BR" dirty="0"/>
                        <a:t>C estilo antigo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.h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math.h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Programas C e 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278">
                <a:tc>
                  <a:txBody>
                    <a:bodyPr/>
                    <a:lstStyle/>
                    <a:p>
                      <a:r>
                        <a:rPr lang="pt-BR" dirty="0"/>
                        <a:t>C++ novo estilo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Sem extensão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iostream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Programas 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278">
                <a:tc>
                  <a:txBody>
                    <a:bodyPr/>
                    <a:lstStyle/>
                    <a:p>
                      <a:r>
                        <a:rPr lang="pt-BR" dirty="0"/>
                        <a:t>C convertido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Prefixo</a:t>
                      </a:r>
                      <a:r>
                        <a:rPr lang="pt-BR" baseline="0" dirty="0"/>
                        <a:t> 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Programas 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219200" y="1783560"/>
            <a:ext cx="8991600" cy="24312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/>
            </a:pPr>
            <a:r>
              <a:rPr lang="pt-BR" sz="3000" dirty="0"/>
              <a:t>C++ aceita arquivos de cabeçalho:</a:t>
            </a:r>
          </a:p>
          <a:p>
            <a:pPr marL="740664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/>
            </a:pPr>
            <a:r>
              <a:rPr lang="pt-BR" sz="2600" dirty="0"/>
              <a:t>Na nova convenção sem extensão (</a:t>
            </a:r>
            <a:r>
              <a:rPr lang="pt-BR" sz="2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sz="2600" dirty="0" err="1"/>
              <a:t>iostream</a:t>
            </a:r>
            <a:r>
              <a:rPr lang="pt-BR" sz="2600" dirty="0"/>
              <a:t>)</a:t>
            </a:r>
          </a:p>
          <a:p>
            <a:pPr marL="740664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/>
            </a:pPr>
            <a:r>
              <a:rPr lang="pt-BR" sz="2600" dirty="0"/>
              <a:t>No antigo formato do C (</a:t>
            </a:r>
            <a:r>
              <a:rPr lang="pt-BR" sz="2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sz="2600" dirty="0" err="1"/>
              <a:t>math.h</a:t>
            </a:r>
            <a:r>
              <a:rPr lang="pt-BR" sz="2600" dirty="0"/>
              <a:t>)</a:t>
            </a:r>
          </a:p>
          <a:p>
            <a:pPr marL="740664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/>
            </a:pPr>
            <a:r>
              <a:rPr lang="pt-BR" sz="2600" dirty="0"/>
              <a:t>Convertidos do C para C++ (</a:t>
            </a:r>
            <a:r>
              <a:rPr lang="pt-BR" sz="2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sz="2600" dirty="0" err="1"/>
              <a:t>cmath</a:t>
            </a:r>
            <a:r>
              <a:rPr lang="pt-BR" sz="2600" dirty="0"/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Namespaces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Ao incluir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iostream</a:t>
            </a:r>
            <a:r>
              <a:rPr lang="pt-BR" dirty="0"/>
              <a:t> em um programa é preciso acrescentar a seguinte diretiva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using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Isto permite usar os objetos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cin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cout</a:t>
            </a:r>
            <a:r>
              <a:rPr lang="pt-BR" dirty="0"/>
              <a:t> sem a designação do espaço de nome ao qual eles pertencem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2934245"/>
            <a:ext cx="30003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namespace </a:t>
            </a:r>
            <a:r>
              <a:rPr lang="pt-BR" sz="2000" dirty="0">
                <a:latin typeface="+mj-lt"/>
              </a:rPr>
              <a:t>std;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2" y="5229200"/>
            <a:ext cx="5572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utilização sem a diretiva using</a:t>
            </a:r>
          </a:p>
          <a:p>
            <a:r>
              <a:rPr lang="pt-BR" sz="2000" dirty="0">
                <a:latin typeface="+mj-lt"/>
              </a:rPr>
              <a:t>std::cout &lt;&lt;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"Bem vindo ao C++."</a:t>
            </a:r>
            <a:r>
              <a:rPr lang="pt-BR" sz="2000" dirty="0">
                <a:latin typeface="+mj-lt"/>
              </a:rPr>
              <a:t>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Namespaces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um recurso que permite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combinar códigos existentes</a:t>
            </a:r>
            <a:r>
              <a:rPr lang="pt-BR" dirty="0"/>
              <a:t> de diferentes fornecedores.</a:t>
            </a:r>
          </a:p>
          <a:p>
            <a:r>
              <a:rPr lang="pt-BR" dirty="0"/>
              <a:t>Se duas empresas desenvolverem um objeto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cout</a:t>
            </a:r>
            <a:r>
              <a:rPr lang="pt-BR" dirty="0"/>
              <a:t>, elas o farão sob diferentes namespaces</a:t>
            </a:r>
          </a:p>
          <a:p>
            <a:pPr lvl="1"/>
            <a:r>
              <a:rPr lang="pt-BR" dirty="0" err="1"/>
              <a:t>Mioflop</a:t>
            </a:r>
            <a:r>
              <a:rPr lang="pt-BR" dirty="0"/>
              <a:t>::</a:t>
            </a:r>
            <a:r>
              <a:rPr lang="pt-BR" dirty="0" err="1"/>
              <a:t>cout</a:t>
            </a:r>
            <a:r>
              <a:rPr lang="pt-BR" dirty="0"/>
              <a:t> – objeto cout da </a:t>
            </a:r>
            <a:r>
              <a:rPr lang="pt-BR" dirty="0" err="1"/>
              <a:t>Mioflop</a:t>
            </a:r>
            <a:endParaRPr lang="pt-BR" dirty="0"/>
          </a:p>
          <a:p>
            <a:pPr lvl="1"/>
            <a:r>
              <a:rPr lang="pt-BR" dirty="0"/>
              <a:t>Wanda::</a:t>
            </a:r>
            <a:r>
              <a:rPr lang="pt-BR" dirty="0" err="1"/>
              <a:t>cout</a:t>
            </a:r>
            <a:r>
              <a:rPr lang="pt-BR" dirty="0"/>
              <a:t> – objeto cout da Wanda</a:t>
            </a:r>
          </a:p>
          <a:p>
            <a:r>
              <a:rPr lang="pt-BR" dirty="0"/>
              <a:t>Para usar todos os objetos da </a:t>
            </a:r>
            <a:r>
              <a:rPr lang="pt-BR" dirty="0" err="1"/>
              <a:t>Mioflop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Mioflop</a:t>
            </a:r>
            <a:r>
              <a:rPr lang="pt-BR" dirty="0">
                <a:latin typeface="+mj-lt"/>
              </a:rPr>
              <a:t>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/>
          <p:cNvSpPr txBox="1"/>
          <p:nvPr/>
        </p:nvSpPr>
        <p:spPr>
          <a:xfrm>
            <a:off x="2675788" y="3794816"/>
            <a:ext cx="3786214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747094" y="1617172"/>
            <a:ext cx="6353021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747094" y="2151742"/>
            <a:ext cx="2643206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747094" y="2714620"/>
            <a:ext cx="1500198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Iniciação ao C++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921153" y="2168995"/>
            <a:ext cx="2847254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Uma diretiva de pré-processamento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040049" y="2723247"/>
            <a:ext cx="1728358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Cabeçalho da função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698883" y="1630659"/>
            <a:ext cx="1069524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Comentário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037934" y="3275635"/>
            <a:ext cx="3730473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Dispensa uso do nome longo std::cout, std::endl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777156" y="3812069"/>
            <a:ext cx="1991251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Exibe mensagem na tela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033637" y="4357695"/>
            <a:ext cx="1734770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Inicia uma nova linha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8285309" y="4915800"/>
            <a:ext cx="1483098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Outra mensagem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7833263" y="6007052"/>
            <a:ext cx="1935145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Finaliza a função main()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501167" y="5452800"/>
            <a:ext cx="3267241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Espera pelo pressionamento de uma tecla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318465" y="2988180"/>
            <a:ext cx="400110" cy="36433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vert270"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Corpo da função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675788" y="3260246"/>
            <a:ext cx="2786082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2675788" y="4357694"/>
            <a:ext cx="1928826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2675787" y="6000768"/>
            <a:ext cx="1428761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2675788" y="4903320"/>
            <a:ext cx="5357850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2675788" y="5446516"/>
            <a:ext cx="2357454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1747093" y="2991746"/>
            <a:ext cx="571504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747093" y="6286520"/>
            <a:ext cx="571504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818531" y="1571613"/>
            <a:ext cx="76438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primeiro.cpp – mostra uma mensagem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br>
              <a:rPr lang="pt-BR" dirty="0">
                <a:latin typeface="+mj-lt"/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namespace </a:t>
            </a:r>
            <a:r>
              <a:rPr lang="pt-BR" dirty="0">
                <a:latin typeface="+mj-lt"/>
              </a:rPr>
              <a:t>std;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"Bem vindo ao C++."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cout &lt;&lt; endl;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"Meu primeiro programa!"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&lt;&lt; endl;</a:t>
            </a:r>
          </a:p>
          <a:p>
            <a:r>
              <a:rPr lang="pt-BR" dirty="0">
                <a:latin typeface="+mj-lt"/>
              </a:rPr>
              <a:t>	</a:t>
            </a:r>
          </a:p>
          <a:p>
            <a:r>
              <a:rPr lang="pt-BR" dirty="0">
                <a:latin typeface="+mj-lt"/>
              </a:rPr>
              <a:t>	system 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"pause"</a:t>
            </a:r>
            <a:r>
              <a:rPr lang="pt-BR" dirty="0">
                <a:latin typeface="+mj-lt"/>
              </a:rPr>
              <a:t>);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21" grpId="0" animBg="1"/>
      <p:bldP spid="21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Namespaces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funções, classes e objetos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padrões da linguagem C++</a:t>
            </a:r>
            <a:r>
              <a:rPr lang="pt-BR" dirty="0"/>
              <a:t> foram colocados no espaço de nomes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std</a:t>
            </a:r>
          </a:p>
          <a:p>
            <a:pPr lvl="1"/>
            <a:r>
              <a:rPr lang="pt-BR" dirty="0"/>
              <a:t>Para ter acesso a todos os objetos definidos no espaço de nomes std: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Para usar apenas alguns: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36304" y="4956846"/>
            <a:ext cx="300039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</a:t>
            </a:r>
            <a:r>
              <a:rPr lang="pt-BR" sz="2200" dirty="0">
                <a:latin typeface="+mj-lt"/>
              </a:rPr>
              <a:t>std::cout;</a:t>
            </a:r>
          </a:p>
          <a:p>
            <a:r>
              <a:rPr lang="pt-BR" sz="22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</a:t>
            </a:r>
            <a:r>
              <a:rPr lang="pt-BR" sz="2200" dirty="0">
                <a:latin typeface="+mj-lt"/>
              </a:rPr>
              <a:t>std::cin;</a:t>
            </a:r>
          </a:p>
          <a:p>
            <a:r>
              <a:rPr lang="pt-BR" sz="22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</a:t>
            </a:r>
            <a:r>
              <a:rPr lang="pt-BR" sz="2200" dirty="0">
                <a:latin typeface="+mj-lt"/>
              </a:rPr>
              <a:t>std::endl;</a:t>
            </a:r>
          </a:p>
          <a:p>
            <a:endParaRPr lang="pt-BR" sz="2200" dirty="0"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936304" y="3501008"/>
            <a:ext cx="44644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22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namespace </a:t>
            </a:r>
            <a:r>
              <a:rPr lang="pt-BR" sz="2200" dirty="0">
                <a:latin typeface="+mj-lt"/>
              </a:rPr>
              <a:t>std;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de Dados com cout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programa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primeiro.cpp</a:t>
            </a:r>
            <a:r>
              <a:rPr lang="pt-BR" dirty="0"/>
              <a:t> usa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cout</a:t>
            </a:r>
            <a:r>
              <a:rPr lang="pt-BR" dirty="0"/>
              <a:t> para exibir uma mensagem na tela: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062675" y="4359372"/>
            <a:ext cx="557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cout &lt;&lt;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"Bem vindo ao C++."</a:t>
            </a:r>
            <a:r>
              <a:rPr lang="pt-BR" sz="2000" dirty="0">
                <a:latin typeface="+mj-lt"/>
              </a:rPr>
              <a:t>;</a:t>
            </a:r>
          </a:p>
        </p:txBody>
      </p:sp>
      <p:sp>
        <p:nvSpPr>
          <p:cNvPr id="5" name="Retângulo 4"/>
          <p:cNvSpPr/>
          <p:nvPr/>
        </p:nvSpPr>
        <p:spPr>
          <a:xfrm>
            <a:off x="3991237" y="4216496"/>
            <a:ext cx="4286280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062940" y="3502116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conjunto de caracteres (string)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919536" y="3212976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Um objeto predefinido que sabe como mostrar  números e caracteres</a:t>
            </a:r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4206346" y="4072826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5400000">
            <a:off x="6110787" y="4072826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rot="5400000">
            <a:off x="4777850" y="5001520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634180" y="5359505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Operador de inserção: indica a direção do fluxo de informações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852492" y="3362692"/>
            <a:ext cx="2143141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Manipulador endl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programa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primeiro.cpp</a:t>
            </a:r>
            <a:r>
              <a:rPr lang="pt-BR" dirty="0"/>
              <a:t> usa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cout</a:t>
            </a:r>
            <a:r>
              <a:rPr lang="pt-BR" dirty="0"/>
              <a:t> também para pular linhas na tela: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Enviando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endl</a:t>
            </a:r>
            <a:r>
              <a:rPr lang="pt-BR" dirty="0"/>
              <a:t> para a saída faz o cursor saltar para o início da próxima linha</a:t>
            </a:r>
          </a:p>
          <a:p>
            <a:pPr lvl="1"/>
            <a:r>
              <a:rPr lang="pt-BR" dirty="0"/>
              <a:t>Assim como cout,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endl</a:t>
            </a:r>
            <a:r>
              <a:rPr lang="pt-BR" dirty="0"/>
              <a:t> é definido no arquivo de cabeçalho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iostream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923930" y="3505568"/>
            <a:ext cx="2214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cout &lt;&lt; endl;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781186" y="2862626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Manipulador</a:t>
            </a:r>
          </a:p>
        </p:txBody>
      </p:sp>
      <p:cxnSp>
        <p:nvCxnSpPr>
          <p:cNvPr id="10" name="Conector reto 9"/>
          <p:cNvCxnSpPr/>
          <p:nvPr/>
        </p:nvCxnSpPr>
        <p:spPr>
          <a:xfrm rot="5400000">
            <a:off x="6281252" y="3362692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cout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pula linha automaticamente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Produzirá a saída: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703512" y="5373216"/>
            <a:ext cx="4286280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 Bom, </a:t>
            </a:r>
            <a:r>
              <a:rPr lang="pt-BR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oruim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e o desconhecido.</a:t>
            </a:r>
            <a:endParaRPr lang="pt-BR" sz="2000" dirty="0"/>
          </a:p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Manipulador endl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636912"/>
            <a:ext cx="4357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cout &lt;&lt;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O Bom, o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"</a:t>
            </a:r>
            <a:r>
              <a:rPr lang="pt-BR" sz="2000" dirty="0">
                <a:latin typeface="+mj-lt"/>
              </a:rPr>
              <a:t>;</a:t>
            </a:r>
          </a:p>
          <a:p>
            <a:r>
              <a:rPr lang="pt-BR" sz="2000" dirty="0">
                <a:latin typeface="+mj-lt"/>
              </a:rPr>
              <a:t>cout &lt;&lt;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ruim,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000" dirty="0">
                <a:latin typeface="+mj-lt"/>
              </a:rPr>
              <a:t>;</a:t>
            </a:r>
          </a:p>
          <a:p>
            <a:r>
              <a:rPr lang="pt-BR" sz="2000" dirty="0">
                <a:latin typeface="+mj-lt"/>
              </a:rPr>
              <a:t>cout &lt;&lt;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e o desconhecido.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"</a:t>
            </a:r>
            <a:r>
              <a:rPr lang="pt-BR" sz="2000" dirty="0">
                <a:latin typeface="+mj-lt"/>
              </a:rPr>
              <a:t>;</a:t>
            </a:r>
          </a:p>
          <a:p>
            <a:r>
              <a:rPr lang="pt-BR" sz="2000" dirty="0">
                <a:latin typeface="+mj-lt"/>
              </a:rPr>
              <a:t>cout &lt;&lt; endl;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Caractere de Nova Linha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 outra forma de produzir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salto de linha</a:t>
            </a:r>
            <a:r>
              <a:rPr lang="pt-BR" dirty="0"/>
              <a:t>: </a:t>
            </a:r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combinação \n é considerada como um único caractere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92896"/>
            <a:ext cx="6429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\n significa comece uma nova linha</a:t>
            </a:r>
          </a:p>
          <a:p>
            <a:r>
              <a:rPr lang="pt-BR" sz="2000" dirty="0">
                <a:latin typeface="+mj-lt"/>
              </a:rPr>
              <a:t>cout &lt;&lt;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E agora?\n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"</a:t>
            </a:r>
            <a:r>
              <a:rPr lang="pt-BR" sz="2000" dirty="0">
                <a:latin typeface="+mj-lt"/>
              </a:rPr>
              <a:t>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2" y="4221088"/>
            <a:ext cx="72866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os pares de instruções abaixo são equivalentes</a:t>
            </a:r>
          </a:p>
          <a:p>
            <a:r>
              <a:rPr lang="pt-BR" sz="2000" dirty="0">
                <a:latin typeface="+mj-lt"/>
              </a:rPr>
              <a:t>cout &lt;&lt;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Júpiter é um planeta grande.\n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"</a:t>
            </a:r>
            <a:r>
              <a:rPr lang="pt-BR" sz="2000" dirty="0">
                <a:latin typeface="+mj-lt"/>
              </a:rPr>
              <a:t>;</a:t>
            </a:r>
          </a:p>
          <a:p>
            <a:r>
              <a:rPr lang="pt-BR" sz="2000" dirty="0">
                <a:latin typeface="+mj-lt"/>
              </a:rPr>
              <a:t>cout &lt;&lt;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Júpiter é um planeta grande.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"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BR" sz="2000" dirty="0">
                <a:latin typeface="+mj-lt"/>
              </a:rPr>
              <a:t>&lt;&lt; endl;</a:t>
            </a:r>
          </a:p>
          <a:p>
            <a:endParaRPr lang="pt-BR" sz="2000" dirty="0">
              <a:latin typeface="+mj-lt"/>
            </a:endParaRPr>
          </a:p>
          <a:p>
            <a:r>
              <a:rPr lang="pt-BR" sz="2000" dirty="0">
                <a:latin typeface="+mj-lt"/>
              </a:rPr>
              <a:t>cout &lt;&lt;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\n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"</a:t>
            </a:r>
            <a:r>
              <a:rPr lang="pt-BR" sz="2000" dirty="0">
                <a:latin typeface="+mj-lt"/>
              </a:rPr>
              <a:t>;</a:t>
            </a:r>
          </a:p>
          <a:p>
            <a:r>
              <a:rPr lang="pt-BR" sz="2000" dirty="0">
                <a:latin typeface="+mj-lt"/>
              </a:rPr>
              <a:t>cout &lt;&lt; endl;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Formatação do Código Fonte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editar um código C++ o programador tem muita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flexibilidade na formatação do código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996952"/>
            <a:ext cx="59293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int</a:t>
            </a:r>
            <a:r>
              <a:rPr lang="pt-BR" dirty="0">
                <a:latin typeface="+mj-lt"/>
              </a:rPr>
              <a:t> </a:t>
            </a:r>
          </a:p>
          <a:p>
            <a:r>
              <a:rPr lang="pt-BR" dirty="0">
                <a:latin typeface="+mj-lt"/>
              </a:rPr>
              <a:t>main</a:t>
            </a:r>
          </a:p>
          <a:p>
            <a:r>
              <a:rPr lang="pt-BR" dirty="0">
                <a:latin typeface="+mj-lt"/>
              </a:rPr>
              <a:t>() {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namespace </a:t>
            </a:r>
          </a:p>
          <a:p>
            <a:r>
              <a:rPr lang="pt-BR" dirty="0">
                <a:latin typeface="+mj-lt"/>
              </a:rPr>
              <a:t>       std;	cout </a:t>
            </a:r>
          </a:p>
          <a:p>
            <a:r>
              <a:rPr lang="pt-BR" dirty="0">
                <a:latin typeface="+mj-lt"/>
              </a:rPr>
              <a:t>   &lt;&lt; </a:t>
            </a:r>
          </a:p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"Bem vindo ao C++.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;cout &lt;&lt; </a:t>
            </a:r>
          </a:p>
          <a:p>
            <a:r>
              <a:rPr lang="pt-BR" dirty="0">
                <a:latin typeface="+mj-lt"/>
              </a:rPr>
              <a:t>endl;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"Meu primeiro programa!"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 </a:t>
            </a:r>
          </a:p>
          <a:p>
            <a:r>
              <a:rPr lang="pt-BR" dirty="0">
                <a:latin typeface="+mj-lt"/>
              </a:rPr>
              <a:t>&lt;&lt; endl;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 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leitura do código fonte </a:t>
            </a:r>
            <a:r>
              <a:rPr lang="pt-BR" dirty="0"/>
              <a:t>é facilitada se o programador seguir algumas </a:t>
            </a:r>
            <a:r>
              <a:rPr lang="pt-BR"/>
              <a:t>regras básicas: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996952"/>
            <a:ext cx="83930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primeiro.cpp – mostra uma mensagem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namespace </a:t>
            </a:r>
            <a:r>
              <a:rPr lang="pt-BR" dirty="0">
                <a:latin typeface="+mj-lt"/>
              </a:rPr>
              <a:t>std;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"Bem vindo ao C++."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endl;</a:t>
            </a:r>
          </a:p>
          <a:p>
            <a:r>
              <a:rPr lang="pt-BR" dirty="0">
                <a:latin typeface="+mj-lt"/>
              </a:rPr>
              <a:t> 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"Meu primeiro programa!"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 de Código C++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8247785" y="4749565"/>
            <a:ext cx="1949573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Uma instrução por linha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7024695" y="4271641"/>
            <a:ext cx="3188693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Abra e feche chaves em linhas separadas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8388849" y="5227490"/>
            <a:ext cx="1808508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Instruções indentadas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812E10-1A57-4194-971C-D3A2C0AD030D}"/>
              </a:ext>
            </a:extLst>
          </p:cNvPr>
          <p:cNvSpPr txBox="1"/>
          <p:nvPr/>
        </p:nvSpPr>
        <p:spPr>
          <a:xfrm>
            <a:off x="7403002" y="3793716"/>
            <a:ext cx="2794355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Uso de espaços para separar blocos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Programas iniciam a execução a partir de uma função principal chamada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()</a:t>
            </a:r>
          </a:p>
          <a:p>
            <a:endParaRPr lang="pt-BR" dirty="0"/>
          </a:p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</a:t>
            </a:r>
            <a:r>
              <a:rPr lang="pt-BR" dirty="0"/>
              <a:t> consiste em:</a:t>
            </a:r>
          </a:p>
          <a:p>
            <a:pPr lvl="1"/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cabeçalho: </a:t>
            </a:r>
            <a:r>
              <a:rPr lang="pt-BR" dirty="0"/>
              <a:t>define a interface da função, o tipo de valor recebido e o tipo de valor retornado como resultado</a:t>
            </a:r>
          </a:p>
          <a:p>
            <a:pPr lvl="1"/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corpo: </a:t>
            </a:r>
            <a:r>
              <a:rPr lang="pt-BR" dirty="0"/>
              <a:t>consiste em uma série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instruções</a:t>
            </a:r>
            <a:r>
              <a:rPr lang="pt-BR" dirty="0"/>
              <a:t> dentro de um par de chaves (</a:t>
            </a:r>
            <a:r>
              <a:rPr lang="pt-BR" sz="2400" dirty="0">
                <a:latin typeface="+mj-lt"/>
              </a:rPr>
              <a:t>{}</a:t>
            </a:r>
            <a:r>
              <a:rPr lang="pt-BR" dirty="0"/>
              <a:t>) e finalizadas por ponto-e-vírgula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Diretivas de pré-processamento modificam o programa</a:t>
            </a:r>
          </a:p>
          <a:p>
            <a:pPr lvl="1"/>
            <a:r>
              <a:rPr lang="pt-BR" dirty="0"/>
              <a:t>São executadas antes de iniciar a compilação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#include </a:t>
            </a:r>
            <a:r>
              <a:rPr lang="pt-BR" dirty="0"/>
              <a:t>insere o conteúdo de um arquivo no programa</a:t>
            </a:r>
          </a:p>
          <a:p>
            <a:endParaRPr lang="pt-BR" dirty="0"/>
          </a:p>
          <a:p>
            <a:r>
              <a:rPr lang="pt-BR" dirty="0"/>
              <a:t>A instrução de saída de dados (cout) </a:t>
            </a:r>
          </a:p>
          <a:p>
            <a:pPr lvl="1"/>
            <a:r>
              <a:rPr lang="pt-BR" dirty="0"/>
              <a:t>Está definida no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 de cabeçalho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iostream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Não salta linhas automaticamente</a:t>
            </a:r>
          </a:p>
          <a:p>
            <a:pPr lvl="2"/>
            <a:r>
              <a:rPr lang="pt-BR" dirty="0"/>
              <a:t>Use o manipulador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endl</a:t>
            </a:r>
            <a:r>
              <a:rPr lang="pt-BR" dirty="0"/>
              <a:t> </a:t>
            </a:r>
          </a:p>
          <a:p>
            <a:pPr lvl="2"/>
            <a:r>
              <a:rPr lang="pt-BR" dirty="0"/>
              <a:t>Ou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'\n'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Iniciação ao C++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linguagem C++ faz diferença entre letras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maiúsculas e minúsculas</a:t>
            </a:r>
          </a:p>
          <a:p>
            <a:pPr lvl="1"/>
            <a:r>
              <a:rPr lang="pt-BR" dirty="0"/>
              <a:t>Só existe uma forma de escrever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cout</a:t>
            </a:r>
            <a:r>
              <a:rPr lang="pt-BR" dirty="0"/>
              <a:t>: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pt-BR" dirty="0">
                <a:latin typeface="+mj-lt"/>
              </a:rPr>
              <a:t>cout</a:t>
            </a:r>
            <a:r>
              <a:rPr lang="pt-BR" dirty="0"/>
              <a:t> </a:t>
            </a:r>
            <a:r>
              <a:rPr lang="pt-BR" dirty="0">
                <a:solidFill>
                  <a:srgbClr val="00B050"/>
                </a:solidFill>
              </a:rPr>
              <a:t>√</a:t>
            </a:r>
            <a:r>
              <a:rPr lang="pt-BR" dirty="0"/>
              <a:t> 	kout </a:t>
            </a:r>
            <a:r>
              <a:rPr lang="pt-BR" dirty="0">
                <a:solidFill>
                  <a:srgbClr val="FF0000"/>
                </a:solidFill>
              </a:rPr>
              <a:t>× </a:t>
            </a:r>
            <a:br>
              <a:rPr lang="pt-BR" dirty="0"/>
            </a:br>
            <a:r>
              <a:rPr lang="pt-BR" dirty="0"/>
              <a:t>	</a:t>
            </a:r>
            <a:r>
              <a:rPr lang="pt-BR" dirty="0">
                <a:latin typeface="+mj-lt"/>
              </a:rPr>
              <a:t>Cout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×</a:t>
            </a:r>
            <a:r>
              <a:rPr lang="pt-BR" dirty="0"/>
              <a:t> 	cour </a:t>
            </a:r>
            <a:r>
              <a:rPr lang="pt-BR" dirty="0">
                <a:solidFill>
                  <a:srgbClr val="FF0000"/>
                </a:solidFill>
              </a:rPr>
              <a:t>× </a:t>
            </a:r>
            <a:br>
              <a:rPr lang="pt-BR" dirty="0"/>
            </a:br>
            <a:r>
              <a:rPr lang="pt-BR" dirty="0"/>
              <a:t>	</a:t>
            </a:r>
            <a:r>
              <a:rPr lang="pt-BR" dirty="0">
                <a:latin typeface="+mj-lt"/>
              </a:rPr>
              <a:t>COUT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×	</a:t>
            </a:r>
            <a:r>
              <a:rPr lang="pt-BR" dirty="0"/>
              <a:t>coot </a:t>
            </a:r>
            <a:r>
              <a:rPr lang="pt-BR" dirty="0">
                <a:solidFill>
                  <a:srgbClr val="FF0000"/>
                </a:solidFill>
              </a:rPr>
              <a:t>×</a:t>
            </a:r>
            <a:endParaRPr lang="pt-BR" dirty="0"/>
          </a:p>
          <a:p>
            <a:endParaRPr lang="pt-BR" dirty="0"/>
          </a:p>
          <a:p>
            <a:r>
              <a:rPr lang="pt-BR" dirty="0"/>
              <a:t>O compilador retorna um erro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identificador não declarado</a:t>
            </a:r>
            <a:r>
              <a:rPr lang="pt-BR" dirty="0"/>
              <a:t> se for usada uma palavra inválida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3DE341D-CE4F-49CB-834C-7563945E5B71}"/>
              </a:ext>
            </a:extLst>
          </p:cNvPr>
          <p:cNvSpPr/>
          <p:nvPr/>
        </p:nvSpPr>
        <p:spPr>
          <a:xfrm>
            <a:off x="4727848" y="5373216"/>
            <a:ext cx="3600400" cy="6065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1F6B389-0487-4FB1-8805-A61332003272}"/>
              </a:ext>
            </a:extLst>
          </p:cNvPr>
          <p:cNvSpPr/>
          <p:nvPr/>
        </p:nvSpPr>
        <p:spPr>
          <a:xfrm>
            <a:off x="1658144" y="5085184"/>
            <a:ext cx="8875712" cy="1156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pt-BR" sz="1400" dirty="0">
                <a:latin typeface="Consolas" panose="020B0609020204030204" pitchFamily="49" charset="0"/>
              </a:rPr>
              <a:t>&gt;BemVindo.cpp</a:t>
            </a:r>
          </a:p>
          <a:p>
            <a:pPr>
              <a:lnSpc>
                <a:spcPts val="2100"/>
              </a:lnSpc>
            </a:pPr>
            <a:r>
              <a:rPr lang="pt-BR" sz="1400" dirty="0">
                <a:latin typeface="Consolas" panose="020B0609020204030204" pitchFamily="49" charset="0"/>
              </a:rPr>
              <a:t>&gt;BemVindo.cpp(7): </a:t>
            </a:r>
            <a:r>
              <a:rPr lang="pt-BR" sz="1400" dirty="0" err="1">
                <a:latin typeface="Consolas" panose="020B0609020204030204" pitchFamily="49" charset="0"/>
              </a:rPr>
              <a:t>error</a:t>
            </a:r>
            <a:r>
              <a:rPr lang="pt-BR" sz="1400" dirty="0">
                <a:latin typeface="Consolas" panose="020B0609020204030204" pitchFamily="49" charset="0"/>
              </a:rPr>
              <a:t> C2065: 'Cout': identificador não declarado</a:t>
            </a:r>
          </a:p>
          <a:p>
            <a:pPr>
              <a:lnSpc>
                <a:spcPts val="2100"/>
              </a:lnSpc>
            </a:pPr>
            <a:r>
              <a:rPr lang="pt-BR" sz="1400" dirty="0">
                <a:latin typeface="Consolas" panose="020B0609020204030204" pitchFamily="49" charset="0"/>
              </a:rPr>
              <a:t>&gt;BemVindo.cpp(7): </a:t>
            </a:r>
            <a:r>
              <a:rPr lang="pt-BR" sz="1400" dirty="0" err="1">
                <a:latin typeface="Consolas" panose="020B0609020204030204" pitchFamily="49" charset="0"/>
              </a:rPr>
              <a:t>error</a:t>
            </a:r>
            <a:r>
              <a:rPr lang="pt-BR" sz="1400" dirty="0">
                <a:latin typeface="Consolas" panose="020B0609020204030204" pitchFamily="49" charset="0"/>
              </a:rPr>
              <a:t> C2065: 'ENDL': identificador não declarado</a:t>
            </a:r>
          </a:p>
          <a:p>
            <a:pPr>
              <a:lnSpc>
                <a:spcPts val="2100"/>
              </a:lnSpc>
            </a:pPr>
            <a:r>
              <a:rPr lang="pt-BR" sz="1400" dirty="0">
                <a:latin typeface="Consolas" panose="020B0609020204030204" pitchFamily="49" charset="0"/>
              </a:rPr>
              <a:t>&gt;Projeto de compilação pronto "</a:t>
            </a:r>
            <a:r>
              <a:rPr lang="pt-BR" sz="1400" dirty="0" err="1">
                <a:latin typeface="Consolas" panose="020B0609020204030204" pitchFamily="49" charset="0"/>
              </a:rPr>
              <a:t>ProgComp.vcxproj</a:t>
            </a:r>
            <a:r>
              <a:rPr lang="pt-BR" sz="1400" dirty="0">
                <a:latin typeface="Consolas" panose="020B0609020204030204" pitchFamily="49" charset="0"/>
              </a:rPr>
              <a:t>" -- FALHA.</a:t>
            </a:r>
            <a:endParaRPr lang="pt-BR" sz="1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709FAC-CED0-46D6-8F9C-EE444C26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Iniciação ao C++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9324DE-2A94-401F-B6D4-7B3D3DEA3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Resultado da Compilação: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0BE956-DA32-416D-9665-90A5C1F98B85}"/>
              </a:ext>
            </a:extLst>
          </p:cNvPr>
          <p:cNvSpPr txBox="1"/>
          <p:nvPr/>
        </p:nvSpPr>
        <p:spPr>
          <a:xfrm>
            <a:off x="1223070" y="1783560"/>
            <a:ext cx="874963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programa de boas vindas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1600" dirty="0" err="1"/>
              <a:t>std</a:t>
            </a:r>
            <a:r>
              <a:rPr lang="pt-BR" sz="1600" dirty="0"/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	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"Bem vindo ao C++." </a:t>
            </a:r>
            <a:r>
              <a:rPr lang="pt-BR" sz="1600" dirty="0">
                <a:latin typeface="+mj-lt"/>
              </a:rPr>
              <a:t>&lt;&lt; ENDL;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003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estrutura principal da função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main()</a:t>
            </a:r>
            <a:r>
              <a:rPr lang="pt-BR" dirty="0"/>
              <a:t> é: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Função main()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B923896-B20B-46D4-8A8C-22A713D9DCF8}"/>
              </a:ext>
            </a:extLst>
          </p:cNvPr>
          <p:cNvGrpSpPr/>
          <p:nvPr/>
        </p:nvGrpSpPr>
        <p:grpSpPr>
          <a:xfrm>
            <a:off x="2468109" y="2708920"/>
            <a:ext cx="7865382" cy="3571783"/>
            <a:chOff x="2595539" y="2674821"/>
            <a:chExt cx="7865382" cy="3571783"/>
          </a:xfrm>
        </p:grpSpPr>
        <p:sp>
          <p:nvSpPr>
            <p:cNvPr id="10" name="Retângulo 9"/>
            <p:cNvSpPr/>
            <p:nvPr/>
          </p:nvSpPr>
          <p:spPr>
            <a:xfrm>
              <a:off x="5238744" y="3338642"/>
              <a:ext cx="2786082" cy="20784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5310182" y="3357563"/>
              <a:ext cx="300039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dirty="0">
                  <a:latin typeface="+mj-lt"/>
                </a:rPr>
                <a:t> main()</a:t>
              </a:r>
            </a:p>
            <a:p>
              <a:r>
                <a:rPr lang="pt-BR" dirty="0">
                  <a:latin typeface="+mj-lt"/>
                </a:rPr>
                <a:t>{</a:t>
              </a:r>
            </a:p>
            <a:p>
              <a:r>
                <a:rPr lang="pt-BR" dirty="0">
                  <a:latin typeface="+mj-lt"/>
                </a:rPr>
                <a:t>	</a:t>
              </a:r>
            </a:p>
            <a:p>
              <a:r>
                <a:rPr lang="pt-BR" dirty="0">
                  <a:latin typeface="+mj-lt"/>
                </a:rPr>
                <a:t>	instruções</a:t>
              </a:r>
            </a:p>
            <a:p>
              <a:endParaRPr lang="pt-BR" dirty="0">
                <a:latin typeface="+mj-lt"/>
              </a:endParaRPr>
            </a:p>
            <a:p>
              <a:r>
                <a:rPr lang="pt-BR" dirty="0">
                  <a:latin typeface="+mj-lt"/>
                </a:rPr>
                <a:t>	</a:t>
              </a: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return</a:t>
              </a:r>
              <a:r>
                <a:rPr lang="pt-BR" dirty="0">
                  <a:latin typeface="+mj-lt"/>
                </a:rPr>
                <a:t> 0;</a:t>
              </a:r>
            </a:p>
            <a:p>
              <a:r>
                <a:rPr lang="pt-BR" dirty="0">
                  <a:latin typeface="+mj-lt"/>
                </a:rPr>
                <a:t>}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6238876" y="4143380"/>
              <a:ext cx="1428760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Chave direita 6"/>
            <p:cNvSpPr/>
            <p:nvPr/>
          </p:nvSpPr>
          <p:spPr>
            <a:xfrm>
              <a:off x="8096264" y="3789040"/>
              <a:ext cx="142876" cy="149734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8305640" y="4353048"/>
              <a:ext cx="1750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Corpo da função</a:t>
              </a:r>
            </a:p>
          </p:txBody>
        </p:sp>
        <p:sp>
          <p:nvSpPr>
            <p:cNvPr id="9" name="Chave direita 8"/>
            <p:cNvSpPr/>
            <p:nvPr/>
          </p:nvSpPr>
          <p:spPr>
            <a:xfrm flipH="1">
              <a:off x="4881554" y="3429000"/>
              <a:ext cx="214314" cy="185738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2595539" y="4143380"/>
              <a:ext cx="2079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Definição da função</a:t>
              </a:r>
            </a:p>
          </p:txBody>
        </p:sp>
        <p:sp>
          <p:nvSpPr>
            <p:cNvPr id="12" name="Chave direita 11"/>
            <p:cNvSpPr/>
            <p:nvPr/>
          </p:nvSpPr>
          <p:spPr>
            <a:xfrm>
              <a:off x="8096264" y="3357562"/>
              <a:ext cx="142876" cy="35719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8288531" y="3351491"/>
              <a:ext cx="2172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Cabeçalho da função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5288031" y="2674821"/>
              <a:ext cx="1758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Nome da função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3524232" y="5877272"/>
              <a:ext cx="4847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Instruções sempre terminam com ponto e vírgula</a:t>
              </a:r>
            </a:p>
          </p:txBody>
        </p:sp>
        <p:cxnSp>
          <p:nvCxnSpPr>
            <p:cNvPr id="17" name="Forma 16"/>
            <p:cNvCxnSpPr>
              <a:cxnSpLocks/>
              <a:stCxn id="15" idx="0"/>
              <a:endCxn id="6" idx="1"/>
            </p:cNvCxnSpPr>
            <p:nvPr/>
          </p:nvCxnSpPr>
          <p:spPr>
            <a:xfrm rot="5400000" flipH="1" flipV="1">
              <a:off x="5333715" y="4972112"/>
              <a:ext cx="1519578" cy="2907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>
              <a:cxnSpLocks/>
              <a:stCxn id="14" idx="2"/>
            </p:cNvCxnSpPr>
            <p:nvPr/>
          </p:nvCxnSpPr>
          <p:spPr>
            <a:xfrm>
              <a:off x="6167439" y="3044153"/>
              <a:ext cx="0" cy="285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/>
            <p:cNvSpPr txBox="1"/>
            <p:nvPr/>
          </p:nvSpPr>
          <p:spPr>
            <a:xfrm>
              <a:off x="6184547" y="5506188"/>
              <a:ext cx="2121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Instrução de retorno</a:t>
              </a:r>
            </a:p>
          </p:txBody>
        </p:sp>
        <p:cxnSp>
          <p:nvCxnSpPr>
            <p:cNvPr id="34" name="Conector reto 33"/>
            <p:cNvCxnSpPr>
              <a:cxnSpLocks/>
            </p:cNvCxnSpPr>
            <p:nvPr/>
          </p:nvCxnSpPr>
          <p:spPr>
            <a:xfrm>
              <a:off x="6597654" y="5143512"/>
              <a:ext cx="0" cy="360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traduzir corretamente as instruções, o compilador precisa saber exatamente onde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instrução termina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lvl="1"/>
            <a:r>
              <a:rPr lang="pt-BR" dirty="0"/>
              <a:t>FORTRAN: uma instrução por linha</a:t>
            </a:r>
          </a:p>
          <a:p>
            <a:pPr lvl="1"/>
            <a:r>
              <a:rPr lang="pt-BR" dirty="0"/>
              <a:t>PASCAL: separa uma instrução da próxima com ;</a:t>
            </a:r>
          </a:p>
          <a:p>
            <a:pPr lvl="1"/>
            <a:r>
              <a:rPr lang="pt-BR" dirty="0"/>
              <a:t>C/C++: cada instrução termina por um ;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4725144"/>
            <a:ext cx="59683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+mj-lt"/>
              </a:rPr>
              <a:t>cout &lt;&lt;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"Bem vindo ao C++."</a:t>
            </a:r>
            <a:r>
              <a:rPr lang="pt-BR" sz="2000" dirty="0">
                <a:latin typeface="+mj-lt"/>
              </a:rPr>
              <a:t>;</a:t>
            </a:r>
          </a:p>
          <a:p>
            <a:r>
              <a:rPr lang="pt-BR" sz="2000" dirty="0">
                <a:latin typeface="+mj-lt"/>
              </a:rPr>
              <a:t>cout &lt;&lt;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"Meu primeiro programa!"</a:t>
            </a:r>
            <a:r>
              <a:rPr lang="pt-BR" sz="2000" dirty="0">
                <a:solidFill>
                  <a:srgbClr val="C00000"/>
                </a:solidFill>
                <a:latin typeface="+mj-lt"/>
              </a:rPr>
              <a:t> </a:t>
            </a:r>
            <a:r>
              <a:rPr lang="pt-BR" sz="2000" dirty="0">
                <a:latin typeface="+mj-lt"/>
              </a:rPr>
              <a:t>&lt;&lt; endl;</a:t>
            </a: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2000" dirty="0">
                <a:latin typeface="+mj-lt"/>
              </a:rPr>
              <a:t> 0;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contrário de PASCAL, na linguagem C++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ponto e vírgula</a:t>
            </a:r>
            <a:r>
              <a:rPr lang="pt-BR" dirty="0"/>
              <a:t> faz parte da instrução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75520" y="3000373"/>
            <a:ext cx="87496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primeiro.cpp – mostra uma mensagem</a:t>
            </a:r>
            <a:br>
              <a:rPr lang="pt-BR" dirty="0">
                <a:latin typeface="+mj-lt"/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  <a:br>
              <a:rPr lang="pt-BR" dirty="0">
                <a:latin typeface="+mj-lt"/>
              </a:rPr>
            </a:br>
            <a:endParaRPr lang="pt-BR" dirty="0"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"Bem vindo ao C++."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	cout &lt;&lt; endl;</a:t>
            </a: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"Meu primeiro programa!"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&lt;&lt; endl;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Cabeçalho da Função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cabeçalho de uma função descreve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interface</a:t>
            </a:r>
            <a:r>
              <a:rPr lang="pt-BR" dirty="0"/>
              <a:t> da função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função main é a interface entre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sistema operacional</a:t>
            </a:r>
            <a:r>
              <a:rPr lang="pt-BR" dirty="0"/>
              <a:t> e o seu programa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926640" y="3639894"/>
            <a:ext cx="1643074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998078" y="378277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926772" y="2996952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Parâmetros da função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783632" y="2996952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Tipo de retorno</a:t>
            </a:r>
          </a:p>
        </p:txBody>
      </p:sp>
      <p:cxnSp>
        <p:nvCxnSpPr>
          <p:cNvPr id="16" name="Conector reto 15"/>
          <p:cNvCxnSpPr/>
          <p:nvPr/>
        </p:nvCxnSpPr>
        <p:spPr>
          <a:xfrm rot="5400000">
            <a:off x="3927434" y="3567662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rot="5400000">
            <a:off x="4974620" y="3567662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Cabeçalho da Função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</a:t>
            </a:r>
            <a:r>
              <a:rPr lang="pt-BR" dirty="0" err="1"/>
              <a:t>main</a:t>
            </a:r>
            <a:r>
              <a:rPr lang="pt-BR" dirty="0"/>
              <a:t> também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pode ser escrita</a:t>
            </a:r>
            <a:r>
              <a:rPr lang="pt-BR" dirty="0"/>
              <a:t> assim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r>
              <a:rPr lang="pt-BR" dirty="0" err="1"/>
              <a:t>argc</a:t>
            </a:r>
            <a:r>
              <a:rPr lang="pt-BR" dirty="0"/>
              <a:t> é a quantidade de comandos passados na linha de comando </a:t>
            </a:r>
          </a:p>
          <a:p>
            <a:pPr lvl="2"/>
            <a:r>
              <a:rPr lang="pt-BR" dirty="0" err="1"/>
              <a:t>argv</a:t>
            </a:r>
            <a:r>
              <a:rPr lang="pt-BR" dirty="0"/>
              <a:t> são os comandos em si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926640" y="3639894"/>
            <a:ext cx="4304242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998078" y="3782770"/>
            <a:ext cx="423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argc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** </a:t>
            </a:r>
            <a:r>
              <a:rPr lang="pt-BR" dirty="0" err="1">
                <a:latin typeface="+mj-lt"/>
              </a:rPr>
              <a:t>argv</a:t>
            </a:r>
            <a:r>
              <a:rPr lang="pt-BR" dirty="0">
                <a:latin typeface="+mj-lt"/>
              </a:rPr>
              <a:t>)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783632" y="2996952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Tipo de retorno</a:t>
            </a:r>
          </a:p>
        </p:txBody>
      </p:sp>
      <p:cxnSp>
        <p:nvCxnSpPr>
          <p:cNvPr id="16" name="Conector reto 15"/>
          <p:cNvCxnSpPr/>
          <p:nvPr/>
        </p:nvCxnSpPr>
        <p:spPr>
          <a:xfrm rot="5400000">
            <a:off x="3927434" y="3567662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5707683" y="2949091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Parâmetros da função</a:t>
            </a:r>
          </a:p>
        </p:txBody>
      </p:sp>
      <p:cxnSp>
        <p:nvCxnSpPr>
          <p:cNvPr id="11" name="Conector reto 10"/>
          <p:cNvCxnSpPr/>
          <p:nvPr/>
        </p:nvCxnSpPr>
        <p:spPr>
          <a:xfrm rot="5400000">
            <a:off x="5755531" y="3519801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5400000">
            <a:off x="7491839" y="3519801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3C2E1DBC-1551-43B6-A974-833C9DEC4C5A}"/>
              </a:ext>
            </a:extLst>
          </p:cNvPr>
          <p:cNvGrpSpPr/>
          <p:nvPr/>
        </p:nvGrpSpPr>
        <p:grpSpPr>
          <a:xfrm>
            <a:off x="11582400" y="6381328"/>
            <a:ext cx="617266" cy="495111"/>
            <a:chOff x="11582400" y="6381328"/>
            <a:chExt cx="617266" cy="495111"/>
          </a:xfrm>
        </p:grpSpPr>
        <p:sp>
          <p:nvSpPr>
            <p:cNvPr id="15" name="Triângulo isósceles 6">
              <a:extLst>
                <a:ext uri="{FF2B5EF4-FFF2-40B4-BE49-F238E27FC236}">
                  <a16:creationId xmlns:a16="http://schemas.microsoft.com/office/drawing/2014/main" id="{2D562989-71A5-4DD3-958D-B5F71307C32A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B6F139FC-F898-488A-82C8-50EDBAC643C2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219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3342</TotalTime>
  <Words>1908</Words>
  <Application>Microsoft Office PowerPoint</Application>
  <PresentationFormat>Widescreen</PresentationFormat>
  <Paragraphs>356</Paragraphs>
  <Slides>28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Calibri</vt:lpstr>
      <vt:lpstr>Consolas</vt:lpstr>
      <vt:lpstr>Corbel</vt:lpstr>
      <vt:lpstr>Wingdings</vt:lpstr>
      <vt:lpstr>Wingdings 2</vt:lpstr>
      <vt:lpstr>Wingdings 3</vt:lpstr>
      <vt:lpstr>Metrô</vt:lpstr>
      <vt:lpstr>Introdução ao C++</vt:lpstr>
      <vt:lpstr>Iniciação ao C++</vt:lpstr>
      <vt:lpstr>Iniciação ao C++</vt:lpstr>
      <vt:lpstr>Iniciação ao C++</vt:lpstr>
      <vt:lpstr>A Função main()</vt:lpstr>
      <vt:lpstr>Instruções</vt:lpstr>
      <vt:lpstr>Instruções</vt:lpstr>
      <vt:lpstr>O Cabeçalho da Função</vt:lpstr>
      <vt:lpstr>O Cabeçalho da Função</vt:lpstr>
      <vt:lpstr>O Cabeçalho da Função</vt:lpstr>
      <vt:lpstr>O Cabeçalho da Função</vt:lpstr>
      <vt:lpstr>O Cabeçalho da Função</vt:lpstr>
      <vt:lpstr>Comentários</vt:lpstr>
      <vt:lpstr>O Pré-processador de C++</vt:lpstr>
      <vt:lpstr>O Arquivo iostream</vt:lpstr>
      <vt:lpstr>Arquivos de Cabeçalho</vt:lpstr>
      <vt:lpstr>Arquivos de Cabeçalho</vt:lpstr>
      <vt:lpstr>Namespaces</vt:lpstr>
      <vt:lpstr>Namespaces</vt:lpstr>
      <vt:lpstr>Namespaces</vt:lpstr>
      <vt:lpstr>Saída de Dados com cout</vt:lpstr>
      <vt:lpstr>O Manipulador endl</vt:lpstr>
      <vt:lpstr>O Manipulador endl</vt:lpstr>
      <vt:lpstr>O Caractere de Nova Linha</vt:lpstr>
      <vt:lpstr>Formatação do Código Fonte</vt:lpstr>
      <vt:lpstr>Estilo de Código C++</vt:lpstr>
      <vt:lpstr>Resumo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Iniciando C++</dc:title>
  <dc:creator>Judson Santiago</dc:creator>
  <cp:keywords>C++;Visão Geral;Programa</cp:keywords>
  <cp:lastModifiedBy>Judson Santiago</cp:lastModifiedBy>
  <cp:revision>378</cp:revision>
  <dcterms:created xsi:type="dcterms:W3CDTF">2009-03-12T13:13:30Z</dcterms:created>
  <dcterms:modified xsi:type="dcterms:W3CDTF">2019-09-25T00:59:09Z</dcterms:modified>
</cp:coreProperties>
</file>