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309" r:id="rId4"/>
    <p:sldId id="257" r:id="rId5"/>
    <p:sldId id="304" r:id="rId6"/>
    <p:sldId id="305" r:id="rId7"/>
    <p:sldId id="259" r:id="rId8"/>
    <p:sldId id="262" r:id="rId9"/>
    <p:sldId id="263" r:id="rId10"/>
    <p:sldId id="260" r:id="rId11"/>
    <p:sldId id="261" r:id="rId12"/>
    <p:sldId id="306" r:id="rId13"/>
    <p:sldId id="264" r:id="rId14"/>
    <p:sldId id="267" r:id="rId15"/>
    <p:sldId id="265" r:id="rId16"/>
    <p:sldId id="302" r:id="rId17"/>
    <p:sldId id="307" r:id="rId18"/>
    <p:sldId id="266" r:id="rId19"/>
    <p:sldId id="268" r:id="rId20"/>
    <p:sldId id="316" r:id="rId21"/>
    <p:sldId id="270" r:id="rId22"/>
    <p:sldId id="271" r:id="rId23"/>
    <p:sldId id="273" r:id="rId24"/>
    <p:sldId id="272" r:id="rId25"/>
    <p:sldId id="315" r:id="rId26"/>
    <p:sldId id="274" r:id="rId27"/>
    <p:sldId id="275" r:id="rId28"/>
    <p:sldId id="278" r:id="rId29"/>
    <p:sldId id="310" r:id="rId30"/>
    <p:sldId id="276" r:id="rId31"/>
    <p:sldId id="277" r:id="rId32"/>
    <p:sldId id="279" r:id="rId33"/>
    <p:sldId id="280" r:id="rId34"/>
    <p:sldId id="281" r:id="rId35"/>
    <p:sldId id="282" r:id="rId36"/>
    <p:sldId id="283" r:id="rId37"/>
    <p:sldId id="284" r:id="rId38"/>
    <p:sldId id="312" r:id="rId39"/>
    <p:sldId id="313" r:id="rId40"/>
    <p:sldId id="314" r:id="rId41"/>
    <p:sldId id="286" r:id="rId42"/>
    <p:sldId id="303" r:id="rId43"/>
    <p:sldId id="300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B32A8-5CC3-4709-B1CC-331FCCD7050A}" v="21" dt="2019-10-08T00:05:03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6" autoAdjust="0"/>
  </p:normalViewPr>
  <p:slideViewPr>
    <p:cSldViewPr>
      <p:cViewPr>
        <p:scale>
          <a:sx n="100" d="100"/>
          <a:sy n="100" d="100"/>
        </p:scale>
        <p:origin x="954" y="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FA73E59-F855-427F-9268-A71D3A195B73}"/>
    <pc:docChg chg="modSld">
      <pc:chgData name="Judson Santiago" userId="ebb108da2f256286" providerId="LiveId" clId="{AFA73E59-F855-427F-9268-A71D3A195B73}" dt="2019-08-30T03:18:49.448" v="159" actId="20577"/>
      <pc:docMkLst>
        <pc:docMk/>
      </pc:docMkLst>
      <pc:sldChg chg="modSp">
        <pc:chgData name="Judson Santiago" userId="ebb108da2f256286" providerId="LiveId" clId="{AFA73E59-F855-427F-9268-A71D3A195B73}" dt="2019-08-30T02:36:18.793" v="4" actId="207"/>
        <pc:sldMkLst>
          <pc:docMk/>
          <pc:sldMk cId="0" sldId="258"/>
        </pc:sldMkLst>
        <pc:spChg chg="mod">
          <ac:chgData name="Judson Santiago" userId="ebb108da2f256286" providerId="LiveId" clId="{AFA73E59-F855-427F-9268-A71D3A195B73}" dt="2019-08-30T02:36:18.793" v="4" actId="20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07:00.210" v="139" actId="207"/>
        <pc:sldMkLst>
          <pc:docMk/>
          <pc:sldMk cId="0" sldId="272"/>
        </pc:sldMkLst>
        <pc:spChg chg="mod">
          <ac:chgData name="Judson Santiago" userId="ebb108da2f256286" providerId="LiveId" clId="{AFA73E59-F855-427F-9268-A71D3A195B73}" dt="2019-08-30T03:07:00.210" v="139" actId="20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06:54.852" v="138" actId="207"/>
        <pc:sldMkLst>
          <pc:docMk/>
          <pc:sldMk cId="0" sldId="273"/>
        </pc:sldMkLst>
        <pc:spChg chg="mod">
          <ac:chgData name="Judson Santiago" userId="ebb108da2f256286" providerId="LiveId" clId="{AFA73E59-F855-427F-9268-A71D3A195B73}" dt="2019-08-30T03:06:54.852" v="138" actId="207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4:51.416" v="143" actId="20577"/>
        <pc:sldMkLst>
          <pc:docMk/>
          <pc:sldMk cId="0" sldId="277"/>
        </pc:sldMkLst>
        <pc:spChg chg="mod">
          <ac:chgData name="Judson Santiago" userId="ebb108da2f256286" providerId="LiveId" clId="{AFA73E59-F855-427F-9268-A71D3A195B73}" dt="2019-08-30T03:14:51.416" v="143" actId="20577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5:33.577" v="149" actId="20577"/>
        <pc:sldMkLst>
          <pc:docMk/>
          <pc:sldMk cId="0" sldId="280"/>
        </pc:sldMkLst>
        <pc:spChg chg="mod">
          <ac:chgData name="Judson Santiago" userId="ebb108da2f256286" providerId="LiveId" clId="{AFA73E59-F855-427F-9268-A71D3A195B73}" dt="2019-08-30T03:15:33.577" v="149" actId="2057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5:43.330" v="150" actId="20577"/>
        <pc:sldMkLst>
          <pc:docMk/>
          <pc:sldMk cId="0" sldId="282"/>
        </pc:sldMkLst>
        <pc:spChg chg="mod">
          <ac:chgData name="Judson Santiago" userId="ebb108da2f256286" providerId="LiveId" clId="{AFA73E59-F855-427F-9268-A71D3A195B73}" dt="2019-08-30T03:15:43.330" v="150" actId="20577"/>
          <ac:spMkLst>
            <pc:docMk/>
            <pc:sldMk cId="0" sldId="28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AFA73E59-F855-427F-9268-A71D3A195B73}" dt="2019-08-30T03:16:05.642" v="152" actId="164"/>
        <pc:sldMkLst>
          <pc:docMk/>
          <pc:sldMk cId="0" sldId="284"/>
        </pc:sldMkLst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3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4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5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6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8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9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30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1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2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3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4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5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6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7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38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39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40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41" creationId="{00000000-0000-0000-0000-000000000000}"/>
          </ac:spMkLst>
        </pc:spChg>
        <pc:grpChg chg="add mod">
          <ac:chgData name="Judson Santiago" userId="ebb108da2f256286" providerId="LiveId" clId="{AFA73E59-F855-427F-9268-A71D3A195B73}" dt="2019-08-30T03:16:01.150" v="151" actId="164"/>
          <ac:grpSpMkLst>
            <pc:docMk/>
            <pc:sldMk cId="0" sldId="284"/>
            <ac:grpSpMk id="3" creationId="{67A18C08-2DBE-4FE9-AF4A-958D50F6545E}"/>
          </ac:grpSpMkLst>
        </pc:grpChg>
        <pc:grpChg chg="add mod">
          <ac:chgData name="Judson Santiago" userId="ebb108da2f256286" providerId="LiveId" clId="{AFA73E59-F855-427F-9268-A71D3A195B73}" dt="2019-08-30T03:16:05.642" v="152" actId="164"/>
          <ac:grpSpMkLst>
            <pc:docMk/>
            <pc:sldMk cId="0" sldId="284"/>
            <ac:grpSpMk id="4" creationId="{67059A03-D4E1-4437-BBF4-9D4CDE695067}"/>
          </ac:grpSpMkLst>
        </pc:grpChg>
        <pc:grpChg chg="mod">
          <ac:chgData name="Judson Santiago" userId="ebb108da2f256286" providerId="LiveId" clId="{AFA73E59-F855-427F-9268-A71D3A195B73}" dt="2019-08-30T03:16:05.642" v="152" actId="164"/>
          <ac:grpSpMkLst>
            <pc:docMk/>
            <pc:sldMk cId="0" sldId="284"/>
            <ac:grpSpMk id="21" creationId="{00000000-0000-0000-0000-000000000000}"/>
          </ac:grpSpMkLst>
        </pc:grpChg>
        <pc:grpChg chg="mod">
          <ac:chgData name="Judson Santiago" userId="ebb108da2f256286" providerId="LiveId" clId="{AFA73E59-F855-427F-9268-A71D3A195B73}" dt="2019-08-30T03:16:01.150" v="151" actId="164"/>
          <ac:grpSpMkLst>
            <pc:docMk/>
            <pc:sldMk cId="0" sldId="284"/>
            <ac:grpSpMk id="22" creationId="{00000000-0000-0000-0000-000000000000}"/>
          </ac:grpSpMkLst>
        </pc:grpChg>
      </pc:sldChg>
      <pc:sldChg chg="modSp">
        <pc:chgData name="Judson Santiago" userId="ebb108da2f256286" providerId="LiveId" clId="{AFA73E59-F855-427F-9268-A71D3A195B73}" dt="2019-08-30T02:42:59.072" v="137" actId="1076"/>
        <pc:sldMkLst>
          <pc:docMk/>
          <pc:sldMk cId="0" sldId="305"/>
        </pc:sldMkLst>
        <pc:spChg chg="mod">
          <ac:chgData name="Judson Santiago" userId="ebb108da2f256286" providerId="LiveId" clId="{AFA73E59-F855-427F-9268-A71D3A195B73}" dt="2019-08-30T02:41:24.440" v="132" actId="6549"/>
          <ac:spMkLst>
            <pc:docMk/>
            <pc:sldMk cId="0" sldId="305"/>
            <ac:spMk id="3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2:42:03.019" v="133" actId="404"/>
          <ac:spMkLst>
            <pc:docMk/>
            <pc:sldMk cId="0" sldId="305"/>
            <ac:spMk id="4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2:42:23.729" v="135" actId="1076"/>
          <ac:spMkLst>
            <pc:docMk/>
            <pc:sldMk cId="0" sldId="305"/>
            <ac:spMk id="12" creationId="{014B74F1-05A1-465B-8C9B-331058A80911}"/>
          </ac:spMkLst>
        </pc:spChg>
        <pc:spChg chg="mod">
          <ac:chgData name="Judson Santiago" userId="ebb108da2f256286" providerId="LiveId" clId="{AFA73E59-F855-427F-9268-A71D3A195B73}" dt="2019-08-30T02:42:47.532" v="136" actId="14100"/>
          <ac:spMkLst>
            <pc:docMk/>
            <pc:sldMk cId="0" sldId="305"/>
            <ac:spMk id="13" creationId="{3D2FFFFF-90F7-4EB0-8242-DB53CE035A52}"/>
          </ac:spMkLst>
        </pc:spChg>
        <pc:grpChg chg="mod">
          <ac:chgData name="Judson Santiago" userId="ebb108da2f256286" providerId="LiveId" clId="{AFA73E59-F855-427F-9268-A71D3A195B73}" dt="2019-08-30T02:42:59.072" v="137" actId="1076"/>
          <ac:grpSpMkLst>
            <pc:docMk/>
            <pc:sldMk cId="0" sldId="305"/>
            <ac:grpSpMk id="14" creationId="{BFB95A09-1C47-49A1-932D-EB811D7A1F3D}"/>
          </ac:grpSpMkLst>
        </pc:grpChg>
        <pc:cxnChg chg="mod">
          <ac:chgData name="Judson Santiago" userId="ebb108da2f256286" providerId="LiveId" clId="{AFA73E59-F855-427F-9268-A71D3A195B73}" dt="2019-08-30T02:42:23.729" v="135" actId="1076"/>
          <ac:cxnSpMkLst>
            <pc:docMk/>
            <pc:sldMk cId="0" sldId="305"/>
            <ac:cxnSpMk id="11" creationId="{FF35B6EA-B271-4672-B4F4-30B885596D6E}"/>
          </ac:cxnSpMkLst>
        </pc:cxnChg>
      </pc:sldChg>
      <pc:sldChg chg="modSp">
        <pc:chgData name="Judson Santiago" userId="ebb108da2f256286" providerId="LiveId" clId="{AFA73E59-F855-427F-9268-A71D3A195B73}" dt="2019-08-30T03:11:24.536" v="142" actId="20577"/>
        <pc:sldMkLst>
          <pc:docMk/>
          <pc:sldMk cId="925563781" sldId="310"/>
        </pc:sldMkLst>
        <pc:spChg chg="mod">
          <ac:chgData name="Judson Santiago" userId="ebb108da2f256286" providerId="LiveId" clId="{AFA73E59-F855-427F-9268-A71D3A195B73}" dt="2019-08-30T03:11:24.536" v="142" actId="20577"/>
          <ac:spMkLst>
            <pc:docMk/>
            <pc:sldMk cId="925563781" sldId="310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8:49.448" v="159" actId="20577"/>
        <pc:sldMkLst>
          <pc:docMk/>
          <pc:sldMk cId="934046796" sldId="314"/>
        </pc:sldMkLst>
        <pc:spChg chg="mod">
          <ac:chgData name="Judson Santiago" userId="ebb108da2f256286" providerId="LiveId" clId="{AFA73E59-F855-427F-9268-A71D3A195B73}" dt="2019-08-30T03:18:49.448" v="159" actId="20577"/>
          <ac:spMkLst>
            <pc:docMk/>
            <pc:sldMk cId="934046796" sldId="314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07:22.776" v="140" actId="207"/>
        <pc:sldMkLst>
          <pc:docMk/>
          <pc:sldMk cId="2586501220" sldId="315"/>
        </pc:sldMkLst>
        <pc:spChg chg="mod">
          <ac:chgData name="Judson Santiago" userId="ebb108da2f256286" providerId="LiveId" clId="{AFA73E59-F855-427F-9268-A71D3A195B73}" dt="2019-08-30T03:07:22.776" v="140" actId="207"/>
          <ac:spMkLst>
            <pc:docMk/>
            <pc:sldMk cId="2586501220" sldId="315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996B32A8-5CC3-4709-B1CC-331FCCD7050A}"/>
    <pc:docChg chg="undo custSel modSld">
      <pc:chgData name="Judson Santiago" userId="ebb108da2f256286" providerId="LiveId" clId="{996B32A8-5CC3-4709-B1CC-331FCCD7050A}" dt="2019-10-08T00:06:32.978" v="120" actId="20577"/>
      <pc:docMkLst>
        <pc:docMk/>
      </pc:docMkLst>
      <pc:sldChg chg="addSp modSp">
        <pc:chgData name="Judson Santiago" userId="ebb108da2f256286" providerId="LiveId" clId="{996B32A8-5CC3-4709-B1CC-331FCCD7050A}" dt="2019-10-07T21:10:18.632" v="4" actId="6549"/>
        <pc:sldMkLst>
          <pc:docMk/>
          <pc:sldMk cId="0" sldId="261"/>
        </pc:sldMkLst>
        <pc:spChg chg="mod">
          <ac:chgData name="Judson Santiago" userId="ebb108da2f256286" providerId="LiveId" clId="{996B32A8-5CC3-4709-B1CC-331FCCD7050A}" dt="2019-10-07T21:10:18.632" v="4" actId="6549"/>
          <ac:spMkLst>
            <pc:docMk/>
            <pc:sldMk cId="0" sldId="261"/>
            <ac:spMk id="3" creationId="{00000000-0000-0000-0000-000000000000}"/>
          </ac:spMkLst>
        </pc:spChg>
        <pc:grpChg chg="add">
          <ac:chgData name="Judson Santiago" userId="ebb108da2f256286" providerId="LiveId" clId="{996B32A8-5CC3-4709-B1CC-331FCCD7050A}" dt="2019-10-07T21:10:13.037" v="3"/>
          <ac:grpSpMkLst>
            <pc:docMk/>
            <pc:sldMk cId="0" sldId="261"/>
            <ac:grpSpMk id="6" creationId="{3C050CD1-EFBF-40AB-B1FA-134DD125C9BD}"/>
          </ac:grpSpMkLst>
        </pc:grpChg>
      </pc:sldChg>
      <pc:sldChg chg="modSp">
        <pc:chgData name="Judson Santiago" userId="ebb108da2f256286" providerId="LiveId" clId="{996B32A8-5CC3-4709-B1CC-331FCCD7050A}" dt="2019-10-07T21:15:48.606" v="19" actId="1076"/>
        <pc:sldMkLst>
          <pc:docMk/>
          <pc:sldMk cId="0" sldId="265"/>
        </pc:sldMkLst>
        <pc:spChg chg="mod">
          <ac:chgData name="Judson Santiago" userId="ebb108da2f256286" providerId="LiveId" clId="{996B32A8-5CC3-4709-B1CC-331FCCD7050A}" dt="2019-10-07T21:15:48.606" v="19" actId="1076"/>
          <ac:spMkLst>
            <pc:docMk/>
            <pc:sldMk cId="0" sldId="265"/>
            <ac:spMk id="2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5:06.504" v="54" actId="207"/>
        <pc:sldMkLst>
          <pc:docMk/>
          <pc:sldMk cId="0" sldId="276"/>
        </pc:sldMkLst>
        <pc:spChg chg="mod">
          <ac:chgData name="Judson Santiago" userId="ebb108da2f256286" providerId="LiveId" clId="{996B32A8-5CC3-4709-B1CC-331FCCD7050A}" dt="2019-10-07T23:55:06.504" v="54" actId="207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4:46.815" v="51" actId="207"/>
        <pc:sldMkLst>
          <pc:docMk/>
          <pc:sldMk cId="0" sldId="278"/>
        </pc:sldMkLst>
        <pc:spChg chg="mod">
          <ac:chgData name="Judson Santiago" userId="ebb108da2f256286" providerId="LiveId" clId="{996B32A8-5CC3-4709-B1CC-331FCCD7050A}" dt="2019-10-07T23:54:46.815" v="51" actId="20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7:44.379" v="56" actId="207"/>
        <pc:sldMkLst>
          <pc:docMk/>
          <pc:sldMk cId="0" sldId="280"/>
        </pc:sldMkLst>
        <pc:spChg chg="mod">
          <ac:chgData name="Judson Santiago" userId="ebb108da2f256286" providerId="LiveId" clId="{996B32A8-5CC3-4709-B1CC-331FCCD7050A}" dt="2019-10-07T23:57:44.379" v="56" actId="20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8T00:00:40.163" v="59" actId="207"/>
        <pc:sldMkLst>
          <pc:docMk/>
          <pc:sldMk cId="0" sldId="282"/>
        </pc:sldMkLst>
        <pc:spChg chg="mod">
          <ac:chgData name="Judson Santiago" userId="ebb108da2f256286" providerId="LiveId" clId="{996B32A8-5CC3-4709-B1CC-331FCCD7050A}" dt="2019-10-08T00:00:40.163" v="59" actId="207"/>
          <ac:spMkLst>
            <pc:docMk/>
            <pc:sldMk cId="0" sldId="282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8T00:05:31.155" v="114" actId="368"/>
        <pc:sldMkLst>
          <pc:docMk/>
          <pc:sldMk cId="0" sldId="286"/>
        </pc:sldMkLst>
        <pc:spChg chg="mod">
          <ac:chgData name="Judson Santiago" userId="ebb108da2f256286" providerId="LiveId" clId="{996B32A8-5CC3-4709-B1CC-331FCCD7050A}" dt="2019-10-08T00:05:31.155" v="114" actId="368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1:10:03.964" v="2" actId="1036"/>
        <pc:sldMkLst>
          <pc:docMk/>
          <pc:sldMk cId="0" sldId="302"/>
        </pc:sldMkLst>
        <pc:grpChg chg="mod">
          <ac:chgData name="Judson Santiago" userId="ebb108da2f256286" providerId="LiveId" clId="{996B32A8-5CC3-4709-B1CC-331FCCD7050A}" dt="2019-10-07T21:10:03.964" v="2" actId="1036"/>
          <ac:grpSpMkLst>
            <pc:docMk/>
            <pc:sldMk cId="0" sldId="302"/>
            <ac:grpSpMk id="4" creationId="{D5065300-F910-4387-8290-66C5943F003B}"/>
          </ac:grpSpMkLst>
        </pc:grpChg>
      </pc:sldChg>
      <pc:sldChg chg="modSp">
        <pc:chgData name="Judson Santiago" userId="ebb108da2f256286" providerId="LiveId" clId="{996B32A8-5CC3-4709-B1CC-331FCCD7050A}" dt="2019-10-08T00:06:32.978" v="120" actId="20577"/>
        <pc:sldMkLst>
          <pc:docMk/>
          <pc:sldMk cId="0" sldId="303"/>
        </pc:sldMkLst>
        <pc:spChg chg="mod">
          <ac:chgData name="Judson Santiago" userId="ebb108da2f256286" providerId="LiveId" clId="{996B32A8-5CC3-4709-B1CC-331FCCD7050A}" dt="2019-10-08T00:06:32.978" v="120" actId="20577"/>
          <ac:spMkLst>
            <pc:docMk/>
            <pc:sldMk cId="0" sldId="303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996B32A8-5CC3-4709-B1CC-331FCCD7050A}" dt="2019-10-07T21:05:11.341" v="1" actId="164"/>
        <pc:sldMkLst>
          <pc:docMk/>
          <pc:sldMk cId="0" sldId="304"/>
        </pc:sldMkLst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1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1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1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3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4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4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3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4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3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4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3" creationId="{00000000-0000-0000-0000-000000000000}"/>
          </ac:spMkLst>
        </pc:spChg>
        <pc:grpChg chg="add mod">
          <ac:chgData name="Judson Santiago" userId="ebb108da2f256286" providerId="LiveId" clId="{996B32A8-5CC3-4709-B1CC-331FCCD7050A}" dt="2019-10-07T21:05:04.740" v="0" actId="164"/>
          <ac:grpSpMkLst>
            <pc:docMk/>
            <pc:sldMk cId="0" sldId="304"/>
            <ac:grpSpMk id="5" creationId="{68A0BA88-9102-4D21-ACDB-8FFD955CD886}"/>
          </ac:grpSpMkLst>
        </pc:grpChg>
        <pc:grpChg chg="add mod">
          <ac:chgData name="Judson Santiago" userId="ebb108da2f256286" providerId="LiveId" clId="{996B32A8-5CC3-4709-B1CC-331FCCD7050A}" dt="2019-10-07T21:05:11.341" v="1" actId="164"/>
          <ac:grpSpMkLst>
            <pc:docMk/>
            <pc:sldMk cId="0" sldId="304"/>
            <ac:grpSpMk id="6" creationId="{DF193C99-110B-4B11-8FD5-662AD4427BAA}"/>
          </ac:grpSpMkLst>
        </pc:grpChg>
      </pc:sldChg>
      <pc:sldChg chg="modSp">
        <pc:chgData name="Judson Santiago" userId="ebb108da2f256286" providerId="LiveId" clId="{996B32A8-5CC3-4709-B1CC-331FCCD7050A}" dt="2019-10-07T21:12:24.092" v="14" actId="20577"/>
        <pc:sldMkLst>
          <pc:docMk/>
          <pc:sldMk cId="0" sldId="306"/>
        </pc:sldMkLst>
        <pc:spChg chg="mod">
          <ac:chgData name="Judson Santiago" userId="ebb108da2f256286" providerId="LiveId" clId="{996B32A8-5CC3-4709-B1CC-331FCCD7050A}" dt="2019-10-07T21:12:24.092" v="14" actId="20577"/>
          <ac:spMkLst>
            <pc:docMk/>
            <pc:sldMk cId="0" sldId="306"/>
            <ac:spMk id="3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4:59.567" v="53" actId="207"/>
        <pc:sldMkLst>
          <pc:docMk/>
          <pc:sldMk cId="925563781" sldId="310"/>
        </pc:sldMkLst>
        <pc:spChg chg="mod">
          <ac:chgData name="Judson Santiago" userId="ebb108da2f256286" providerId="LiveId" clId="{996B32A8-5CC3-4709-B1CC-331FCCD7050A}" dt="2019-10-07T23:54:59.567" v="53" actId="207"/>
          <ac:spMkLst>
            <pc:docMk/>
            <pc:sldMk cId="925563781" sldId="310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8T00:04:18.125" v="60" actId="1036"/>
        <pc:sldMkLst>
          <pc:docMk/>
          <pc:sldMk cId="934046796" sldId="314"/>
        </pc:sldMkLst>
        <pc:grpChg chg="mod">
          <ac:chgData name="Judson Santiago" userId="ebb108da2f256286" providerId="LiveId" clId="{996B32A8-5CC3-4709-B1CC-331FCCD7050A}" dt="2019-10-08T00:04:18.125" v="60" actId="1036"/>
          <ac:grpSpMkLst>
            <pc:docMk/>
            <pc:sldMk cId="934046796" sldId="314"/>
            <ac:grpSpMk id="5" creationId="{00000000-0000-0000-0000-000000000000}"/>
          </ac:grpSpMkLst>
        </pc:grpChg>
      </pc:sldChg>
      <pc:sldChg chg="modNotesTx">
        <pc:chgData name="Judson Santiago" userId="ebb108da2f256286" providerId="LiveId" clId="{996B32A8-5CC3-4709-B1CC-331FCCD7050A}" dt="2019-10-07T23:47:54.062" v="46" actId="20577"/>
        <pc:sldMkLst>
          <pc:docMk/>
          <pc:sldMk cId="2586501220" sldId="315"/>
        </pc:sldMkLst>
      </pc:sldChg>
    </pc:docChg>
  </pc:docChgLst>
  <pc:docChgLst>
    <pc:chgData name="Judson Santiago" userId="ebb108da2f256286" providerId="LiveId" clId="{DE52F649-3051-419F-8B2E-6DAA879385F5}"/>
  </pc:docChgLst>
  <pc:docChgLst>
    <pc:chgData name="Judson Santiago" userId="ebb108da2f256286" providerId="LiveId" clId="{AFA9D4DA-3DA9-49B7-9D92-CCE41691486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E65A7-6DC5-47FE-BD2E-D7F63CEFE482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258F-E1B8-40BC-8D75-676DBC832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26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Plataforma: Windows 32 ou 64 bits</a:t>
            </a:r>
            <a:r>
              <a:rPr lang="pt-BR" baseline="0" dirty="0"/>
              <a:t> com Visual C++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53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Plataformas:</a:t>
            </a:r>
            <a:r>
              <a:rPr lang="pt-BR" baseline="0" dirty="0"/>
              <a:t> x</a:t>
            </a:r>
            <a:r>
              <a:rPr lang="pt-BR" dirty="0"/>
              <a:t>86 (Windows), x64 (Windows), x86 (Linux),</a:t>
            </a:r>
            <a:r>
              <a:rPr lang="pt-BR" baseline="0" dirty="0"/>
              <a:t> x64(Linux), </a:t>
            </a:r>
            <a:r>
              <a:rPr lang="pt-BR" dirty="0"/>
              <a:t>PowerPC (MacOS), ARM (WinMob, PalmOS), SPARC (Sun/Unix)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84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pt-BR" dirty="0"/>
              <a:t>Na década de 80 a linguagem C iniciou com char (8 bits)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(16 bits). Então mais tarde acrescentaram short (16 bits) e </a:t>
            </a:r>
            <a:r>
              <a:rPr lang="pt-BR" dirty="0" err="1"/>
              <a:t>long</a:t>
            </a:r>
            <a:r>
              <a:rPr lang="pt-BR" dirty="0"/>
              <a:t> (32 bits), enquanto </a:t>
            </a:r>
            <a:r>
              <a:rPr lang="pt-BR" dirty="0" err="1"/>
              <a:t>int</a:t>
            </a:r>
            <a:r>
              <a:rPr lang="pt-BR" dirty="0"/>
              <a:t> podia ter 16 ou 32 bits, dependendo do que era natural para cada plataforma e a pressão para manter compatibilidade com sistemas antigos. Quando vieram os 64 bits,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foi adicionado e houve alguns ajustes nos tipos menores. As coisas estabilizaram com 32 bits para </a:t>
            </a:r>
            <a:r>
              <a:rPr lang="pt-BR" dirty="0" err="1"/>
              <a:t>int</a:t>
            </a:r>
            <a:r>
              <a:rPr lang="pt-BR" dirty="0"/>
              <a:t>, mas </a:t>
            </a:r>
            <a:r>
              <a:rPr lang="pt-BR" dirty="0" err="1"/>
              <a:t>long</a:t>
            </a:r>
            <a:r>
              <a:rPr lang="pt-BR" dirty="0"/>
              <a:t> manteve várias definições, algumas plataformas de 64 bits (Linux) usando </a:t>
            </a:r>
            <a:r>
              <a:rPr lang="pt-BR" dirty="0" err="1"/>
              <a:t>long</a:t>
            </a:r>
            <a:r>
              <a:rPr lang="pt-BR" dirty="0"/>
              <a:t> de 64 bits, enquanto outras (Windows) mantiveram o </a:t>
            </a:r>
            <a:r>
              <a:rPr lang="pt-BR" dirty="0" err="1"/>
              <a:t>long</a:t>
            </a:r>
            <a:r>
              <a:rPr lang="pt-BR" dirty="0"/>
              <a:t> com 32 bits. O Unix tem uma longa história de assumir que o tamanho de um ponteiro é o mesmo tamanho de um </a:t>
            </a:r>
            <a:r>
              <a:rPr lang="pt-BR" dirty="0" err="1"/>
              <a:t>long</a:t>
            </a:r>
            <a:r>
              <a:rPr lang="pt-BR" dirty="0"/>
              <a:t> (e o ponteiro tem 32 bits em plataformas de 32 bits e 64 bits nas plataformas de 64 bits). O Windows tem em sua API mais heranças da época em que </a:t>
            </a:r>
            <a:r>
              <a:rPr lang="pt-BR" dirty="0" err="1"/>
              <a:t>int</a:t>
            </a:r>
            <a:r>
              <a:rPr lang="pt-BR" dirty="0"/>
              <a:t> era 16 bits e o </a:t>
            </a:r>
            <a:r>
              <a:rPr lang="pt-BR" dirty="0" err="1"/>
              <a:t>long</a:t>
            </a:r>
            <a:r>
              <a:rPr lang="pt-BR" dirty="0"/>
              <a:t> era o único tipo de 32 bits, talvez por isso houve mais resistência e mantiveram o </a:t>
            </a:r>
            <a:r>
              <a:rPr lang="pt-BR" dirty="0" err="1"/>
              <a:t>long</a:t>
            </a:r>
            <a:r>
              <a:rPr lang="pt-BR" dirty="0"/>
              <a:t> em 32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81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Boland</a:t>
            </a:r>
            <a:r>
              <a:rPr lang="pt-BR" baseline="0" dirty="0"/>
              <a:t> C++ para MS-DOS é antigo e não possui o tipo </a:t>
            </a:r>
            <a:r>
              <a:rPr lang="pt-BR" baseline="0" dirty="0" err="1"/>
              <a:t>long</a:t>
            </a:r>
            <a:r>
              <a:rPr lang="pt-BR" baseline="0" dirty="0"/>
              <a:t> long.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40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Linux de 64bits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654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globais</a:t>
            </a:r>
            <a:r>
              <a:rPr lang="pt-BR" baseline="0" dirty="0"/>
              <a:t> são inicializadas com zero, mas as locais (inclusive as da função </a:t>
            </a:r>
            <a:r>
              <a:rPr lang="pt-BR" baseline="0" dirty="0" err="1"/>
              <a:t>main</a:t>
            </a:r>
            <a:r>
              <a:rPr lang="pt-BR" baseline="0" dirty="0"/>
              <a:t>) têm valor indefinido se não inicializadas.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779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Entendendo o</a:t>
            </a:r>
            <a:r>
              <a:rPr lang="pt-BR" baseline="0" dirty="0"/>
              <a:t> que acontece quando ultrapassamos as faixas de valores de um tipo de dado.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00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Demonstrar overflow e </a:t>
            </a:r>
            <a:r>
              <a:rPr lang="pt-BR" sz="1200" dirty="0" err="1">
                <a:solidFill>
                  <a:schemeClr val="bg1"/>
                </a:solidFill>
              </a:rPr>
              <a:t>underflow</a:t>
            </a:r>
            <a:r>
              <a:rPr lang="pt-BR" sz="1200" baseline="0" dirty="0">
                <a:solidFill>
                  <a:schemeClr val="bg1"/>
                </a:solidFill>
              </a:rPr>
              <a:t> na prática: </a:t>
            </a:r>
            <a:r>
              <a:rPr lang="pt-BR" sz="1200" baseline="0" dirty="0" err="1">
                <a:solidFill>
                  <a:schemeClr val="bg1"/>
                </a:solidFill>
              </a:rPr>
              <a:t>unsigned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aseline="0" dirty="0" err="1">
                <a:solidFill>
                  <a:schemeClr val="bg1"/>
                </a:solidFill>
              </a:rPr>
              <a:t>val</a:t>
            </a:r>
            <a:r>
              <a:rPr lang="pt-BR" sz="1200" baseline="0" dirty="0">
                <a:solidFill>
                  <a:schemeClr val="bg1"/>
                </a:solidFill>
              </a:rPr>
              <a:t> = -1;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241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uma região de memória (</a:t>
            </a:r>
            <a:r>
              <a:rPr lang="pt-BR" dirty="0" err="1"/>
              <a:t>rodata</a:t>
            </a:r>
            <a:r>
              <a:rPr lang="pt-BR" dirty="0"/>
              <a:t> –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data) reservado para as constantes.</a:t>
            </a:r>
            <a:r>
              <a:rPr lang="pt-BR" baseline="0" dirty="0"/>
              <a:t> Esta região não pode ser modificada durante a execução do programa.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938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Observe que alguns tipos tem sinal e outros não.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86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81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Demonstrar </a:t>
            </a:r>
            <a:r>
              <a:rPr lang="pt-BR" sz="1200" baseline="0" dirty="0">
                <a:solidFill>
                  <a:schemeClr val="bg1"/>
                </a:solidFill>
              </a:rPr>
              <a:t>na prática a utilização de L, UL e LL em constantes. </a:t>
            </a:r>
            <a:r>
              <a:rPr lang="pt-BR" dirty="0"/>
              <a:t>É possível corrigir o programa apenas modificando o tipo da variável </a:t>
            </a:r>
            <a:r>
              <a:rPr lang="pt-BR" dirty="0" err="1"/>
              <a:t>multi</a:t>
            </a:r>
            <a:r>
              <a:rPr lang="pt-BR" dirty="0"/>
              <a:t>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350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tipo int é a escolha natural.</a:t>
            </a:r>
            <a:r>
              <a:rPr lang="pt-BR" baseline="0" dirty="0"/>
              <a:t> Se não houver motivo para escolher outro tipo, escolha int.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52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declaração</a:t>
            </a:r>
            <a:r>
              <a:rPr lang="pt-BR" baseline="0" dirty="0"/>
              <a:t> da variável reserva uma porção de memória que pode ser acessada usando o nome da variável. Uma atribuição guarda os bits correspondentes naquela posição de memória, fazendo a conversão apropriada para código binário.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01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valor pode ser fornecido também</a:t>
            </a:r>
            <a:r>
              <a:rPr lang="pt-BR" baseline="0" dirty="0"/>
              <a:t> na declaração, transformando assim a declaração em uma inicialização.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48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há limite para o tamanho de</a:t>
            </a:r>
            <a:r>
              <a:rPr lang="pt-BR" baseline="0" dirty="0"/>
              <a:t> identificadores em C++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91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 Leitura</a:t>
            </a:r>
            <a:r>
              <a:rPr lang="pt-BR" baseline="0" dirty="0"/>
              <a:t> complementar: </a:t>
            </a:r>
            <a:r>
              <a:rPr lang="pt-BR" dirty="0"/>
              <a:t>M</a:t>
            </a:r>
            <a:r>
              <a:rPr lang="en-US" dirty="0" err="1">
                <a:effectLst/>
              </a:rPr>
              <a:t>aking</a:t>
            </a:r>
            <a:r>
              <a:rPr lang="en-US" dirty="0">
                <a:effectLst/>
              </a:rPr>
              <a:t> wrong code look wrong (</a:t>
            </a:r>
            <a:r>
              <a:rPr lang="en-US" baseline="0" dirty="0">
                <a:effectLst/>
              </a:rPr>
              <a:t>http://www.joelonsoftware.com/articles/Wrong.html). Joel é o CEO do Stack Overflow.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97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Tipo inteiro é aquele formado pelos</a:t>
            </a:r>
            <a:r>
              <a:rPr lang="pt-BR" baseline="0" dirty="0"/>
              <a:t> números que na matemática são chamados de naturais.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93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bit: 0 – 1, 1 – 1</a:t>
            </a:r>
          </a:p>
          <a:p>
            <a:r>
              <a:rPr lang="pt-BR" dirty="0"/>
              <a:t>2 bits:</a:t>
            </a:r>
            <a:r>
              <a:rPr lang="pt-BR" baseline="0" dirty="0"/>
              <a:t> 00 – 0, 01 – 1, 10 – 2, 11 – 3</a:t>
            </a:r>
          </a:p>
          <a:p>
            <a:r>
              <a:rPr lang="pt-BR" baseline="0" dirty="0"/>
              <a:t>3 bits: 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83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8 bits podem armazenar</a:t>
            </a:r>
            <a:r>
              <a:rPr lang="pt-BR" baseline="0" dirty="0"/>
              <a:t> os valores de 0 a 255 ou de -128 a 127.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52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A8F35F-83EA-49DA-A44D-6ED0C5E22B3A}" type="datetimeFigureOut">
              <a:rPr lang="pt-BR" smtClean="0"/>
              <a:pPr/>
              <a:t>07/10/2019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C++ não existe limite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de um nome</a:t>
            </a: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linguagem C reconhece apenas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primeiros caracteres</a:t>
            </a:r>
            <a:endParaRPr lang="pt-BR" dirty="0"/>
          </a:p>
          <a:p>
            <a:pPr lvl="1"/>
            <a:r>
              <a:rPr lang="pt-BR" dirty="0"/>
              <a:t>A linguagem C++ estimula a utilização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nomes significativos</a:t>
            </a:r>
            <a:endParaRPr lang="pt-BR" dirty="0"/>
          </a:p>
          <a:p>
            <a:pPr lvl="2"/>
            <a:r>
              <a:rPr lang="pt-BR" dirty="0"/>
              <a:t>Use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custo_da_viagem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custoDaViagem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lugar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x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custo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25489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grandes são permitidos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custoDeManutencaoDoSistemaPorHoradeFuncionamento</a:t>
            </a:r>
            <a:r>
              <a:rPr lang="pt-BR" dirty="0">
                <a:latin typeface="+mj-lt"/>
              </a:rPr>
              <a:t>;	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vários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estilos </a:t>
            </a:r>
            <a:r>
              <a:rPr lang="pt-BR" dirty="0"/>
              <a:t>para nomear variáveis</a:t>
            </a:r>
          </a:p>
          <a:p>
            <a:pPr lvl="1"/>
            <a:r>
              <a:rPr lang="pt-BR" dirty="0"/>
              <a:t>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iniciais maiúsculas </a:t>
            </a:r>
            <a:r>
              <a:rPr lang="pt-BR" dirty="0"/>
              <a:t>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sublinhado</a:t>
            </a:r>
            <a:r>
              <a:rPr lang="pt-BR" dirty="0"/>
              <a:t> é o mais comum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Alguns estilos usam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prefixo </a:t>
            </a:r>
            <a:r>
              <a:rPr lang="pt-BR" dirty="0"/>
              <a:t>para indicar o tipo da variável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(Hungarian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Notation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76536" y="2924944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total_geral;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antigo usado em C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totalGeral;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tendência mais moderna do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6536" y="4869160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xlMax</a:t>
            </a:r>
            <a:r>
              <a:rPr lang="pt-BR" dirty="0">
                <a:latin typeface="+mj-lt"/>
              </a:rPr>
              <a:t>;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xl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indica posição x do layout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xwMax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xw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indica posição x da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window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iMax</a:t>
            </a:r>
            <a:r>
              <a:rPr lang="pt-BR" dirty="0">
                <a:latin typeface="+mj-lt"/>
              </a:rPr>
              <a:t>;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 indica um número inteiro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C050CD1-EFBF-40AB-B1FA-134DD125C9BD}"/>
              </a:ext>
            </a:extLst>
          </p:cNvPr>
          <p:cNvGrpSpPr/>
          <p:nvPr/>
        </p:nvGrpSpPr>
        <p:grpSpPr>
          <a:xfrm>
            <a:off x="11594275" y="6390564"/>
            <a:ext cx="597725" cy="540266"/>
            <a:chOff x="11582400" y="6381328"/>
            <a:chExt cx="597725" cy="540266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E0F832C5-CB85-4D1B-B197-5DF41E65FC69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861BDED-A4B6-4ECC-AE9A-3A1A4B1427EA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de dados </a:t>
            </a:r>
            <a:r>
              <a:rPr lang="pt-BR" dirty="0"/>
              <a:t>se distinguem pela natureza dos valores armazenados: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</a:t>
            </a:r>
            <a:r>
              <a:rPr lang="pt-BR" dirty="0"/>
              <a:t>: números inteiros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30; -20; 0; -1; 390065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Caractere</a:t>
            </a:r>
            <a:r>
              <a:rPr lang="pt-BR" dirty="0"/>
              <a:t>: letras, símbolos, números, pontuação.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a, x, k, {, ], !, $, 3, #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Ponto-Flutuante</a:t>
            </a:r>
            <a:r>
              <a:rPr lang="pt-BR" dirty="0"/>
              <a:t>: números reais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1.25; -30.54; 0.003; 2x10</a:t>
            </a:r>
            <a:r>
              <a:rPr lang="pt-BR" sz="2400" baseline="30000" dirty="0">
                <a:latin typeface="+mj-lt"/>
              </a:rPr>
              <a:t>-8</a:t>
            </a:r>
            <a:endParaRPr lang="pt-BR" baseline="30000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Booleano</a:t>
            </a:r>
            <a:r>
              <a:rPr lang="pt-BR" dirty="0"/>
              <a:t>: verdadeiro ou falso.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true, false, 0,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</a:t>
            </a:r>
            <a:r>
              <a:rPr lang="pt-BR" dirty="0"/>
              <a:t> são números sem parte fracionária</a:t>
            </a:r>
          </a:p>
          <a:p>
            <a:pPr lvl="1"/>
            <a:r>
              <a:rPr lang="pt-BR" dirty="0"/>
              <a:t>Exemplo:</a:t>
            </a:r>
            <a:r>
              <a:rPr lang="pt-BR" sz="2400" dirty="0">
                <a:latin typeface="+mj-lt"/>
              </a:rPr>
              <a:t> 2, 98, -5286, 0</a:t>
            </a:r>
            <a:endParaRPr lang="pt-BR" dirty="0">
              <a:latin typeface="+mj-lt"/>
            </a:endParaRPr>
          </a:p>
          <a:p>
            <a:pPr lvl="1"/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infinitos números inteiros</a:t>
            </a:r>
            <a:r>
              <a:rPr lang="pt-BR" dirty="0"/>
              <a:t>,  nenhuma memória de computador pode representar todos os inteiros possíveis</a:t>
            </a:r>
          </a:p>
          <a:p>
            <a:pPr lvl="1"/>
            <a:r>
              <a:rPr lang="pt-BR" dirty="0"/>
              <a:t>Uma linguagem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 apenas um subconjunto</a:t>
            </a:r>
            <a:r>
              <a:rPr lang="pt-BR" dirty="0"/>
              <a:t> destes números</a:t>
            </a:r>
          </a:p>
          <a:p>
            <a:endParaRPr lang="pt-BR" dirty="0"/>
          </a:p>
          <a:p>
            <a:r>
              <a:rPr lang="pt-BR" dirty="0"/>
              <a:t>C++ oferece vários tipos inteiros</a:t>
            </a:r>
          </a:p>
          <a:p>
            <a:pPr lvl="1"/>
            <a:r>
              <a:rPr lang="pt-BR" dirty="0"/>
              <a:t>Eles diferem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de memória utilizada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unidade fundamental do computador </a:t>
            </a:r>
            <a:r>
              <a:rPr lang="pt-BR" dirty="0"/>
              <a:t>é o bit: </a:t>
            </a:r>
            <a:br>
              <a:rPr lang="pt-BR" dirty="0"/>
            </a:br>
            <a:r>
              <a:rPr lang="pt-BR" dirty="0"/>
              <a:t>representa os valores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1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8</a:t>
            </a:r>
            <a:r>
              <a:rPr lang="pt-BR" dirty="0"/>
              <a:t> bits de memória podem representar </a:t>
            </a:r>
            <a:r>
              <a:rPr lang="pt-BR" dirty="0">
                <a:latin typeface="+mj-lt"/>
              </a:rPr>
              <a:t>256</a:t>
            </a:r>
            <a:r>
              <a:rPr lang="pt-BR" dirty="0"/>
              <a:t> combinações diferentes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cada bit adicional duplica o número de combinações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8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representam </a:t>
            </a:r>
            <a:r>
              <a:rPr lang="pt-BR" dirty="0">
                <a:latin typeface="+mj-lt"/>
              </a:rPr>
              <a:t>256</a:t>
            </a:r>
            <a:r>
              <a:rPr lang="pt-BR" dirty="0"/>
              <a:t> valores diferentes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representam </a:t>
            </a:r>
            <a:r>
              <a:rPr lang="pt-BR" dirty="0">
                <a:latin typeface="+mj-lt"/>
              </a:rPr>
              <a:t>65.536</a:t>
            </a:r>
            <a:r>
              <a:rPr lang="pt-BR" dirty="0"/>
              <a:t> valores diferentes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representam </a:t>
            </a:r>
            <a:r>
              <a:rPr lang="pt-BR" dirty="0">
                <a:latin typeface="+mj-lt"/>
              </a:rPr>
              <a:t>4.294.672.296</a:t>
            </a:r>
            <a:r>
              <a:rPr lang="pt-BR" dirty="0"/>
              <a:t> valores</a:t>
            </a:r>
            <a:endParaRPr lang="pt-BR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524364" y="3000372"/>
            <a:ext cx="357190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81554" y="3000372"/>
            <a:ext cx="357190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38744" y="3000372"/>
            <a:ext cx="357190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7" name="Retângulo 6"/>
          <p:cNvSpPr/>
          <p:nvPr/>
        </p:nvSpPr>
        <p:spPr>
          <a:xfrm>
            <a:off x="5595934" y="3000372"/>
            <a:ext cx="357190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53124" y="3000372"/>
            <a:ext cx="357190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6310314" y="3000372"/>
            <a:ext cx="357190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667504" y="3000372"/>
            <a:ext cx="357190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024694" y="3000372"/>
            <a:ext cx="357190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 maior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largura de bits </a:t>
            </a:r>
            <a:r>
              <a:rPr lang="pt-BR" dirty="0"/>
              <a:t>maior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faixa de valores</a:t>
            </a:r>
          </a:p>
          <a:p>
            <a:pPr lvl="1"/>
            <a:r>
              <a:rPr lang="pt-BR" dirty="0"/>
              <a:t>Um bloco pode representar números:</a:t>
            </a:r>
          </a:p>
          <a:p>
            <a:pPr lvl="2"/>
            <a:r>
              <a:rPr lang="pt-BR" dirty="0"/>
              <a:t>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</a:t>
            </a:r>
            <a:r>
              <a:rPr lang="pt-BR" dirty="0"/>
              <a:t> ou </a:t>
            </a:r>
          </a:p>
          <a:p>
            <a:pPr lvl="2"/>
            <a:r>
              <a:rPr lang="pt-BR" dirty="0"/>
              <a:t>Positivos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negativos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F7F6B98-7271-4894-BF85-2D8A6E81251B}"/>
              </a:ext>
            </a:extLst>
          </p:cNvPr>
          <p:cNvGrpSpPr/>
          <p:nvPr/>
        </p:nvGrpSpPr>
        <p:grpSpPr>
          <a:xfrm>
            <a:off x="3037567" y="3933056"/>
            <a:ext cx="6726465" cy="2214577"/>
            <a:chOff x="3095605" y="4143381"/>
            <a:chExt cx="6726465" cy="2214577"/>
          </a:xfrm>
        </p:grpSpPr>
        <p:sp>
          <p:nvSpPr>
            <p:cNvPr id="4" name="Retângulo 3"/>
            <p:cNvSpPr/>
            <p:nvPr/>
          </p:nvSpPr>
          <p:spPr>
            <a:xfrm>
              <a:off x="323848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59567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5286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31005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66724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02443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8162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73881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238480" y="5929330"/>
              <a:ext cx="357190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S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567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5286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31005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66724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02443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38162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73881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0" name="Chave direita 19"/>
            <p:cNvSpPr/>
            <p:nvPr/>
          </p:nvSpPr>
          <p:spPr>
            <a:xfrm>
              <a:off x="6310314" y="5857892"/>
              <a:ext cx="142876" cy="5000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503740" y="5929330"/>
              <a:ext cx="2949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Um bit reservado para o sinal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524629" y="5214950"/>
              <a:ext cx="3297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Todos os bits usados para o valor</a:t>
              </a:r>
            </a:p>
          </p:txBody>
        </p:sp>
        <p:sp>
          <p:nvSpPr>
            <p:cNvPr id="23" name="Chave direita 22"/>
            <p:cNvSpPr/>
            <p:nvPr/>
          </p:nvSpPr>
          <p:spPr>
            <a:xfrm>
              <a:off x="6310314" y="5143512"/>
              <a:ext cx="142876" cy="5000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have direita 23"/>
            <p:cNvSpPr/>
            <p:nvPr/>
          </p:nvSpPr>
          <p:spPr>
            <a:xfrm rot="16200000">
              <a:off x="4556378" y="3537852"/>
              <a:ext cx="221725" cy="285752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095605" y="4143381"/>
              <a:ext cx="3223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8 bits</a:t>
              </a:r>
            </a:p>
            <a:p>
              <a:pPr algn="ctr"/>
              <a:r>
                <a:rPr lang="pt-BR" dirty="0">
                  <a:latin typeface="+mj-lt"/>
                </a:rPr>
                <a:t>(256 valores diferentes)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inteiros da linguagem C++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endParaRPr lang="pt-BR" dirty="0"/>
          </a:p>
          <a:p>
            <a:r>
              <a:rPr lang="pt-BR" dirty="0"/>
              <a:t>Todos os tipos inteiros são tipos com sinal, podem representar números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 e negativos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5065300-F910-4387-8290-66C5943F003B}"/>
              </a:ext>
            </a:extLst>
          </p:cNvPr>
          <p:cNvGrpSpPr/>
          <p:nvPr/>
        </p:nvGrpSpPr>
        <p:grpSpPr>
          <a:xfrm>
            <a:off x="11594275" y="6390564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E6128E36-D169-4134-A8D5-D4F7FDAD743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E67ED17-F8E0-4D04-ABA5-76D6896DDF75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tipo inteiro derivado do int pode ser usado com sua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curta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int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4941168"/>
            <a:ext cx="7104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placar;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de tipo short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temperatura;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de tipo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posicao;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de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populacao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variável de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existe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padronização da largura de bits</a:t>
            </a:r>
            <a:r>
              <a:rPr lang="pt-BR" dirty="0"/>
              <a:t> para todas as plataformas</a:t>
            </a:r>
          </a:p>
          <a:p>
            <a:endParaRPr lang="pt-BR" dirty="0"/>
          </a:p>
          <a:p>
            <a:r>
              <a:rPr lang="pt-BR" dirty="0"/>
              <a:t>O padrão ISO/ANSI da linguagem C++ estipula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tamanhos mínimos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é pelo menos 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é pelo menos tão largo quanto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é pelo menos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e tão largo quanto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é pelo menos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 e tão largo quanto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sistemas usam os valores mínimos para: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bits)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64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bits)</a:t>
            </a:r>
          </a:p>
          <a:p>
            <a:endParaRPr lang="pt-BR" dirty="0"/>
          </a:p>
          <a:p>
            <a:r>
              <a:rPr lang="pt-BR" dirty="0"/>
              <a:t>Porém existem várias possibilidades para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short</a:t>
            </a:r>
            <a:r>
              <a:rPr lang="pt-BR" dirty="0"/>
              <a:t>) para as implementações antigas do IBM-PC: DOS, Windows </a:t>
            </a:r>
            <a:r>
              <a:rPr lang="pt-BR" dirty="0">
                <a:latin typeface="+mj-lt"/>
              </a:rPr>
              <a:t>3.11</a:t>
            </a:r>
            <a:r>
              <a:rPr lang="pt-BR" dirty="0"/>
              <a:t>, OS</a:t>
            </a:r>
            <a:r>
              <a:rPr lang="pt-BR" dirty="0">
                <a:latin typeface="+mj-lt"/>
              </a:rPr>
              <a:t>2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long</a:t>
            </a:r>
            <a:r>
              <a:rPr lang="pt-BR" dirty="0"/>
              <a:t>) para as implementações mais recentes: Windows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, Linux, </a:t>
            </a:r>
            <a:r>
              <a:rPr lang="pt-BR" dirty="0" err="1"/>
              <a:t>MacOS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trabalham com diversos tipos de dados: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/>
              <a:t> (letras, números, pontuação, etc.)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Números</a:t>
            </a:r>
            <a:r>
              <a:rPr lang="pt-BR" dirty="0"/>
              <a:t> (naturais, reais, complexos,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Áudio</a:t>
            </a:r>
            <a:r>
              <a:rPr lang="pt-BR" dirty="0"/>
              <a:t> (wav, mp3, ogg,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Imagem</a:t>
            </a:r>
            <a:r>
              <a:rPr lang="pt-BR" dirty="0"/>
              <a:t> (bmp, jpg, gif, png, tga,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 </a:t>
            </a:r>
            <a:r>
              <a:rPr lang="pt-BR" dirty="0"/>
              <a:t>(avi, mpg, wmv, etc.)</a:t>
            </a:r>
          </a:p>
          <a:p>
            <a:endParaRPr lang="pt-BR" dirty="0"/>
          </a:p>
          <a:p>
            <a:r>
              <a:rPr lang="pt-BR" dirty="0"/>
              <a:t>Todos estes dados são representados pelo computador </a:t>
            </a:r>
            <a:br>
              <a:rPr lang="pt-BR" dirty="0"/>
            </a:br>
            <a:r>
              <a:rPr lang="pt-BR" dirty="0"/>
              <a:t>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 existem várias possibilidades para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/>
              <a:t>: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Windows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e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pPr lvl="2"/>
            <a:r>
              <a:rPr lang="pt-BR" dirty="0"/>
              <a:t>Linux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  <a:endParaRPr lang="pt-BR" dirty="0">
              <a:latin typeface="+mj-lt"/>
            </a:endParaRP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Linux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pPr lvl="2"/>
            <a:endParaRPr lang="pt-BR" dirty="0"/>
          </a:p>
          <a:p>
            <a:r>
              <a:rPr lang="pt-BR" dirty="0"/>
              <a:t>Existem sobreposições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razões históricas</a:t>
            </a:r>
          </a:p>
          <a:p>
            <a:pPr lvl="1"/>
            <a:r>
              <a:rPr lang="pt-BR" dirty="0"/>
              <a:t>Tentativa de manter compatibilidade entre sistemas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67DE5A0-02FD-47F0-9C05-8BD752493258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6D6BA9EB-22E9-4D8F-AD00-E0099E6DB24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D2C223D-F4D0-4218-8642-CCFCF952A695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83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tamanho dos tipos inteiros </a:t>
            </a:r>
            <a:r>
              <a:rPr lang="pt-BR" dirty="0"/>
              <a:t>em uma plataforma pode-se utilizar: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O operador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sizeof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Ele retorna o número de bytes ocupados por um tipo ou uma variável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O arquivo de cabeçalho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climits</a:t>
            </a:r>
            <a:r>
              <a:rPr lang="pt-BR" dirty="0"/>
              <a:t> ( ou </a:t>
            </a:r>
            <a:r>
              <a:rPr lang="pt-BR" dirty="0" err="1"/>
              <a:t>limits.h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Contém informações sobre os limites dos tipos inteiros: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INT_MAX</a:t>
            </a:r>
            <a:r>
              <a:rPr lang="pt-BR" dirty="0"/>
              <a:t>: o maior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possível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INT_MIN</a:t>
            </a:r>
            <a:r>
              <a:rPr lang="pt-BR" dirty="0"/>
              <a:t>: o menor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possível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7643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climits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n_int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400" dirty="0">
                <a:latin typeface="+mj-lt"/>
              </a:rPr>
              <a:t> n_short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SHRT_MAX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n_long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LONG_MAX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n_llong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LLONG_MAX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"short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 n_short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sz="1400" dirty="0">
                <a:latin typeface="+mj-lt"/>
              </a:rPr>
              <a:t> &lt;&lt; endl; 	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"int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sz="1400" dirty="0">
                <a:latin typeface="+mj-lt"/>
              </a:rPr>
              <a:t> &lt;&lt; endl;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 n_long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n_llong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"Valores Máximos:\n"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"short: "</a:t>
            </a:r>
            <a:r>
              <a:rPr lang="pt-BR" sz="1400" dirty="0">
                <a:latin typeface="+mj-lt"/>
              </a:rPr>
              <a:t> &lt;&lt; n_short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"int: "</a:t>
            </a:r>
            <a:r>
              <a:rPr lang="pt-BR" sz="1400" dirty="0">
                <a:latin typeface="+mj-lt"/>
              </a:rPr>
              <a:t> &lt;&lt; n_int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"long: "</a:t>
            </a:r>
            <a:r>
              <a:rPr lang="pt-BR" sz="1400" dirty="0">
                <a:latin typeface="+mj-lt"/>
              </a:rPr>
              <a:t> &lt;&lt; n_long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n_llong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usando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Borland C++</a:t>
            </a:r>
            <a:r>
              <a:rPr lang="pt-BR" dirty="0"/>
              <a:t> no MS-DOS: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3164681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short tem 2 bytes.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int tem 2 bytes.</a:t>
            </a:r>
          </a:p>
          <a:p>
            <a:r>
              <a:rPr lang="pt-BR" dirty="0">
                <a:latin typeface="+mj-lt"/>
              </a:rPr>
              <a:t>	long tem 4 bytes.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 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 tem 8 bytes.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Valores Maximos:</a:t>
            </a:r>
          </a:p>
          <a:p>
            <a:r>
              <a:rPr lang="pt-BR" dirty="0">
                <a:latin typeface="+mj-lt"/>
              </a:rPr>
              <a:t>	short: 32767</a:t>
            </a:r>
          </a:p>
          <a:p>
            <a:r>
              <a:rPr lang="pt-BR" dirty="0">
                <a:latin typeface="+mj-lt"/>
              </a:rPr>
              <a:t>	int: 32767</a:t>
            </a:r>
          </a:p>
          <a:p>
            <a:r>
              <a:rPr lang="pt-BR" dirty="0">
                <a:latin typeface="+mj-lt"/>
              </a:rPr>
              <a:t>    	long: 2147483647</a:t>
            </a:r>
          </a:p>
          <a:p>
            <a:r>
              <a:rPr lang="pt-BR" dirty="0"/>
              <a:t>	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 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: 9223372036854775807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usando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Visual C++  </a:t>
            </a:r>
            <a:r>
              <a:rPr lang="pt-BR" dirty="0">
                <a:latin typeface="+mj-lt"/>
              </a:rPr>
              <a:t>no Windows 10</a:t>
            </a:r>
            <a:r>
              <a:rPr lang="pt-BR" dirty="0"/>
              <a:t>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3068960"/>
            <a:ext cx="7643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short tem 2 bytes.</a:t>
            </a:r>
          </a:p>
          <a:p>
            <a:r>
              <a:rPr lang="pt-BR" dirty="0">
                <a:latin typeface="+mj-lt"/>
              </a:rPr>
              <a:t>   	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int tem 4 bytes.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long tem 4 bytes.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tem 8 bytes.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Valores Máximos:</a:t>
            </a:r>
          </a:p>
          <a:p>
            <a:r>
              <a:rPr lang="pt-BR" dirty="0">
                <a:latin typeface="+mj-lt"/>
              </a:rPr>
              <a:t>	short: 32767</a:t>
            </a:r>
          </a:p>
          <a:p>
            <a:r>
              <a:rPr lang="pt-BR" dirty="0">
                <a:latin typeface="+mj-lt"/>
              </a:rPr>
              <a:t>	int: 2147483647</a:t>
            </a:r>
          </a:p>
          <a:p>
            <a:r>
              <a:rPr lang="pt-BR" dirty="0">
                <a:latin typeface="+mj-lt"/>
              </a:rPr>
              <a:t>    	long: 2147483647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: 9223372036854775807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usando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g++ </a:t>
            </a:r>
            <a:r>
              <a:rPr lang="pt-BR" dirty="0">
                <a:latin typeface="+mj-lt"/>
              </a:rPr>
              <a:t>no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Linux</a:t>
            </a:r>
            <a:r>
              <a:rPr lang="pt-BR" dirty="0"/>
              <a:t>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3068960"/>
            <a:ext cx="7643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short tem 2 bytes.</a:t>
            </a:r>
          </a:p>
          <a:p>
            <a:r>
              <a:rPr lang="pt-BR" dirty="0">
                <a:latin typeface="+mj-lt"/>
              </a:rPr>
              <a:t>   	int tem 4 bytes.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long tem 8 bytes.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tem 8 bytes.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Valores Máximos:</a:t>
            </a:r>
          </a:p>
          <a:p>
            <a:r>
              <a:rPr lang="pt-BR" dirty="0">
                <a:latin typeface="+mj-lt"/>
              </a:rPr>
              <a:t>	short: 32767</a:t>
            </a:r>
          </a:p>
          <a:p>
            <a:r>
              <a:rPr lang="pt-BR" dirty="0">
                <a:latin typeface="+mj-lt"/>
              </a:rPr>
              <a:t>	int: 2147483647</a:t>
            </a:r>
          </a:p>
          <a:p>
            <a:r>
              <a:rPr lang="pt-BR" dirty="0">
                <a:latin typeface="+mj-lt"/>
              </a:rPr>
              <a:t>    	long: 9223372036854775807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: 9223372036854775807</a:t>
            </a:r>
          </a:p>
        </p:txBody>
      </p:sp>
    </p:spTree>
    <p:extLst>
      <p:ext uri="{BB962C8B-B14F-4D97-AF65-F5344CB8AC3E}">
        <p14:creationId xmlns:p14="http://schemas.microsoft.com/office/powerpoint/2010/main" val="2586501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sizeof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sizeof</a:t>
            </a:r>
            <a:r>
              <a:rPr lang="pt-BR" dirty="0"/>
              <a:t> pode trabalhar tanto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</a:t>
            </a:r>
            <a:r>
              <a:rPr lang="pt-BR" dirty="0"/>
              <a:t> quanto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parênteses são obrigatórios </a:t>
            </a:r>
            <a:r>
              <a:rPr lang="pt-BR" dirty="0"/>
              <a:t>quando o operando é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parênteses são opcionais </a:t>
            </a:r>
            <a:r>
              <a:rPr lang="pt-BR" dirty="0"/>
              <a:t>quando o operando é um nome de variável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24944"/>
            <a:ext cx="93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"int tem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"short tem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 n_short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dirty="0">
                <a:latin typeface="+mj-lt"/>
              </a:rPr>
              <a:t> &lt;&lt; endl;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climits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cabeçalho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climits</a:t>
            </a:r>
            <a:r>
              <a:rPr lang="pt-BR" dirty="0"/>
              <a:t>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simbólicas </a:t>
            </a:r>
            <a:r>
              <a:rPr lang="pt-BR" dirty="0"/>
              <a:t>para os limites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69862"/>
              </p:ext>
            </p:extLst>
          </p:nvPr>
        </p:nvGraphicFramePr>
        <p:xfrm>
          <a:off x="3287688" y="3068960"/>
          <a:ext cx="6096000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SHRT_MAX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 </a:t>
                      </a:r>
                      <a:r>
                        <a:rPr lang="pt-BR" b="1" dirty="0">
                          <a:latin typeface="+mj-lt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SHRT_MIN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 </a:t>
                      </a:r>
                      <a:r>
                        <a:rPr lang="pt-BR" b="1" dirty="0">
                          <a:latin typeface="+mj-lt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INT_MAX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 </a:t>
                      </a:r>
                      <a:r>
                        <a:rPr lang="pt-BR" b="1" dirty="0">
                          <a:latin typeface="+mj-lt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INT_MIN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 </a:t>
                      </a:r>
                      <a:r>
                        <a:rPr lang="pt-BR" b="1" dirty="0">
                          <a:latin typeface="+mj-lt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LONG_MAX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 </a:t>
                      </a:r>
                      <a:r>
                        <a:rPr lang="pt-BR" b="1" dirty="0">
                          <a:latin typeface="+mj-lt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LONG_MIN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 </a:t>
                      </a:r>
                      <a:r>
                        <a:rPr lang="pt-BR" b="1" dirty="0">
                          <a:latin typeface="+mj-lt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LLONG_MIN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LLONG_MAX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Simbólicas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climits</a:t>
            </a:r>
            <a:r>
              <a:rPr lang="pt-BR" dirty="0"/>
              <a:t> contém linhas como esta: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dirty="0"/>
              <a:t> é uma outra diretiva de pré-processamento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/>
              <a:t>Ela funciona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"localizar e substituir"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pré-processador</a:t>
            </a:r>
            <a:r>
              <a:rPr lang="pt-BR" dirty="0"/>
              <a:t> procura pelas ocorrências de INT_MAX </a:t>
            </a:r>
            <a:br>
              <a:rPr lang="pt-BR" dirty="0"/>
            </a:br>
            <a:r>
              <a:rPr lang="pt-BR" dirty="0"/>
              <a:t>no código fonte e substitui por </a:t>
            </a:r>
            <a:r>
              <a:rPr lang="pt-BR" dirty="0">
                <a:latin typeface="+mj-lt"/>
              </a:rPr>
              <a:t>21476483647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5964" y="2492896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dirty="0">
                <a:latin typeface="+mj-lt"/>
              </a:rPr>
              <a:t> 2147483647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INT_MIN </a:t>
            </a:r>
            <a:r>
              <a:rPr lang="pt-BR" dirty="0">
                <a:latin typeface="+mj-lt"/>
              </a:rPr>
              <a:t>-2147483648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Simbólicas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826815"/>
            <a:ext cx="9577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horasseg.cpp – converte horas em segundos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SEGPORHORA</a:t>
            </a:r>
            <a:r>
              <a:rPr lang="pt-BR" dirty="0">
                <a:latin typeface="+mj-lt"/>
              </a:rPr>
              <a:t> 3600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uma quantidade de tempo em horas: "</a:t>
            </a:r>
            <a:r>
              <a:rPr lang="pt-BR" dirty="0">
                <a:latin typeface="+mj-lt"/>
              </a:rPr>
              <a:t>; 	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horas;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horas;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segundos = horas *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SEGPORHORA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"Isso equivale a "</a:t>
            </a:r>
            <a:r>
              <a:rPr lang="pt-BR" dirty="0">
                <a:latin typeface="+mj-lt"/>
              </a:rPr>
              <a:t> &lt;&lt; segundos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segundos.\n"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5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dados são gravados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unidades de armazenamento </a:t>
            </a:r>
            <a:r>
              <a:rPr lang="pt-BR" dirty="0"/>
              <a:t>e carregados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</a:t>
            </a:r>
            <a:r>
              <a:rPr lang="pt-BR" dirty="0"/>
              <a:t> para execução</a:t>
            </a:r>
          </a:p>
          <a:p>
            <a:pPr lvl="1"/>
            <a:r>
              <a:rPr lang="pt-BR" dirty="0"/>
              <a:t>A CPU só trabalha com dados que estão na memória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</a:t>
            </a:r>
            <a:r>
              <a:rPr lang="pt-BR" dirty="0"/>
              <a:t> obtêm e geram dados:</a:t>
            </a:r>
          </a:p>
          <a:p>
            <a:pPr lvl="1"/>
            <a:r>
              <a:rPr lang="pt-BR" dirty="0"/>
              <a:t>Lendo-os da unidade de armazenamento</a:t>
            </a:r>
          </a:p>
          <a:p>
            <a:pPr lvl="1"/>
            <a:r>
              <a:rPr lang="pt-BR" dirty="0"/>
              <a:t>Transferindo-os para a memória</a:t>
            </a:r>
          </a:p>
          <a:p>
            <a:pPr lvl="1"/>
            <a:r>
              <a:rPr lang="pt-BR" dirty="0"/>
              <a:t>Armazenando-os em arquivos</a:t>
            </a:r>
          </a:p>
          <a:p>
            <a:pPr lvl="1"/>
            <a:r>
              <a:rPr lang="pt-BR" dirty="0"/>
              <a:t>Lendo-os da entrada padrão (teclado) para a memória</a:t>
            </a:r>
          </a:p>
          <a:p>
            <a:pPr lvl="1"/>
            <a:r>
              <a:rPr lang="pt-BR" dirty="0"/>
              <a:t>Escrevendo-os na saída padrão (tela)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9496" y="3861048"/>
            <a:ext cx="6984776" cy="1361989"/>
          </a:xfrm>
          <a:prstGeom prst="rect">
            <a:avLst/>
          </a:prstGeom>
          <a:gradFill>
            <a:gsLst>
              <a:gs pos="0">
                <a:schemeClr val="dk1">
                  <a:tint val="48000"/>
                  <a:satMod val="138000"/>
                  <a:alpha val="50000"/>
                </a:schemeClr>
              </a:gs>
              <a:gs pos="25000">
                <a:schemeClr val="dk1">
                  <a:tint val="85000"/>
                  <a:alpha val="50000"/>
                </a:schemeClr>
              </a:gs>
              <a:gs pos="40000">
                <a:schemeClr val="dk1">
                  <a:tint val="92000"/>
                  <a:alpha val="50000"/>
                </a:schemeClr>
              </a:gs>
              <a:gs pos="50000">
                <a:schemeClr val="dk1">
                  <a:tint val="93000"/>
                  <a:alpha val="50000"/>
                </a:schemeClr>
              </a:gs>
              <a:gs pos="60000">
                <a:schemeClr val="dk1">
                  <a:tint val="92000"/>
                  <a:alpha val="50000"/>
                </a:schemeClr>
              </a:gs>
              <a:gs pos="75000">
                <a:schemeClr val="dk1">
                  <a:tint val="83000"/>
                  <a:satMod val="108000"/>
                  <a:alpha val="50000"/>
                </a:schemeClr>
              </a:gs>
              <a:gs pos="100000">
                <a:schemeClr val="dk1">
                  <a:tint val="48000"/>
                  <a:satMod val="150000"/>
                  <a:alpha val="50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721308" y="435737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val="275617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 inicialização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 a declaração com a atribuição de valor </a:t>
            </a:r>
            <a:r>
              <a:rPr lang="pt-BR" dirty="0"/>
              <a:t>em uma única instrução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inicialização pode ser feita 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constantes, variáveis e expressões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058485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n_int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08518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alunos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alunas = alunos;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cadeiras = alunos + alunas + 4 + converte(10);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formas alternativas para inicializar </a:t>
            </a:r>
            <a:r>
              <a:rPr lang="pt-BR" dirty="0"/>
              <a:t>variáveis que não são válidas em C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não inicializada </a:t>
            </a:r>
            <a:r>
              <a:rPr lang="pt-BR" dirty="0"/>
              <a:t>contém um valor indefinido </a:t>
            </a:r>
            <a:br>
              <a:rPr lang="pt-BR" dirty="0"/>
            </a:br>
            <a:r>
              <a:rPr lang="pt-BR" dirty="0"/>
              <a:t>(lixo da memória)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24944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 = 101;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em C/C++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num(101);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somente em C++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num = {101};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válido a partir do C++11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num{101};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a partir do C++11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497277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ano;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indefinido</a:t>
            </a:r>
          </a:p>
          <a:p>
            <a:r>
              <a:rPr lang="pt-BR" dirty="0">
                <a:latin typeface="+mj-lt"/>
              </a:rPr>
              <a:t>cout &lt;&lt; ano;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mostrará lixo da memória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Sem Sinal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813792"/>
          </a:xfrm>
        </p:spPr>
        <p:txBody>
          <a:bodyPr>
            <a:normAutofit/>
          </a:bodyPr>
          <a:lstStyle/>
          <a:p>
            <a:r>
              <a:rPr lang="pt-BR" dirty="0"/>
              <a:t>Cada um dos tipos inteiros possui uma versão sem sinal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 apenas números positivos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representando números negativos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sobra mais espaço</a:t>
            </a:r>
            <a:r>
              <a:rPr lang="pt-BR" dirty="0"/>
              <a:t> para representar os positivos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representa números de </a:t>
            </a:r>
            <a:r>
              <a:rPr lang="pt-BR" dirty="0">
                <a:latin typeface="+mj-lt"/>
              </a:rPr>
              <a:t>-32768</a:t>
            </a:r>
            <a:r>
              <a:rPr lang="pt-BR" dirty="0"/>
              <a:t> a </a:t>
            </a:r>
            <a:r>
              <a:rPr lang="pt-BR" dirty="0">
                <a:latin typeface="+mj-lt"/>
              </a:rPr>
              <a:t>32767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 short </a:t>
            </a:r>
            <a:r>
              <a:rPr lang="pt-BR" dirty="0"/>
              <a:t>representa números de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a </a:t>
            </a:r>
            <a:r>
              <a:rPr lang="pt-BR" dirty="0">
                <a:latin typeface="+mj-lt"/>
              </a:rPr>
              <a:t>65535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8802" y="2815768"/>
            <a:ext cx="69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short</a:t>
            </a:r>
            <a:r>
              <a:rPr lang="pt-BR" dirty="0">
                <a:latin typeface="+mj-lt"/>
              </a:rPr>
              <a:t> tam;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unsigned short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int</a:t>
            </a:r>
            <a:r>
              <a:rPr lang="pt-BR" dirty="0">
                <a:latin typeface="+mj-lt"/>
              </a:rPr>
              <a:t> mesas;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unsigned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alunos;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que unsigned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long</a:t>
            </a:r>
            <a:r>
              <a:rPr lang="pt-BR" dirty="0">
                <a:latin typeface="+mj-lt"/>
              </a:rPr>
              <a:t> cadeiras;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pop;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91450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&lt;climits&gt;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pedro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SHRT_MAX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maria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SHRT_MAX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endl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"Adicionando 1 Real para cada um..." </a:t>
            </a:r>
            <a:r>
              <a:rPr lang="pt-BR" sz="1600" dirty="0">
                <a:latin typeface="+mj-lt"/>
              </a:rPr>
              <a:t>&lt;&lt; endl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pedro</a:t>
            </a:r>
            <a:r>
              <a:rPr lang="pt-BR" sz="1600" dirty="0">
                <a:latin typeface="+mj-lt"/>
              </a:rPr>
              <a:t> = pedro + 1;</a:t>
            </a:r>
          </a:p>
          <a:p>
            <a:r>
              <a:rPr lang="pt-BR" sz="1600" dirty="0">
                <a:latin typeface="+mj-lt"/>
              </a:rPr>
              <a:t>    maria = maria + 1;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2708920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Pedro tem 32767 Reais.</a:t>
            </a:r>
          </a:p>
          <a:p>
            <a:r>
              <a:rPr lang="pt-BR" dirty="0">
                <a:latin typeface="+mj-lt"/>
              </a:rPr>
              <a:t>	Maria tem 32767 Reais.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Adicionando 1 Real para cada um...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Agora Pedro tem -32768 Reais.</a:t>
            </a:r>
          </a:p>
          <a:p>
            <a:r>
              <a:rPr lang="pt-BR" dirty="0">
                <a:latin typeface="+mj-lt"/>
              </a:rPr>
              <a:t>	Agora Maria tem 32768 Reais.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82153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&lt;climits&gt;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sz="1600" dirty="0">
                <a:latin typeface="+mj-lt"/>
              </a:rPr>
              <a:t> 0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600" dirty="0">
                <a:latin typeface="+mj-lt"/>
              </a:rPr>
              <a:t> pedro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maria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endl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"Tirando 1 Real de cada um..." </a:t>
            </a:r>
            <a:r>
              <a:rPr lang="pt-BR" sz="1600" dirty="0">
                <a:latin typeface="+mj-lt"/>
              </a:rPr>
              <a:t>&lt;&lt; endl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pedro</a:t>
            </a:r>
            <a:r>
              <a:rPr lang="pt-BR" sz="1600" dirty="0">
                <a:latin typeface="+mj-lt"/>
              </a:rPr>
              <a:t> = pedro - 1;</a:t>
            </a:r>
          </a:p>
          <a:p>
            <a:r>
              <a:rPr lang="pt-BR" sz="1600" dirty="0">
                <a:latin typeface="+mj-lt"/>
              </a:rPr>
              <a:t>    maria = maria - 1;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2636912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Pedro tem 0 Reais.</a:t>
            </a:r>
          </a:p>
          <a:p>
            <a:r>
              <a:rPr lang="pt-BR" dirty="0">
                <a:latin typeface="+mj-lt"/>
              </a:rPr>
              <a:t>	Maria tem 0 Reais.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Tirando 1 Real de cada um...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Agora Pedro tem -1 Reais.</a:t>
            </a:r>
          </a:p>
          <a:p>
            <a:r>
              <a:rPr lang="pt-BR" dirty="0">
                <a:latin typeface="+mj-lt"/>
              </a:rPr>
              <a:t>	Agora Maria tem 65535 Reais.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421416" cy="4572000"/>
          </a:xfrm>
        </p:spPr>
        <p:txBody>
          <a:bodyPr/>
          <a:lstStyle/>
          <a:p>
            <a:r>
              <a:rPr lang="pt-BR" dirty="0"/>
              <a:t>Os tipos inteiros se comportam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odômetro analógico de automóvel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7059A03-D4E1-4437-BBF4-9D4CDE695067}"/>
              </a:ext>
            </a:extLst>
          </p:cNvPr>
          <p:cNvGrpSpPr/>
          <p:nvPr/>
        </p:nvGrpSpPr>
        <p:grpSpPr>
          <a:xfrm>
            <a:off x="2222554" y="3071810"/>
            <a:ext cx="3945556" cy="3143272"/>
            <a:chOff x="2222554" y="3071810"/>
            <a:chExt cx="3945556" cy="3143272"/>
          </a:xfrm>
        </p:grpSpPr>
        <p:grpSp>
          <p:nvGrpSpPr>
            <p:cNvPr id="21" name="Grupo 20"/>
            <p:cNvGrpSpPr/>
            <p:nvPr/>
          </p:nvGrpSpPr>
          <p:grpSpPr>
            <a:xfrm>
              <a:off x="3167042" y="3140968"/>
              <a:ext cx="2143140" cy="2645486"/>
              <a:chOff x="1607323" y="2069398"/>
              <a:chExt cx="2143140" cy="2645486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1928794" y="2857496"/>
                <a:ext cx="1500198" cy="15001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signed short</a:t>
                </a:r>
              </a:p>
            </p:txBody>
          </p:sp>
          <p:cxnSp>
            <p:nvCxnSpPr>
              <p:cNvPr id="10" name="Conector reto 9"/>
              <p:cNvCxnSpPr/>
              <p:nvPr/>
            </p:nvCxnSpPr>
            <p:spPr>
              <a:xfrm rot="10800000">
                <a:off x="3321835" y="3643314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rot="10800000">
                <a:off x="1607323" y="3643314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V="1">
                <a:off x="2678893" y="2069398"/>
                <a:ext cx="0" cy="8595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 rot="16200000">
                <a:off x="2465373" y="4499776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eta circular 37"/>
            <p:cNvSpPr/>
            <p:nvPr/>
          </p:nvSpPr>
          <p:spPr>
            <a:xfrm rot="5400000" flipH="1">
              <a:off x="3239050" y="335699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Seta circular 38"/>
            <p:cNvSpPr/>
            <p:nvPr/>
          </p:nvSpPr>
          <p:spPr>
            <a:xfrm rot="16200000">
              <a:off x="2596109" y="335813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222686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-32768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381489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+32767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310183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+16384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222554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-16384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524232" y="587652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-1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524364" y="587652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095736" y="585789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0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7A18C08-2DBE-4FE9-AF4A-958D50F6545E}"/>
              </a:ext>
            </a:extLst>
          </p:cNvPr>
          <p:cNvGrpSpPr/>
          <p:nvPr/>
        </p:nvGrpSpPr>
        <p:grpSpPr>
          <a:xfrm>
            <a:off x="6508834" y="3071810"/>
            <a:ext cx="3945556" cy="3143272"/>
            <a:chOff x="6508834" y="3071810"/>
            <a:chExt cx="3945556" cy="3143272"/>
          </a:xfrm>
        </p:grpSpPr>
        <p:grpSp>
          <p:nvGrpSpPr>
            <p:cNvPr id="22" name="Grupo 21"/>
            <p:cNvGrpSpPr/>
            <p:nvPr/>
          </p:nvGrpSpPr>
          <p:grpSpPr>
            <a:xfrm>
              <a:off x="7453322" y="3571876"/>
              <a:ext cx="2143140" cy="2286016"/>
              <a:chOff x="5893603" y="2357430"/>
              <a:chExt cx="2143140" cy="2286016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6215074" y="2714620"/>
                <a:ext cx="1500198" cy="15001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unsigned short</a:t>
                </a:r>
              </a:p>
            </p:txBody>
          </p:sp>
          <p:cxnSp>
            <p:nvCxnSpPr>
              <p:cNvPr id="17" name="Conector reto 16"/>
              <p:cNvCxnSpPr/>
              <p:nvPr/>
            </p:nvCxnSpPr>
            <p:spPr>
              <a:xfrm rot="10800000">
                <a:off x="7608115" y="3500438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 rot="10800000">
                <a:off x="5893603" y="3500438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 rot="16200000">
                <a:off x="6751653" y="2570950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37" idx="0"/>
              </p:cNvCxnSpPr>
              <p:nvPr/>
            </p:nvCxnSpPr>
            <p:spPr>
              <a:xfrm flipH="1" flipV="1">
                <a:off x="6966761" y="4143380"/>
                <a:ext cx="3974" cy="50006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eta circular 39"/>
            <p:cNvSpPr/>
            <p:nvPr/>
          </p:nvSpPr>
          <p:spPr>
            <a:xfrm rot="5400000" flipH="1">
              <a:off x="7525330" y="335699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1" name="Seta circular 40"/>
            <p:cNvSpPr/>
            <p:nvPr/>
          </p:nvSpPr>
          <p:spPr>
            <a:xfrm rot="5400000" flipV="1">
              <a:off x="6882389" y="335813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508966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+32768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667769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+32767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9596463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+16384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508834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+49152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24761" y="587652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+65535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8739206" y="587652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382016" y="585789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0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43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Inteiras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</a:t>
            </a:r>
            <a:r>
              <a:rPr lang="pt-BR" dirty="0"/>
              <a:t>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ocupa espaço na memória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775520" y="2564904"/>
            <a:ext cx="5968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33;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sp>
        <p:nvSpPr>
          <p:cNvPr id="30" name="CaixaDeTexto 25"/>
          <p:cNvSpPr txBox="1"/>
          <p:nvPr/>
        </p:nvSpPr>
        <p:spPr>
          <a:xfrm>
            <a:off x="1832299" y="3985589"/>
            <a:ext cx="173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stack</a:t>
            </a:r>
            <a:endParaRPr lang="pt-BR" dirty="0"/>
          </a:p>
          <a:p>
            <a:pPr algn="ctr"/>
            <a:r>
              <a:rPr lang="pt-BR" dirty="0"/>
              <a:t>(variáveis locais)</a:t>
            </a:r>
          </a:p>
        </p:txBody>
      </p:sp>
      <p:sp>
        <p:nvSpPr>
          <p:cNvPr id="43" name="Retângulo 26"/>
          <p:cNvSpPr/>
          <p:nvPr/>
        </p:nvSpPr>
        <p:spPr>
          <a:xfrm>
            <a:off x="5839921" y="370163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= total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1778200" y="516929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rodata</a:t>
            </a:r>
            <a:br>
              <a:rPr lang="pt-BR" dirty="0"/>
            </a:br>
            <a:r>
              <a:rPr lang="pt-BR" dirty="0"/>
              <a:t>(para constantes)</a:t>
            </a:r>
          </a:p>
        </p:txBody>
      </p:sp>
      <p:sp>
        <p:nvSpPr>
          <p:cNvPr id="64" name="Retângulo 26"/>
          <p:cNvSpPr/>
          <p:nvPr/>
        </p:nvSpPr>
        <p:spPr>
          <a:xfrm>
            <a:off x="9856977" y="370163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= total</a:t>
            </a:r>
          </a:p>
        </p:txBody>
      </p:sp>
      <p:cxnSp>
        <p:nvCxnSpPr>
          <p:cNvPr id="5" name="Conector Angulado 4"/>
          <p:cNvCxnSpPr>
            <a:cxnSpLocks/>
          </p:cNvCxnSpPr>
          <p:nvPr/>
        </p:nvCxnSpPr>
        <p:spPr>
          <a:xfrm rot="10800000" flipH="1">
            <a:off x="6110604" y="4219434"/>
            <a:ext cx="1785596" cy="1265373"/>
          </a:xfrm>
          <a:prstGeom prst="bentConnector3">
            <a:avLst>
              <a:gd name="adj1" fmla="val 531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have direita 24"/>
          <p:cNvSpPr/>
          <p:nvPr/>
        </p:nvSpPr>
        <p:spPr>
          <a:xfrm flipH="1">
            <a:off x="3895264" y="4868188"/>
            <a:ext cx="178610" cy="12485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Chave direita 24"/>
          <p:cNvSpPr/>
          <p:nvPr/>
        </p:nvSpPr>
        <p:spPr>
          <a:xfrm flipH="1">
            <a:off x="3895263" y="3763191"/>
            <a:ext cx="178611" cy="10538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Chave direita 24"/>
          <p:cNvSpPr/>
          <p:nvPr/>
        </p:nvSpPr>
        <p:spPr>
          <a:xfrm flipH="1">
            <a:off x="7959412" y="3828250"/>
            <a:ext cx="136689" cy="8198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CaixaDeTexto 25"/>
          <p:cNvSpPr txBox="1"/>
          <p:nvPr/>
        </p:nvSpPr>
        <p:spPr>
          <a:xfrm>
            <a:off x="6311997" y="512312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FF40512-6183-4E77-BF93-A2362585C0E9}"/>
              </a:ext>
            </a:extLst>
          </p:cNvPr>
          <p:cNvGrpSpPr/>
          <p:nvPr/>
        </p:nvGrpSpPr>
        <p:grpSpPr>
          <a:xfrm>
            <a:off x="4199201" y="3749322"/>
            <a:ext cx="1850604" cy="2371368"/>
            <a:chOff x="4623681" y="3823540"/>
            <a:chExt cx="1850604" cy="2371368"/>
          </a:xfrm>
        </p:grpSpPr>
        <p:sp>
          <p:nvSpPr>
            <p:cNvPr id="25" name="Retângulo 8"/>
            <p:cNvSpPr/>
            <p:nvPr/>
          </p:nvSpPr>
          <p:spPr>
            <a:xfrm>
              <a:off x="4624872" y="469466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6" name="Retângulo 9"/>
            <p:cNvSpPr/>
            <p:nvPr/>
          </p:nvSpPr>
          <p:spPr>
            <a:xfrm>
              <a:off x="4623683" y="512375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27" name="Retângulo 10"/>
            <p:cNvSpPr/>
            <p:nvPr/>
          </p:nvSpPr>
          <p:spPr>
            <a:xfrm>
              <a:off x="4623683" y="533806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28" name="Retângulo 11"/>
            <p:cNvSpPr/>
            <p:nvPr/>
          </p:nvSpPr>
          <p:spPr>
            <a:xfrm>
              <a:off x="4623683" y="555238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31" name="CaixaDeTexto 27"/>
            <p:cNvSpPr txBox="1"/>
            <p:nvPr/>
          </p:nvSpPr>
          <p:spPr>
            <a:xfrm>
              <a:off x="5696444" y="38235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32" name="CaixaDeTexto 28"/>
            <p:cNvSpPr txBox="1"/>
            <p:nvPr/>
          </p:nvSpPr>
          <p:spPr>
            <a:xfrm>
              <a:off x="5696444" y="403785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3" name="CaixaDeTexto 29"/>
            <p:cNvSpPr txBox="1"/>
            <p:nvPr/>
          </p:nvSpPr>
          <p:spPr>
            <a:xfrm>
              <a:off x="5696444" y="425216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4" name="CaixaDeTexto 31"/>
            <p:cNvSpPr txBox="1"/>
            <p:nvPr/>
          </p:nvSpPr>
          <p:spPr>
            <a:xfrm>
              <a:off x="5696444" y="446648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5" name="CaixaDeTexto 32"/>
            <p:cNvSpPr txBox="1"/>
            <p:nvPr/>
          </p:nvSpPr>
          <p:spPr>
            <a:xfrm>
              <a:off x="5696444" y="46807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6" name="CaixaDeTexto 33"/>
            <p:cNvSpPr txBox="1"/>
            <p:nvPr/>
          </p:nvSpPr>
          <p:spPr>
            <a:xfrm>
              <a:off x="5695247" y="489130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7" name="CaixaDeTexto 34"/>
            <p:cNvSpPr txBox="1"/>
            <p:nvPr/>
          </p:nvSpPr>
          <p:spPr>
            <a:xfrm>
              <a:off x="5695247" y="510562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8" name="CaixaDeTexto 35"/>
            <p:cNvSpPr txBox="1"/>
            <p:nvPr/>
          </p:nvSpPr>
          <p:spPr>
            <a:xfrm>
              <a:off x="5695247" y="53199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39" name="Retângulo 4"/>
            <p:cNvSpPr/>
            <p:nvPr/>
          </p:nvSpPr>
          <p:spPr>
            <a:xfrm>
              <a:off x="4624872" y="386502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0" name="Retângulo 5"/>
            <p:cNvSpPr/>
            <p:nvPr/>
          </p:nvSpPr>
          <p:spPr>
            <a:xfrm>
              <a:off x="4624872" y="407933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1" name="Retângulo 6"/>
            <p:cNvSpPr/>
            <p:nvPr/>
          </p:nvSpPr>
          <p:spPr>
            <a:xfrm>
              <a:off x="4624872" y="429364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2" name="Retângulo 7"/>
            <p:cNvSpPr/>
            <p:nvPr/>
          </p:nvSpPr>
          <p:spPr>
            <a:xfrm>
              <a:off x="4624872" y="450796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Retângulo 11"/>
            <p:cNvSpPr/>
            <p:nvPr/>
          </p:nvSpPr>
          <p:spPr>
            <a:xfrm>
              <a:off x="4623681" y="576289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00010001</a:t>
              </a:r>
            </a:p>
          </p:txBody>
        </p:sp>
        <p:sp>
          <p:nvSpPr>
            <p:cNvPr id="45" name="CaixaDeTexto 35"/>
            <p:cNvSpPr txBox="1"/>
            <p:nvPr/>
          </p:nvSpPr>
          <p:spPr>
            <a:xfrm>
              <a:off x="5695243" y="552004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70" name="Chave direita 24"/>
            <p:cNvSpPr/>
            <p:nvPr/>
          </p:nvSpPr>
          <p:spPr>
            <a:xfrm>
              <a:off x="6355634" y="5152916"/>
              <a:ext cx="118651" cy="8122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8"/>
            <p:cNvSpPr/>
            <p:nvPr/>
          </p:nvSpPr>
          <p:spPr>
            <a:xfrm>
              <a:off x="4623681" y="598059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6" name="Retângulo 8">
              <a:extLst>
                <a:ext uri="{FF2B5EF4-FFF2-40B4-BE49-F238E27FC236}">
                  <a16:creationId xmlns:a16="http://schemas.microsoft.com/office/drawing/2014/main" id="{30A1E100-6DFE-4DBD-994C-691C95100BB0}"/>
                </a:ext>
              </a:extLst>
            </p:cNvPr>
            <p:cNvSpPr/>
            <p:nvPr/>
          </p:nvSpPr>
          <p:spPr>
            <a:xfrm>
              <a:off x="4624872" y="49089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6" name="CaixaDeTexto 35">
              <a:extLst>
                <a:ext uri="{FF2B5EF4-FFF2-40B4-BE49-F238E27FC236}">
                  <a16:creationId xmlns:a16="http://schemas.microsoft.com/office/drawing/2014/main" id="{0692486E-4ABB-412C-80DE-68D45C09D71E}"/>
                </a:ext>
              </a:extLst>
            </p:cNvPr>
            <p:cNvSpPr txBox="1"/>
            <p:nvPr/>
          </p:nvSpPr>
          <p:spPr>
            <a:xfrm>
              <a:off x="5695239" y="572921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77" name="CaixaDeTexto 35">
              <a:extLst>
                <a:ext uri="{FF2B5EF4-FFF2-40B4-BE49-F238E27FC236}">
                  <a16:creationId xmlns:a16="http://schemas.microsoft.com/office/drawing/2014/main" id="{57D201BF-60B5-4577-96C9-2FA4FE96ED65}"/>
                </a:ext>
              </a:extLst>
            </p:cNvPr>
            <p:cNvSpPr txBox="1"/>
            <p:nvPr/>
          </p:nvSpPr>
          <p:spPr>
            <a:xfrm>
              <a:off x="5695235" y="592933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</p:grpSp>
      <p:sp>
        <p:nvSpPr>
          <p:cNvPr id="79" name="Retângulo 8">
            <a:extLst>
              <a:ext uri="{FF2B5EF4-FFF2-40B4-BE49-F238E27FC236}">
                <a16:creationId xmlns:a16="http://schemas.microsoft.com/office/drawing/2014/main" id="{3DF4075F-D363-47E5-8DFF-FF9D9F47724C}"/>
              </a:ext>
            </a:extLst>
          </p:cNvPr>
          <p:cNvSpPr/>
          <p:nvPr/>
        </p:nvSpPr>
        <p:spPr>
          <a:xfrm>
            <a:off x="8232273" y="4657895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0" name="Retângulo 9">
            <a:extLst>
              <a:ext uri="{FF2B5EF4-FFF2-40B4-BE49-F238E27FC236}">
                <a16:creationId xmlns:a16="http://schemas.microsoft.com/office/drawing/2014/main" id="{0C3EE1E5-424E-4C06-B21A-9959DD584D4A}"/>
              </a:ext>
            </a:extLst>
          </p:cNvPr>
          <p:cNvSpPr/>
          <p:nvPr/>
        </p:nvSpPr>
        <p:spPr>
          <a:xfrm>
            <a:off x="8231084" y="508698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1" name="Retângulo 10">
            <a:extLst>
              <a:ext uri="{FF2B5EF4-FFF2-40B4-BE49-F238E27FC236}">
                <a16:creationId xmlns:a16="http://schemas.microsoft.com/office/drawing/2014/main" id="{8316F251-891A-4C9F-8408-B3F2CC641FBE}"/>
              </a:ext>
            </a:extLst>
          </p:cNvPr>
          <p:cNvSpPr/>
          <p:nvPr/>
        </p:nvSpPr>
        <p:spPr>
          <a:xfrm>
            <a:off x="8231084" y="5301297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2" name="Retângulo 11">
            <a:extLst>
              <a:ext uri="{FF2B5EF4-FFF2-40B4-BE49-F238E27FC236}">
                <a16:creationId xmlns:a16="http://schemas.microsoft.com/office/drawing/2014/main" id="{CF6A1901-7B40-4ED4-A9FC-1D18B36B364D}"/>
              </a:ext>
            </a:extLst>
          </p:cNvPr>
          <p:cNvSpPr/>
          <p:nvPr/>
        </p:nvSpPr>
        <p:spPr>
          <a:xfrm>
            <a:off x="8231084" y="551561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3" name="CaixaDeTexto 27">
            <a:extLst>
              <a:ext uri="{FF2B5EF4-FFF2-40B4-BE49-F238E27FC236}">
                <a16:creationId xmlns:a16="http://schemas.microsoft.com/office/drawing/2014/main" id="{4F0B1A36-202B-4FF7-89EA-6D5A7F8E9603}"/>
              </a:ext>
            </a:extLst>
          </p:cNvPr>
          <p:cNvSpPr txBox="1"/>
          <p:nvPr/>
        </p:nvSpPr>
        <p:spPr>
          <a:xfrm>
            <a:off x="9303845" y="37867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84" name="CaixaDeTexto 28">
            <a:extLst>
              <a:ext uri="{FF2B5EF4-FFF2-40B4-BE49-F238E27FC236}">
                <a16:creationId xmlns:a16="http://schemas.microsoft.com/office/drawing/2014/main" id="{ED359E83-3D37-40D9-84BA-140FB534092F}"/>
              </a:ext>
            </a:extLst>
          </p:cNvPr>
          <p:cNvSpPr txBox="1"/>
          <p:nvPr/>
        </p:nvSpPr>
        <p:spPr>
          <a:xfrm>
            <a:off x="9303845" y="40010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85" name="CaixaDeTexto 29">
            <a:extLst>
              <a:ext uri="{FF2B5EF4-FFF2-40B4-BE49-F238E27FC236}">
                <a16:creationId xmlns:a16="http://schemas.microsoft.com/office/drawing/2014/main" id="{38237375-506B-4F1F-AA3A-EC8CF458DCDC}"/>
              </a:ext>
            </a:extLst>
          </p:cNvPr>
          <p:cNvSpPr txBox="1"/>
          <p:nvPr/>
        </p:nvSpPr>
        <p:spPr>
          <a:xfrm>
            <a:off x="9303845" y="42153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86" name="CaixaDeTexto 31">
            <a:extLst>
              <a:ext uri="{FF2B5EF4-FFF2-40B4-BE49-F238E27FC236}">
                <a16:creationId xmlns:a16="http://schemas.microsoft.com/office/drawing/2014/main" id="{EE2D6A3C-2240-4DC1-9523-435EE8886355}"/>
              </a:ext>
            </a:extLst>
          </p:cNvPr>
          <p:cNvSpPr txBox="1"/>
          <p:nvPr/>
        </p:nvSpPr>
        <p:spPr>
          <a:xfrm>
            <a:off x="9303845" y="44297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87" name="CaixaDeTexto 32">
            <a:extLst>
              <a:ext uri="{FF2B5EF4-FFF2-40B4-BE49-F238E27FC236}">
                <a16:creationId xmlns:a16="http://schemas.microsoft.com/office/drawing/2014/main" id="{61E55D5C-52F1-47B7-80B9-9925C8BB3D25}"/>
              </a:ext>
            </a:extLst>
          </p:cNvPr>
          <p:cNvSpPr txBox="1"/>
          <p:nvPr/>
        </p:nvSpPr>
        <p:spPr>
          <a:xfrm>
            <a:off x="9303845" y="464402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88" name="CaixaDeTexto 33">
            <a:extLst>
              <a:ext uri="{FF2B5EF4-FFF2-40B4-BE49-F238E27FC236}">
                <a16:creationId xmlns:a16="http://schemas.microsoft.com/office/drawing/2014/main" id="{FF0B0CF2-DD64-453E-BA8A-4D3EBD0DFE1E}"/>
              </a:ext>
            </a:extLst>
          </p:cNvPr>
          <p:cNvSpPr txBox="1"/>
          <p:nvPr/>
        </p:nvSpPr>
        <p:spPr>
          <a:xfrm>
            <a:off x="9302648" y="48545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89" name="CaixaDeTexto 34">
            <a:extLst>
              <a:ext uri="{FF2B5EF4-FFF2-40B4-BE49-F238E27FC236}">
                <a16:creationId xmlns:a16="http://schemas.microsoft.com/office/drawing/2014/main" id="{37CA9817-61D4-4A02-A6D1-D6606005FEBF}"/>
              </a:ext>
            </a:extLst>
          </p:cNvPr>
          <p:cNvSpPr txBox="1"/>
          <p:nvPr/>
        </p:nvSpPr>
        <p:spPr>
          <a:xfrm>
            <a:off x="9302648" y="50688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90" name="CaixaDeTexto 35">
            <a:extLst>
              <a:ext uri="{FF2B5EF4-FFF2-40B4-BE49-F238E27FC236}">
                <a16:creationId xmlns:a16="http://schemas.microsoft.com/office/drawing/2014/main" id="{034EA2F8-7FF6-4817-BEE9-C5F4E4163005}"/>
              </a:ext>
            </a:extLst>
          </p:cNvPr>
          <p:cNvSpPr txBox="1"/>
          <p:nvPr/>
        </p:nvSpPr>
        <p:spPr>
          <a:xfrm>
            <a:off x="9302648" y="528316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91" name="Retângulo 4">
            <a:extLst>
              <a:ext uri="{FF2B5EF4-FFF2-40B4-BE49-F238E27FC236}">
                <a16:creationId xmlns:a16="http://schemas.microsoft.com/office/drawing/2014/main" id="{4A6A41D1-EA68-4DD0-B84F-15B4C35EB0C6}"/>
              </a:ext>
            </a:extLst>
          </p:cNvPr>
          <p:cNvSpPr/>
          <p:nvPr/>
        </p:nvSpPr>
        <p:spPr>
          <a:xfrm>
            <a:off x="8232273" y="382825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2" name="Retângulo 5">
            <a:extLst>
              <a:ext uri="{FF2B5EF4-FFF2-40B4-BE49-F238E27FC236}">
                <a16:creationId xmlns:a16="http://schemas.microsoft.com/office/drawing/2014/main" id="{939EBE71-DC36-4BFE-9B4C-DF067E23AE8E}"/>
              </a:ext>
            </a:extLst>
          </p:cNvPr>
          <p:cNvSpPr/>
          <p:nvPr/>
        </p:nvSpPr>
        <p:spPr>
          <a:xfrm>
            <a:off x="8232273" y="404256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3" name="Retângulo 6">
            <a:extLst>
              <a:ext uri="{FF2B5EF4-FFF2-40B4-BE49-F238E27FC236}">
                <a16:creationId xmlns:a16="http://schemas.microsoft.com/office/drawing/2014/main" id="{CAA33E3A-B408-40B6-BDBC-6A84CCC6B1AF}"/>
              </a:ext>
            </a:extLst>
          </p:cNvPr>
          <p:cNvSpPr/>
          <p:nvPr/>
        </p:nvSpPr>
        <p:spPr>
          <a:xfrm>
            <a:off x="8232273" y="425687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4" name="Retângulo 7">
            <a:extLst>
              <a:ext uri="{FF2B5EF4-FFF2-40B4-BE49-F238E27FC236}">
                <a16:creationId xmlns:a16="http://schemas.microsoft.com/office/drawing/2014/main" id="{3FA20D3B-9E46-479F-BE79-47C5E912E265}"/>
              </a:ext>
            </a:extLst>
          </p:cNvPr>
          <p:cNvSpPr/>
          <p:nvPr/>
        </p:nvSpPr>
        <p:spPr>
          <a:xfrm>
            <a:off x="8232273" y="447119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00010001</a:t>
            </a:r>
          </a:p>
        </p:txBody>
      </p:sp>
      <p:sp>
        <p:nvSpPr>
          <p:cNvPr id="95" name="Retângulo 11">
            <a:extLst>
              <a:ext uri="{FF2B5EF4-FFF2-40B4-BE49-F238E27FC236}">
                <a16:creationId xmlns:a16="http://schemas.microsoft.com/office/drawing/2014/main" id="{D62F316C-7B89-49F6-9E4C-E8AD41C0900D}"/>
              </a:ext>
            </a:extLst>
          </p:cNvPr>
          <p:cNvSpPr/>
          <p:nvPr/>
        </p:nvSpPr>
        <p:spPr>
          <a:xfrm>
            <a:off x="8231082" y="572612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00010001</a:t>
            </a:r>
          </a:p>
        </p:txBody>
      </p:sp>
      <p:sp>
        <p:nvSpPr>
          <p:cNvPr id="96" name="CaixaDeTexto 35">
            <a:extLst>
              <a:ext uri="{FF2B5EF4-FFF2-40B4-BE49-F238E27FC236}">
                <a16:creationId xmlns:a16="http://schemas.microsoft.com/office/drawing/2014/main" id="{A63DFFAC-AA16-4F3A-974F-E13131BE661A}"/>
              </a:ext>
            </a:extLst>
          </p:cNvPr>
          <p:cNvSpPr txBox="1"/>
          <p:nvPr/>
        </p:nvSpPr>
        <p:spPr>
          <a:xfrm>
            <a:off x="9302644" y="548327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98" name="Retângulo 8">
            <a:extLst>
              <a:ext uri="{FF2B5EF4-FFF2-40B4-BE49-F238E27FC236}">
                <a16:creationId xmlns:a16="http://schemas.microsoft.com/office/drawing/2014/main" id="{736AADAA-E58C-4F9E-A677-8D65A9C86910}"/>
              </a:ext>
            </a:extLst>
          </p:cNvPr>
          <p:cNvSpPr/>
          <p:nvPr/>
        </p:nvSpPr>
        <p:spPr>
          <a:xfrm>
            <a:off x="8231082" y="594382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9" name="Retângulo 8">
            <a:extLst>
              <a:ext uri="{FF2B5EF4-FFF2-40B4-BE49-F238E27FC236}">
                <a16:creationId xmlns:a16="http://schemas.microsoft.com/office/drawing/2014/main" id="{C8D751D2-FEA8-4FA9-987C-E8FA0803BAFE}"/>
              </a:ext>
            </a:extLst>
          </p:cNvPr>
          <p:cNvSpPr/>
          <p:nvPr/>
        </p:nvSpPr>
        <p:spPr>
          <a:xfrm>
            <a:off x="8232273" y="4872209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0" name="CaixaDeTexto 35">
            <a:extLst>
              <a:ext uri="{FF2B5EF4-FFF2-40B4-BE49-F238E27FC236}">
                <a16:creationId xmlns:a16="http://schemas.microsoft.com/office/drawing/2014/main" id="{FF8FBE01-2B70-4F44-B663-563E0B463CC1}"/>
              </a:ext>
            </a:extLst>
          </p:cNvPr>
          <p:cNvSpPr txBox="1"/>
          <p:nvPr/>
        </p:nvSpPr>
        <p:spPr>
          <a:xfrm>
            <a:off x="9302640" y="56924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0xCB29</a:t>
            </a:r>
          </a:p>
        </p:txBody>
      </p:sp>
      <p:sp>
        <p:nvSpPr>
          <p:cNvPr id="101" name="CaixaDeTexto 35">
            <a:extLst>
              <a:ext uri="{FF2B5EF4-FFF2-40B4-BE49-F238E27FC236}">
                <a16:creationId xmlns:a16="http://schemas.microsoft.com/office/drawing/2014/main" id="{13E519F1-93FB-45D9-9EBA-04CF70D643DC}"/>
              </a:ext>
            </a:extLst>
          </p:cNvPr>
          <p:cNvSpPr txBox="1"/>
          <p:nvPr/>
        </p:nvSpPr>
        <p:spPr>
          <a:xfrm>
            <a:off x="9302636" y="58925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8687B8-8F7F-4174-99E3-6AF2FEBCCC83}"/>
              </a:ext>
            </a:extLst>
          </p:cNvPr>
          <p:cNvSpPr txBox="1"/>
          <p:nvPr/>
        </p:nvSpPr>
        <p:spPr>
          <a:xfrm>
            <a:off x="8379581" y="617366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Depois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CC945027-193F-46BD-8BDD-3B5EBF3006A9}"/>
              </a:ext>
            </a:extLst>
          </p:cNvPr>
          <p:cNvSpPr txBox="1"/>
          <p:nvPr/>
        </p:nvSpPr>
        <p:spPr>
          <a:xfrm>
            <a:off x="4394989" y="6162338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975768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Inteiras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indicar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de espaço a ser usado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775520" y="2564904"/>
            <a:ext cx="667362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33L;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33UL;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unsigned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33LL;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tângulo 8"/>
          <p:cNvSpPr/>
          <p:nvPr/>
        </p:nvSpPr>
        <p:spPr>
          <a:xfrm>
            <a:off x="2508482" y="537848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6" name="Retângulo 9"/>
          <p:cNvSpPr/>
          <p:nvPr/>
        </p:nvSpPr>
        <p:spPr>
          <a:xfrm>
            <a:off x="2508484" y="558432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7" name="Retângulo 10"/>
          <p:cNvSpPr/>
          <p:nvPr/>
        </p:nvSpPr>
        <p:spPr>
          <a:xfrm>
            <a:off x="2508484" y="579863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8" name="Retângulo 11"/>
          <p:cNvSpPr/>
          <p:nvPr/>
        </p:nvSpPr>
        <p:spPr>
          <a:xfrm>
            <a:off x="2508484" y="601295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9" name="CaixaDeTexto 27"/>
          <p:cNvSpPr txBox="1"/>
          <p:nvPr/>
        </p:nvSpPr>
        <p:spPr>
          <a:xfrm>
            <a:off x="3580054" y="45073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50" name="CaixaDeTexto 28"/>
          <p:cNvSpPr txBox="1"/>
          <p:nvPr/>
        </p:nvSpPr>
        <p:spPr>
          <a:xfrm>
            <a:off x="3580054" y="47216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51" name="CaixaDeTexto 29"/>
          <p:cNvSpPr txBox="1"/>
          <p:nvPr/>
        </p:nvSpPr>
        <p:spPr>
          <a:xfrm>
            <a:off x="3580054" y="49359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52" name="CaixaDeTexto 31"/>
          <p:cNvSpPr txBox="1"/>
          <p:nvPr/>
        </p:nvSpPr>
        <p:spPr>
          <a:xfrm>
            <a:off x="3580054" y="51502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53" name="CaixaDeTexto 32"/>
          <p:cNvSpPr txBox="1"/>
          <p:nvPr/>
        </p:nvSpPr>
        <p:spPr>
          <a:xfrm>
            <a:off x="3580054" y="53646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54" name="CaixaDeTexto 33"/>
          <p:cNvSpPr txBox="1"/>
          <p:nvPr/>
        </p:nvSpPr>
        <p:spPr>
          <a:xfrm>
            <a:off x="3580056" y="55704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55" name="CaixaDeTexto 34"/>
          <p:cNvSpPr txBox="1"/>
          <p:nvPr/>
        </p:nvSpPr>
        <p:spPr>
          <a:xfrm>
            <a:off x="3580056" y="57847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59" name="CaixaDeTexto 35"/>
          <p:cNvSpPr txBox="1"/>
          <p:nvPr/>
        </p:nvSpPr>
        <p:spPr>
          <a:xfrm>
            <a:off x="3580056" y="59990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60" name="Retângulo 4"/>
          <p:cNvSpPr/>
          <p:nvPr/>
        </p:nvSpPr>
        <p:spPr>
          <a:xfrm>
            <a:off x="2508482" y="454883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+mj-lt"/>
              </a:rPr>
              <a:t>0</a:t>
            </a:r>
            <a:r>
              <a:rPr lang="pt-BR" sz="1200" dirty="0">
                <a:latin typeface="+mj-lt"/>
              </a:rPr>
              <a:t>0000000</a:t>
            </a:r>
          </a:p>
        </p:txBody>
      </p:sp>
      <p:sp>
        <p:nvSpPr>
          <p:cNvPr id="61" name="Retângulo 5"/>
          <p:cNvSpPr/>
          <p:nvPr/>
        </p:nvSpPr>
        <p:spPr>
          <a:xfrm>
            <a:off x="2508482" y="476315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62" name="Retângulo 6"/>
          <p:cNvSpPr/>
          <p:nvPr/>
        </p:nvSpPr>
        <p:spPr>
          <a:xfrm>
            <a:off x="2508482" y="49774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63" name="Retângulo 7"/>
          <p:cNvSpPr/>
          <p:nvPr/>
        </p:nvSpPr>
        <p:spPr>
          <a:xfrm>
            <a:off x="2508482" y="51917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00100001</a:t>
            </a:r>
          </a:p>
        </p:txBody>
      </p:sp>
      <p:sp>
        <p:nvSpPr>
          <p:cNvPr id="65" name="Retângulo 11"/>
          <p:cNvSpPr/>
          <p:nvPr/>
        </p:nvSpPr>
        <p:spPr>
          <a:xfrm>
            <a:off x="2508482" y="622346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6" name="CaixaDeTexto 35"/>
          <p:cNvSpPr txBox="1"/>
          <p:nvPr/>
        </p:nvSpPr>
        <p:spPr>
          <a:xfrm>
            <a:off x="3580052" y="61991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56" name="Chave direita 24"/>
          <p:cNvSpPr/>
          <p:nvPr/>
        </p:nvSpPr>
        <p:spPr>
          <a:xfrm flipH="1">
            <a:off x="2220450" y="4548836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51145" y="47642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33L</a:t>
            </a:r>
          </a:p>
        </p:txBody>
      </p:sp>
      <p:sp>
        <p:nvSpPr>
          <p:cNvPr id="75" name="Retângulo 8"/>
          <p:cNvSpPr/>
          <p:nvPr/>
        </p:nvSpPr>
        <p:spPr>
          <a:xfrm>
            <a:off x="5530223" y="537848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6" name="Retângulo 9"/>
          <p:cNvSpPr/>
          <p:nvPr/>
        </p:nvSpPr>
        <p:spPr>
          <a:xfrm>
            <a:off x="5530225" y="558432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7" name="Retângulo 10"/>
          <p:cNvSpPr/>
          <p:nvPr/>
        </p:nvSpPr>
        <p:spPr>
          <a:xfrm>
            <a:off x="5530225" y="579863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8" name="Retângulo 11"/>
          <p:cNvSpPr/>
          <p:nvPr/>
        </p:nvSpPr>
        <p:spPr>
          <a:xfrm>
            <a:off x="5530225" y="601295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9" name="CaixaDeTexto 27"/>
          <p:cNvSpPr txBox="1"/>
          <p:nvPr/>
        </p:nvSpPr>
        <p:spPr>
          <a:xfrm>
            <a:off x="6601795" y="45073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80" name="CaixaDeTexto 28"/>
          <p:cNvSpPr txBox="1"/>
          <p:nvPr/>
        </p:nvSpPr>
        <p:spPr>
          <a:xfrm>
            <a:off x="6601795" y="47216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81" name="CaixaDeTexto 29"/>
          <p:cNvSpPr txBox="1"/>
          <p:nvPr/>
        </p:nvSpPr>
        <p:spPr>
          <a:xfrm>
            <a:off x="6601795" y="49359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82" name="CaixaDeTexto 31"/>
          <p:cNvSpPr txBox="1"/>
          <p:nvPr/>
        </p:nvSpPr>
        <p:spPr>
          <a:xfrm>
            <a:off x="6601795" y="51502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83" name="CaixaDeTexto 32"/>
          <p:cNvSpPr txBox="1"/>
          <p:nvPr/>
        </p:nvSpPr>
        <p:spPr>
          <a:xfrm>
            <a:off x="6601795" y="53646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84" name="CaixaDeTexto 33"/>
          <p:cNvSpPr txBox="1"/>
          <p:nvPr/>
        </p:nvSpPr>
        <p:spPr>
          <a:xfrm>
            <a:off x="6601797" y="55704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85" name="CaixaDeTexto 34"/>
          <p:cNvSpPr txBox="1"/>
          <p:nvPr/>
        </p:nvSpPr>
        <p:spPr>
          <a:xfrm>
            <a:off x="6601797" y="57847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86" name="CaixaDeTexto 35"/>
          <p:cNvSpPr txBox="1"/>
          <p:nvPr/>
        </p:nvSpPr>
        <p:spPr>
          <a:xfrm>
            <a:off x="6601797" y="59990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87" name="Retângulo 4"/>
          <p:cNvSpPr/>
          <p:nvPr/>
        </p:nvSpPr>
        <p:spPr>
          <a:xfrm>
            <a:off x="5530223" y="454883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8" name="Retângulo 5"/>
          <p:cNvSpPr/>
          <p:nvPr/>
        </p:nvSpPr>
        <p:spPr>
          <a:xfrm>
            <a:off x="5530223" y="476315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9" name="Retângulo 6"/>
          <p:cNvSpPr/>
          <p:nvPr/>
        </p:nvSpPr>
        <p:spPr>
          <a:xfrm>
            <a:off x="5530223" y="49774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0" name="Retângulo 7"/>
          <p:cNvSpPr/>
          <p:nvPr/>
        </p:nvSpPr>
        <p:spPr>
          <a:xfrm>
            <a:off x="5530223" y="51917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00100001</a:t>
            </a:r>
          </a:p>
        </p:txBody>
      </p:sp>
      <p:sp>
        <p:nvSpPr>
          <p:cNvPr id="91" name="Retângulo 11"/>
          <p:cNvSpPr/>
          <p:nvPr/>
        </p:nvSpPr>
        <p:spPr>
          <a:xfrm>
            <a:off x="5530223" y="622346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2" name="CaixaDeTexto 35"/>
          <p:cNvSpPr txBox="1"/>
          <p:nvPr/>
        </p:nvSpPr>
        <p:spPr>
          <a:xfrm>
            <a:off x="6601793" y="61991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93" name="Chave direita 24"/>
          <p:cNvSpPr/>
          <p:nvPr/>
        </p:nvSpPr>
        <p:spPr>
          <a:xfrm flipH="1">
            <a:off x="5242191" y="4548836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563238" y="47927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33UL</a:t>
            </a:r>
          </a:p>
        </p:txBody>
      </p:sp>
      <p:sp>
        <p:nvSpPr>
          <p:cNvPr id="95" name="Retângulo 8"/>
          <p:cNvSpPr/>
          <p:nvPr/>
        </p:nvSpPr>
        <p:spPr>
          <a:xfrm>
            <a:off x="8810947" y="537848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6" name="Retângulo 9"/>
          <p:cNvSpPr/>
          <p:nvPr/>
        </p:nvSpPr>
        <p:spPr>
          <a:xfrm>
            <a:off x="8810949" y="558432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7" name="Retângulo 10"/>
          <p:cNvSpPr/>
          <p:nvPr/>
        </p:nvSpPr>
        <p:spPr>
          <a:xfrm>
            <a:off x="8810949" y="579863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8" name="Retângulo 11"/>
          <p:cNvSpPr/>
          <p:nvPr/>
        </p:nvSpPr>
        <p:spPr>
          <a:xfrm>
            <a:off x="8810949" y="601295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00100001</a:t>
            </a:r>
          </a:p>
        </p:txBody>
      </p:sp>
      <p:sp>
        <p:nvSpPr>
          <p:cNvPr id="99" name="CaixaDeTexto 27"/>
          <p:cNvSpPr txBox="1"/>
          <p:nvPr/>
        </p:nvSpPr>
        <p:spPr>
          <a:xfrm>
            <a:off x="9882519" y="45073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00" name="CaixaDeTexto 28"/>
          <p:cNvSpPr txBox="1"/>
          <p:nvPr/>
        </p:nvSpPr>
        <p:spPr>
          <a:xfrm>
            <a:off x="9882519" y="47216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101" name="CaixaDeTexto 29"/>
          <p:cNvSpPr txBox="1"/>
          <p:nvPr/>
        </p:nvSpPr>
        <p:spPr>
          <a:xfrm>
            <a:off x="9882519" y="49359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102" name="CaixaDeTexto 31"/>
          <p:cNvSpPr txBox="1"/>
          <p:nvPr/>
        </p:nvSpPr>
        <p:spPr>
          <a:xfrm>
            <a:off x="9882519" y="51502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103" name="CaixaDeTexto 32"/>
          <p:cNvSpPr txBox="1"/>
          <p:nvPr/>
        </p:nvSpPr>
        <p:spPr>
          <a:xfrm>
            <a:off x="9882519" y="53646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04" name="CaixaDeTexto 33"/>
          <p:cNvSpPr txBox="1"/>
          <p:nvPr/>
        </p:nvSpPr>
        <p:spPr>
          <a:xfrm>
            <a:off x="9882521" y="55704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105" name="CaixaDeTexto 34"/>
          <p:cNvSpPr txBox="1"/>
          <p:nvPr/>
        </p:nvSpPr>
        <p:spPr>
          <a:xfrm>
            <a:off x="9882521" y="57847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106" name="CaixaDeTexto 35"/>
          <p:cNvSpPr txBox="1"/>
          <p:nvPr/>
        </p:nvSpPr>
        <p:spPr>
          <a:xfrm>
            <a:off x="9882521" y="59990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107" name="Retângulo 4"/>
          <p:cNvSpPr/>
          <p:nvPr/>
        </p:nvSpPr>
        <p:spPr>
          <a:xfrm>
            <a:off x="8810947" y="454883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+mj-lt"/>
              </a:rPr>
              <a:t>0</a:t>
            </a:r>
            <a:r>
              <a:rPr lang="pt-BR" sz="1200" dirty="0">
                <a:latin typeface="+mj-lt"/>
              </a:rPr>
              <a:t>0000000</a:t>
            </a:r>
          </a:p>
        </p:txBody>
      </p:sp>
      <p:sp>
        <p:nvSpPr>
          <p:cNvPr id="108" name="Retângulo 5"/>
          <p:cNvSpPr/>
          <p:nvPr/>
        </p:nvSpPr>
        <p:spPr>
          <a:xfrm>
            <a:off x="8810947" y="476315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109" name="Retângulo 6"/>
          <p:cNvSpPr/>
          <p:nvPr/>
        </p:nvSpPr>
        <p:spPr>
          <a:xfrm>
            <a:off x="8810947" y="49774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110" name="Retângulo 7"/>
          <p:cNvSpPr/>
          <p:nvPr/>
        </p:nvSpPr>
        <p:spPr>
          <a:xfrm>
            <a:off x="8810947" y="51917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111" name="Retângulo 11"/>
          <p:cNvSpPr/>
          <p:nvPr/>
        </p:nvSpPr>
        <p:spPr>
          <a:xfrm>
            <a:off x="8810947" y="622346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2" name="CaixaDeTexto 35"/>
          <p:cNvSpPr txBox="1"/>
          <p:nvPr/>
        </p:nvSpPr>
        <p:spPr>
          <a:xfrm>
            <a:off x="9882517" y="61991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13" name="Chave direita 24"/>
          <p:cNvSpPr/>
          <p:nvPr/>
        </p:nvSpPr>
        <p:spPr>
          <a:xfrm flipH="1">
            <a:off x="8522914" y="4548836"/>
            <a:ext cx="165373" cy="16746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7831698" y="51948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33LL</a:t>
            </a:r>
          </a:p>
        </p:txBody>
      </p:sp>
    </p:spTree>
    <p:extLst>
      <p:ext uri="{BB962C8B-B14F-4D97-AF65-F5344CB8AC3E}">
        <p14:creationId xmlns:p14="http://schemas.microsoft.com/office/powerpoint/2010/main" val="10783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 dados na memória </a:t>
            </a:r>
            <a:r>
              <a:rPr lang="pt-BR" dirty="0"/>
              <a:t>um programa precisa definir: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Onde os dados serão guardados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dado</a:t>
            </a:r>
            <a:r>
              <a:rPr lang="pt-BR" dirty="0"/>
              <a:t> será armazenado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O valor a ser armazenado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53057" y="509886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00100110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53057" y="531317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01110011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53057" y="552749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01101001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5453057" y="574180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01001110</a:t>
            </a:r>
          </a:p>
        </p:txBody>
      </p:sp>
      <p:sp>
        <p:nvSpPr>
          <p:cNvPr id="9" name="Retângulo 8"/>
          <p:cNvSpPr/>
          <p:nvPr/>
        </p:nvSpPr>
        <p:spPr>
          <a:xfrm>
            <a:off x="5453057" y="595612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453057" y="617043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453057" y="638474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81884" y="563464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Endereços de memória</a:t>
            </a:r>
          </a:p>
        </p:txBody>
      </p:sp>
      <p:sp>
        <p:nvSpPr>
          <p:cNvPr id="22" name="Chave direita 21"/>
          <p:cNvSpPr/>
          <p:nvPr/>
        </p:nvSpPr>
        <p:spPr>
          <a:xfrm>
            <a:off x="7167569" y="5027427"/>
            <a:ext cx="142876" cy="16050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have direita 22"/>
          <p:cNvSpPr/>
          <p:nvPr/>
        </p:nvSpPr>
        <p:spPr>
          <a:xfrm rot="5400000" flipH="1">
            <a:off x="5923476" y="4351495"/>
            <a:ext cx="130734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367809" y="4365104"/>
            <a:ext cx="301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645.097.806 ou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"&amp;siN"</a:t>
            </a:r>
          </a:p>
        </p:txBody>
      </p:sp>
      <p:sp>
        <p:nvSpPr>
          <p:cNvPr id="25" name="Chave direita 24"/>
          <p:cNvSpPr/>
          <p:nvPr/>
        </p:nvSpPr>
        <p:spPr>
          <a:xfrm flipH="1">
            <a:off x="5167306" y="5098864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67043" y="5119635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Número Natural</a:t>
            </a:r>
          </a:p>
          <a:p>
            <a:pPr algn="ctr"/>
            <a:r>
              <a:rPr lang="pt-BR" dirty="0"/>
              <a:t>ou</a:t>
            </a:r>
            <a:br>
              <a:rPr lang="pt-BR" dirty="0"/>
            </a:br>
            <a:r>
              <a:rPr lang="pt-BR" dirty="0"/>
              <a:t>Texto?</a:t>
            </a:r>
            <a:endParaRPr lang="pt-BR" dirty="0">
              <a:latin typeface="+mj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4629" y="508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524629" y="529930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524629" y="551362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524629" y="57279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524629" y="59422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524629" y="615656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524629" y="6370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Inteiras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o programa abaixo não exibe o resultado correto?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69908"/>
            <a:ext cx="8215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;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100000000 + 200000000;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multi</a:t>
            </a:r>
            <a:r>
              <a:rPr lang="pt-BR" sz="1600" dirty="0">
                <a:latin typeface="+mj-lt"/>
              </a:rPr>
              <a:t> = 100000000 * 200000000;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"Total: "</a:t>
            </a:r>
            <a:r>
              <a:rPr lang="pt-BR" sz="1600" dirty="0">
                <a:latin typeface="+mj-lt"/>
              </a:rPr>
              <a:t> &lt;&lt; total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Multi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multi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04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Tipo Inteiro Escolher?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essa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variedade de tipos disponíveis</a:t>
            </a:r>
            <a:r>
              <a:rPr lang="pt-BR" dirty="0"/>
              <a:t> na linguagem C++, quando usar cada tipo?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normalmente oferece o melhor desempenho</a:t>
            </a:r>
          </a:p>
          <a:p>
            <a:pPr lvl="1"/>
            <a:r>
              <a:rPr lang="pt-BR" dirty="0"/>
              <a:t>Use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 para valores que nunca podem ser negativos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Se compatibilidade é importante, utilize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representar valores maiores que </a:t>
            </a:r>
            <a:r>
              <a:rPr lang="pt-BR" dirty="0">
                <a:latin typeface="+mj-lt"/>
              </a:rPr>
              <a:t>32767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Utilize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apenas para conservar memória, especialmente em um vetor de inteiros</a:t>
            </a:r>
          </a:p>
          <a:p>
            <a:pPr lvl="1"/>
            <a:r>
              <a:rPr lang="pt-BR" dirty="0"/>
              <a:t>Se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bilhões é pouco, use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413807"/>
              </p:ext>
            </p:extLst>
          </p:nvPr>
        </p:nvGraphicFramePr>
        <p:xfrm>
          <a:off x="2309786" y="2179672"/>
          <a:ext cx="7901014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Tipos Inteiros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Bits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Faixa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-32.768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latin typeface="Arial Narrow" pitchFamily="34" charset="0"/>
                        </a:rPr>
                        <a:t>32.767</a:t>
                      </a:r>
                      <a:endParaRPr lang="pt-BR" sz="16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65.535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-9.223.372.036.854.775.808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9.223.372.036.854.775.807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18.446.744.073.709.661.615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309786" y="5661248"/>
            <a:ext cx="576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Tabela válida para o  compilador do Visual Studio no Windows (x86 e x64)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C++ conta com diversos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para representar valores inteiros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short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int 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24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long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ou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pPr lvl="1"/>
            <a:r>
              <a:rPr lang="pt-BR" dirty="0"/>
              <a:t>long long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64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)</a:t>
            </a:r>
          </a:p>
          <a:p>
            <a:r>
              <a:rPr lang="pt-BR" dirty="0"/>
              <a:t>Cada um destes tipos possui uma versão com sinal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signed</a:t>
            </a:r>
            <a:r>
              <a:rPr lang="pt-BR" dirty="0"/>
              <a:t>) e outra sem sinal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criação de variáveis </a:t>
            </a:r>
            <a:r>
              <a:rPr lang="pt-BR" dirty="0"/>
              <a:t>fornece as informações necessárias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51587" y="2564904"/>
            <a:ext cx="6532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total;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645097806;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F193C99-110B-4B11-8FD5-662AD4427BAA}"/>
              </a:ext>
            </a:extLst>
          </p:cNvPr>
          <p:cNvGrpSpPr/>
          <p:nvPr/>
        </p:nvGrpSpPr>
        <p:grpSpPr>
          <a:xfrm>
            <a:off x="1919536" y="4279870"/>
            <a:ext cx="4095463" cy="1810576"/>
            <a:chOff x="1919536" y="4279870"/>
            <a:chExt cx="4095463" cy="1810576"/>
          </a:xfrm>
        </p:grpSpPr>
        <p:sp>
          <p:nvSpPr>
            <p:cNvPr id="9" name="Retângulo 8"/>
            <p:cNvSpPr/>
            <p:nvPr/>
          </p:nvSpPr>
          <p:spPr>
            <a:xfrm>
              <a:off x="3275716" y="5199763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75716" y="541407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275716" y="562839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275716" y="584270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2989965" y="4342507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919536" y="4437028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int </a:t>
              </a:r>
              <a:br>
                <a:rPr lang="pt-BR" dirty="0"/>
              </a:br>
              <a:r>
                <a:rPr lang="pt-BR" dirty="0"/>
                <a:t>(</a:t>
              </a:r>
              <a:r>
                <a:rPr lang="pt-BR" dirty="0">
                  <a:latin typeface="+mj-lt"/>
                </a:rPr>
                <a:t>4</a:t>
              </a:r>
              <a:r>
                <a:rPr lang="pt-BR" dirty="0"/>
                <a:t> bytes)</a:t>
              </a:r>
              <a:endParaRPr lang="pt-BR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943872" y="4279870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347288" y="43286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347288" y="45429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347288" y="47572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347288" y="49715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47288" y="51858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347288" y="54002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347288" y="56145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347288" y="58288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37" name="Retângulo 4"/>
            <p:cNvSpPr/>
            <p:nvPr/>
          </p:nvSpPr>
          <p:spPr>
            <a:xfrm>
              <a:off x="3275716" y="437011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8" name="Retângulo 5"/>
            <p:cNvSpPr/>
            <p:nvPr/>
          </p:nvSpPr>
          <p:spPr>
            <a:xfrm>
              <a:off x="3275716" y="458443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9" name="Retângulo 6"/>
            <p:cNvSpPr/>
            <p:nvPr/>
          </p:nvSpPr>
          <p:spPr>
            <a:xfrm>
              <a:off x="3275716" y="479874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0" name="Retângulo 7"/>
            <p:cNvSpPr/>
            <p:nvPr/>
          </p:nvSpPr>
          <p:spPr>
            <a:xfrm>
              <a:off x="3275716" y="501306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8A0BA88-9102-4D21-ACDB-8FFD955CD886}"/>
              </a:ext>
            </a:extLst>
          </p:cNvPr>
          <p:cNvGrpSpPr/>
          <p:nvPr/>
        </p:nvGrpSpPr>
        <p:grpSpPr>
          <a:xfrm>
            <a:off x="6456040" y="3642174"/>
            <a:ext cx="4042563" cy="2457564"/>
            <a:chOff x="6456040" y="3642174"/>
            <a:chExt cx="4042563" cy="2457564"/>
          </a:xfrm>
        </p:grpSpPr>
        <p:sp>
          <p:nvSpPr>
            <p:cNvPr id="41" name="Retângulo 8"/>
            <p:cNvSpPr/>
            <p:nvPr/>
          </p:nvSpPr>
          <p:spPr>
            <a:xfrm>
              <a:off x="7787947" y="520905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2" name="Retângulo 9"/>
            <p:cNvSpPr/>
            <p:nvPr/>
          </p:nvSpPr>
          <p:spPr>
            <a:xfrm>
              <a:off x="7787947" y="5423369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3" name="Retângulo 10"/>
            <p:cNvSpPr/>
            <p:nvPr/>
          </p:nvSpPr>
          <p:spPr>
            <a:xfrm>
              <a:off x="7787947" y="5637683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Retângulo 11"/>
            <p:cNvSpPr/>
            <p:nvPr/>
          </p:nvSpPr>
          <p:spPr>
            <a:xfrm>
              <a:off x="7787947" y="585199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5" name="Chave direita 22"/>
            <p:cNvSpPr/>
            <p:nvPr/>
          </p:nvSpPr>
          <p:spPr>
            <a:xfrm rot="5400000" flipH="1">
              <a:off x="8258366" y="3604430"/>
              <a:ext cx="13073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23"/>
            <p:cNvSpPr txBox="1"/>
            <p:nvPr/>
          </p:nvSpPr>
          <p:spPr>
            <a:xfrm>
              <a:off x="7558816" y="3642174"/>
              <a:ext cx="157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645.097.806</a:t>
              </a:r>
            </a:p>
          </p:txBody>
        </p:sp>
        <p:sp>
          <p:nvSpPr>
            <p:cNvPr id="47" name="Chave direita 24"/>
            <p:cNvSpPr/>
            <p:nvPr/>
          </p:nvSpPr>
          <p:spPr>
            <a:xfrm flipH="1">
              <a:off x="7502196" y="4351799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25"/>
            <p:cNvSpPr txBox="1"/>
            <p:nvPr/>
          </p:nvSpPr>
          <p:spPr>
            <a:xfrm>
              <a:off x="6456040" y="4432039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int </a:t>
              </a:r>
              <a:br>
                <a:rPr lang="pt-BR" dirty="0"/>
              </a:br>
              <a:r>
                <a:rPr lang="pt-BR" dirty="0"/>
                <a:t>(</a:t>
              </a:r>
              <a:r>
                <a:rPr lang="pt-BR" dirty="0">
                  <a:latin typeface="+mj-lt"/>
                </a:rPr>
                <a:t>4</a:t>
              </a:r>
              <a:r>
                <a:rPr lang="pt-BR" dirty="0"/>
                <a:t> bytes)</a:t>
              </a:r>
              <a:endParaRPr lang="pt-BR" dirty="0">
                <a:latin typeface="+mj-lt"/>
              </a:endParaRPr>
            </a:p>
          </p:txBody>
        </p:sp>
        <p:sp>
          <p:nvSpPr>
            <p:cNvPr id="51" name="CaixaDeTexto 27"/>
            <p:cNvSpPr txBox="1"/>
            <p:nvPr/>
          </p:nvSpPr>
          <p:spPr>
            <a:xfrm>
              <a:off x="8859519" y="433793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2" name="CaixaDeTexto 28"/>
            <p:cNvSpPr txBox="1"/>
            <p:nvPr/>
          </p:nvSpPr>
          <p:spPr>
            <a:xfrm>
              <a:off x="8859519" y="45522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3" name="CaixaDeTexto 29"/>
            <p:cNvSpPr txBox="1"/>
            <p:nvPr/>
          </p:nvSpPr>
          <p:spPr>
            <a:xfrm>
              <a:off x="8859519" y="476655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4" name="CaixaDeTexto 31"/>
            <p:cNvSpPr txBox="1"/>
            <p:nvPr/>
          </p:nvSpPr>
          <p:spPr>
            <a:xfrm>
              <a:off x="8859519" y="498087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5" name="CaixaDeTexto 32"/>
            <p:cNvSpPr txBox="1"/>
            <p:nvPr/>
          </p:nvSpPr>
          <p:spPr>
            <a:xfrm>
              <a:off x="8859519" y="519518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6" name="CaixaDeTexto 33"/>
            <p:cNvSpPr txBox="1"/>
            <p:nvPr/>
          </p:nvSpPr>
          <p:spPr>
            <a:xfrm>
              <a:off x="8859519" y="54095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7" name="CaixaDeTexto 34"/>
            <p:cNvSpPr txBox="1"/>
            <p:nvPr/>
          </p:nvSpPr>
          <p:spPr>
            <a:xfrm>
              <a:off x="8859519" y="56238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8" name="CaixaDeTexto 35"/>
            <p:cNvSpPr txBox="1"/>
            <p:nvPr/>
          </p:nvSpPr>
          <p:spPr>
            <a:xfrm>
              <a:off x="8859519" y="583812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9" name="Retângulo 4"/>
            <p:cNvSpPr/>
            <p:nvPr/>
          </p:nvSpPr>
          <p:spPr>
            <a:xfrm>
              <a:off x="7787947" y="437941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00100110</a:t>
              </a:r>
            </a:p>
          </p:txBody>
        </p:sp>
        <p:sp>
          <p:nvSpPr>
            <p:cNvPr id="60" name="Retângulo 5"/>
            <p:cNvSpPr/>
            <p:nvPr/>
          </p:nvSpPr>
          <p:spPr>
            <a:xfrm>
              <a:off x="7787947" y="45937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01110011</a:t>
              </a:r>
            </a:p>
          </p:txBody>
        </p:sp>
        <p:sp>
          <p:nvSpPr>
            <p:cNvPr id="61" name="Retângulo 6"/>
            <p:cNvSpPr/>
            <p:nvPr/>
          </p:nvSpPr>
          <p:spPr>
            <a:xfrm>
              <a:off x="7787947" y="480803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01101001</a:t>
              </a:r>
            </a:p>
          </p:txBody>
        </p:sp>
        <p:sp>
          <p:nvSpPr>
            <p:cNvPr id="62" name="Retângulo 7"/>
            <p:cNvSpPr/>
            <p:nvPr/>
          </p:nvSpPr>
          <p:spPr>
            <a:xfrm>
              <a:off x="7787947" y="502235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01001110</a:t>
              </a:r>
            </a:p>
          </p:txBody>
        </p:sp>
        <p:sp>
          <p:nvSpPr>
            <p:cNvPr id="63" name="Retângulo 26"/>
            <p:cNvSpPr/>
            <p:nvPr/>
          </p:nvSpPr>
          <p:spPr>
            <a:xfrm>
              <a:off x="9427476" y="4290246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= total</a:t>
              </a:r>
            </a:p>
          </p:txBody>
        </p:sp>
      </p:grpSp>
      <p:cxnSp>
        <p:nvCxnSpPr>
          <p:cNvPr id="16" name="Elbow Connector 15"/>
          <p:cNvCxnSpPr/>
          <p:nvPr/>
        </p:nvCxnSpPr>
        <p:spPr>
          <a:xfrm rot="10800000" flipH="1" flipV="1">
            <a:off x="2951587" y="2778079"/>
            <a:ext cx="859914" cy="1286735"/>
          </a:xfrm>
          <a:prstGeom prst="bentConnector4">
            <a:avLst>
              <a:gd name="adj1" fmla="val -26584"/>
              <a:gd name="adj2" fmla="val 63754"/>
            </a:avLst>
          </a:prstGeom>
          <a:ln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799855" y="3272790"/>
            <a:ext cx="2376266" cy="554052"/>
          </a:xfrm>
          <a:prstGeom prst="bentConnector3">
            <a:avLst>
              <a:gd name="adj1" fmla="val -474"/>
            </a:avLst>
          </a:prstGeom>
          <a:ln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variável precisa de: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nome</a:t>
            </a:r>
            <a:r>
              <a:rPr lang="pt-BR" dirty="0"/>
              <a:t>: um rótulo para uma posição de memória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tipo</a:t>
            </a:r>
            <a:r>
              <a:rPr lang="pt-BR" dirty="0"/>
              <a:t>: define o que pode ser guardado naquela variável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valor</a:t>
            </a:r>
            <a:r>
              <a:rPr lang="pt-BR" dirty="0"/>
              <a:t>: é fornecido através da instrução de atribuição de valor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FB95A09-1C47-49A1-932D-EB811D7A1F3D}"/>
              </a:ext>
            </a:extLst>
          </p:cNvPr>
          <p:cNvGrpSpPr/>
          <p:nvPr/>
        </p:nvGrpSpPr>
        <p:grpSpPr>
          <a:xfrm>
            <a:off x="2855640" y="4293096"/>
            <a:ext cx="6173494" cy="1825127"/>
            <a:chOff x="2805452" y="4499828"/>
            <a:chExt cx="6173494" cy="1825127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D2FFFFF-90F7-4EB0-8242-DB53CE035A52}"/>
                </a:ext>
              </a:extLst>
            </p:cNvPr>
            <p:cNvSpPr/>
            <p:nvPr/>
          </p:nvSpPr>
          <p:spPr>
            <a:xfrm>
              <a:off x="2999657" y="5013177"/>
              <a:ext cx="2592288" cy="7954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3095604" y="5085184"/>
              <a:ext cx="58833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total;        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declaração de variável</a:t>
              </a:r>
            </a:p>
            <a:p>
              <a:r>
                <a:rPr lang="pt-BR" dirty="0">
                  <a:latin typeface="+mj-lt"/>
                </a:rPr>
                <a:t>total = 638334552;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atribuição de valor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FE4AC6C-60D0-43B2-9E25-119735BA5480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869160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054E7D9-BDC4-4281-BA74-975FD5A38A6E}"/>
                </a:ext>
              </a:extLst>
            </p:cNvPr>
            <p:cNvSpPr txBox="1"/>
            <p:nvPr/>
          </p:nvSpPr>
          <p:spPr>
            <a:xfrm>
              <a:off x="3863752" y="450594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9321772-F0B8-458E-92D9-1F45572551D4}"/>
                </a:ext>
              </a:extLst>
            </p:cNvPr>
            <p:cNvCxnSpPr>
              <a:cxnSpLocks/>
            </p:cNvCxnSpPr>
            <p:nvPr/>
          </p:nvCxnSpPr>
          <p:spPr>
            <a:xfrm>
              <a:off x="3262118" y="486304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2326929-8D67-4E14-AE13-D3F1F99D556F}"/>
                </a:ext>
              </a:extLst>
            </p:cNvPr>
            <p:cNvSpPr txBox="1"/>
            <p:nvPr/>
          </p:nvSpPr>
          <p:spPr>
            <a:xfrm>
              <a:off x="2805452" y="4499828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Tipo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F35B6EA-B271-4672-B4F4-30B885596D6E}"/>
                </a:ext>
              </a:extLst>
            </p:cNvPr>
            <p:cNvCxnSpPr>
              <a:cxnSpLocks/>
            </p:cNvCxnSpPr>
            <p:nvPr/>
          </p:nvCxnSpPr>
          <p:spPr>
            <a:xfrm>
              <a:off x="4784756" y="5739599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14B74F1-05A1-465B-8C9B-331058A80911}"/>
                </a:ext>
              </a:extLst>
            </p:cNvPr>
            <p:cNvSpPr txBox="1"/>
            <p:nvPr/>
          </p:nvSpPr>
          <p:spPr>
            <a:xfrm>
              <a:off x="4640740" y="595562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Valor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impõe as seguinte regras:</a:t>
            </a:r>
          </a:p>
          <a:p>
            <a:pPr lvl="1"/>
            <a:r>
              <a:rPr lang="pt-BR" dirty="0"/>
              <a:t>Os caracteres válidos são caracteres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alfabeto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dígitos numéricos </a:t>
            </a:r>
            <a:r>
              <a:rPr lang="pt-BR" dirty="0"/>
              <a:t>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sublinhado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 caractere </a:t>
            </a:r>
            <a:r>
              <a:rPr lang="pt-BR" dirty="0"/>
              <a:t>de um nome não pode ser um dígito numérico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84985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abcdefghijklmnopqrstuvwxyz</a:t>
            </a:r>
          </a:p>
          <a:p>
            <a:r>
              <a:rPr lang="pt-BR" dirty="0">
                <a:latin typeface="+mj-lt"/>
              </a:rPr>
              <a:t>ABCDEFGHIJKLMNOPQRSTUVWXYZ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0123456789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_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229200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4ever;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7a1;  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impõe as seguinte regras: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Caracteres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maiúsculos</a:t>
            </a:r>
            <a:r>
              <a:rPr lang="pt-BR" dirty="0"/>
              <a:t> são diferentes de caracteres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minúsculos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palavra-chave</a:t>
            </a:r>
            <a:r>
              <a:rPr lang="pt-BR" dirty="0"/>
              <a:t> não pode ser usada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56992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válida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outra variável diferente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85627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using; 	</a:t>
            </a:r>
            <a:r>
              <a:rPr lang="pt-BR" dirty="0">
                <a:solidFill>
                  <a:srgbClr val="8A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return</a:t>
            </a:r>
            <a:r>
              <a:rPr lang="pt-BR" dirty="0">
                <a:latin typeface="+mj-lt"/>
              </a:rPr>
              <a:t>; 	</a:t>
            </a:r>
            <a:r>
              <a:rPr lang="pt-BR" dirty="0">
                <a:solidFill>
                  <a:srgbClr val="8A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impõe as seguinte regras: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Nomes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iniciando com um ou dois sublinhados </a:t>
            </a:r>
            <a:r>
              <a:rPr lang="pt-BR" dirty="0"/>
              <a:t>são reservados para a implementação do compilador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um nome de variável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_tamanho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__inicio </a:t>
            </a:r>
            <a:r>
              <a:rPr lang="pt-BR" dirty="0"/>
              <a:t>não constitui um erro, mas o comportamento do compilador é indefinido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93305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_tamanho;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reservado, deve-se evitar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__inicio;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reservado, deve-se evitar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3115</TotalTime>
  <Words>2780</Words>
  <Application>Microsoft Office PowerPoint</Application>
  <PresentationFormat>Widescreen</PresentationFormat>
  <Paragraphs>672</Paragraphs>
  <Slides>43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 Narrow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Tipos Inteiros</vt:lpstr>
      <vt:lpstr>Introdução</vt:lpstr>
      <vt:lpstr>Introdução</vt:lpstr>
      <vt:lpstr>Introdução</vt:lpstr>
      <vt:lpstr>Introdução</vt:lpstr>
      <vt:lpstr>Introdução</vt:lpstr>
      <vt:lpstr>Nomes de Variáveis</vt:lpstr>
      <vt:lpstr>Nomes de Variáveis</vt:lpstr>
      <vt:lpstr>Nomes de Variáveis</vt:lpstr>
      <vt:lpstr>Nomes de Variáveis</vt:lpstr>
      <vt:lpstr>Nomes de Variáveis</vt:lpstr>
      <vt:lpstr>Tipos de Dados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O Operador sizeof</vt:lpstr>
      <vt:lpstr>O Arquivo climits</vt:lpstr>
      <vt:lpstr>Constantes Simbólicas</vt:lpstr>
      <vt:lpstr>Constantes Simbólicas</vt:lpstr>
      <vt:lpstr>Inicialização de Variáveis</vt:lpstr>
      <vt:lpstr>Inicialização de Variáveis</vt:lpstr>
      <vt:lpstr>Tipos Sem Sinal</vt:lpstr>
      <vt:lpstr>Overflow e Underflow</vt:lpstr>
      <vt:lpstr>Overflow e Underflow</vt:lpstr>
      <vt:lpstr>Overflow e Underflow</vt:lpstr>
      <vt:lpstr>Overflow e Underflow</vt:lpstr>
      <vt:lpstr>Overflow e Underflow</vt:lpstr>
      <vt:lpstr>Constantes Inteiras</vt:lpstr>
      <vt:lpstr>Constantes Inteiras</vt:lpstr>
      <vt:lpstr>Constantes Inteiras</vt:lpstr>
      <vt:lpstr>Qual Tipo Inteiro Escolher?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Trabalhando Com Dados</dc:title>
  <dc:creator>Judson Santiago</dc:creator>
  <cp:keywords>Tipos;Variáveis;Dados;Aritmética</cp:keywords>
  <cp:lastModifiedBy>Judson Santiago</cp:lastModifiedBy>
  <cp:revision>396</cp:revision>
  <dcterms:created xsi:type="dcterms:W3CDTF">2009-03-23T20:02:40Z</dcterms:created>
  <dcterms:modified xsi:type="dcterms:W3CDTF">2019-10-08T00:06:35Z</dcterms:modified>
</cp:coreProperties>
</file>