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72" r:id="rId3"/>
    <p:sldId id="319" r:id="rId4"/>
    <p:sldId id="273" r:id="rId5"/>
    <p:sldId id="274" r:id="rId6"/>
    <p:sldId id="275" r:id="rId7"/>
    <p:sldId id="276" r:id="rId8"/>
    <p:sldId id="316" r:id="rId9"/>
    <p:sldId id="315" r:id="rId10"/>
    <p:sldId id="277" r:id="rId11"/>
    <p:sldId id="278" r:id="rId12"/>
    <p:sldId id="279" r:id="rId13"/>
    <p:sldId id="280" r:id="rId14"/>
    <p:sldId id="281" r:id="rId15"/>
    <p:sldId id="282" r:id="rId16"/>
    <p:sldId id="321" r:id="rId17"/>
    <p:sldId id="317" r:id="rId18"/>
    <p:sldId id="318" r:id="rId19"/>
    <p:sldId id="283" r:id="rId20"/>
    <p:sldId id="284" r:id="rId21"/>
    <p:sldId id="297" r:id="rId22"/>
    <p:sldId id="298" r:id="rId23"/>
    <p:sldId id="299" r:id="rId24"/>
    <p:sldId id="286" r:id="rId25"/>
    <p:sldId id="287" r:id="rId26"/>
    <p:sldId id="288" r:id="rId27"/>
    <p:sldId id="289" r:id="rId28"/>
    <p:sldId id="294" r:id="rId29"/>
    <p:sldId id="290" r:id="rId30"/>
    <p:sldId id="312" r:id="rId31"/>
    <p:sldId id="313" r:id="rId32"/>
    <p:sldId id="296" r:id="rId33"/>
    <p:sldId id="291" r:id="rId34"/>
    <p:sldId id="311" r:id="rId35"/>
    <p:sldId id="320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0036" autoAdjust="0"/>
  </p:normalViewPr>
  <p:slideViewPr>
    <p:cSldViewPr>
      <p:cViewPr varScale="1">
        <p:scale>
          <a:sx n="77" d="100"/>
          <a:sy n="77" d="100"/>
        </p:scale>
        <p:origin x="869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685064F-E1E9-4FD9-B6CB-B2A81BF08F7F}"/>
    <pc:docChg chg="undo custSel addSld modSld">
      <pc:chgData name="Judson Santiago" userId="ebb108da2f256286" providerId="LiveId" clId="{D685064F-E1E9-4FD9-B6CB-B2A81BF08F7F}" dt="2019-09-01T18:54:20.651" v="1182" actId="20577"/>
      <pc:docMkLst>
        <pc:docMk/>
      </pc:docMkLst>
      <pc:sldChg chg="modSp">
        <pc:chgData name="Judson Santiago" userId="ebb108da2f256286" providerId="LiveId" clId="{D685064F-E1E9-4FD9-B6CB-B2A81BF08F7F}" dt="2019-09-01T16:38:32.343" v="7" actId="207"/>
        <pc:sldMkLst>
          <pc:docMk/>
          <pc:sldMk cId="0" sldId="272"/>
        </pc:sldMkLst>
        <pc:spChg chg="mod">
          <ac:chgData name="Judson Santiago" userId="ebb108da2f256286" providerId="LiveId" clId="{D685064F-E1E9-4FD9-B6CB-B2A81BF08F7F}" dt="2019-09-01T16:38:32.343" v="7" actId="207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6:43:29.807" v="14" actId="20577"/>
        <pc:sldMkLst>
          <pc:docMk/>
          <pc:sldMk cId="0" sldId="273"/>
        </pc:sldMkLst>
        <pc:spChg chg="mod">
          <ac:chgData name="Judson Santiago" userId="ebb108da2f256286" providerId="LiveId" clId="{D685064F-E1E9-4FD9-B6CB-B2A81BF08F7F}" dt="2019-09-01T16:43:29.807" v="14" actId="20577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7:12:02.140" v="239" actId="20577"/>
        <pc:sldMkLst>
          <pc:docMk/>
          <pc:sldMk cId="0" sldId="274"/>
        </pc:sldMkLst>
        <pc:spChg chg="mod">
          <ac:chgData name="Judson Santiago" userId="ebb108da2f256286" providerId="LiveId" clId="{D685064F-E1E9-4FD9-B6CB-B2A81BF08F7F}" dt="2019-09-01T17:12:02.140" v="239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7:17:59.822" v="280" actId="404"/>
        <pc:sldMkLst>
          <pc:docMk/>
          <pc:sldMk cId="0" sldId="275"/>
        </pc:sldMkLst>
        <pc:spChg chg="mod">
          <ac:chgData name="Judson Santiago" userId="ebb108da2f256286" providerId="LiveId" clId="{D685064F-E1E9-4FD9-B6CB-B2A81BF08F7F}" dt="2019-09-01T17:16:03.659" v="247"/>
          <ac:spMkLst>
            <pc:docMk/>
            <pc:sldMk cId="0" sldId="275"/>
            <ac:spMk id="3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7:17:16.277" v="274" actId="1076"/>
          <ac:spMkLst>
            <pc:docMk/>
            <pc:sldMk cId="0" sldId="275"/>
            <ac:spMk id="4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7:17:59.822" v="280" actId="404"/>
          <ac:spMkLst>
            <pc:docMk/>
            <pc:sldMk cId="0" sldId="275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D685064F-E1E9-4FD9-B6CB-B2A81BF08F7F}" dt="2019-09-01T17:21:56.092" v="444" actId="207"/>
        <pc:sldMkLst>
          <pc:docMk/>
          <pc:sldMk cId="0" sldId="276"/>
        </pc:sldMkLst>
        <pc:spChg chg="mod">
          <ac:chgData name="Judson Santiago" userId="ebb108da2f256286" providerId="LiveId" clId="{D685064F-E1E9-4FD9-B6CB-B2A81BF08F7F}" dt="2019-09-01T17:21:09.787" v="432" actId="6549"/>
          <ac:spMkLst>
            <pc:docMk/>
            <pc:sldMk cId="0" sldId="276"/>
            <ac:spMk id="3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7:21:19.382" v="435" actId="1076"/>
          <ac:spMkLst>
            <pc:docMk/>
            <pc:sldMk cId="0" sldId="276"/>
            <ac:spMk id="4" creationId="{00000000-0000-0000-0000-000000000000}"/>
          </ac:spMkLst>
        </pc:spChg>
        <pc:spChg chg="add del">
          <ac:chgData name="Judson Santiago" userId="ebb108da2f256286" providerId="LiveId" clId="{D685064F-E1E9-4FD9-B6CB-B2A81BF08F7F}" dt="2019-09-01T17:19:13.495" v="291" actId="478"/>
          <ac:spMkLst>
            <pc:docMk/>
            <pc:sldMk cId="0" sldId="276"/>
            <ac:spMk id="5" creationId="{A880754F-4146-45D0-81A6-65B17E51A289}"/>
          </ac:spMkLst>
        </pc:spChg>
        <pc:spChg chg="del">
          <ac:chgData name="Judson Santiago" userId="ebb108da2f256286" providerId="LiveId" clId="{D685064F-E1E9-4FD9-B6CB-B2A81BF08F7F}" dt="2019-09-01T17:21:12.728" v="433" actId="478"/>
          <ac:spMkLst>
            <pc:docMk/>
            <pc:sldMk cId="0" sldId="276"/>
            <ac:spMk id="6" creationId="{00000000-0000-0000-0000-000000000000}"/>
          </ac:spMkLst>
        </pc:spChg>
        <pc:spChg chg="add del mod">
          <ac:chgData name="Judson Santiago" userId="ebb108da2f256286" providerId="LiveId" clId="{D685064F-E1E9-4FD9-B6CB-B2A81BF08F7F}" dt="2019-09-01T17:20:00.206" v="314" actId="478"/>
          <ac:spMkLst>
            <pc:docMk/>
            <pc:sldMk cId="0" sldId="276"/>
            <ac:spMk id="7" creationId="{E0945A0F-39B2-4BF0-B688-5EF96DBEEAB8}"/>
          </ac:spMkLst>
        </pc:spChg>
        <pc:spChg chg="add mod">
          <ac:chgData name="Judson Santiago" userId="ebb108da2f256286" providerId="LiveId" clId="{D685064F-E1E9-4FD9-B6CB-B2A81BF08F7F}" dt="2019-09-01T17:21:56.092" v="444" actId="207"/>
          <ac:spMkLst>
            <pc:docMk/>
            <pc:sldMk cId="0" sldId="276"/>
            <ac:spMk id="8" creationId="{AD8DC692-D8A1-4764-ADDB-2CA0FD58966F}"/>
          </ac:spMkLst>
        </pc:spChg>
      </pc:sldChg>
      <pc:sldChg chg="modSp">
        <pc:chgData name="Judson Santiago" userId="ebb108da2f256286" providerId="LiveId" clId="{D685064F-E1E9-4FD9-B6CB-B2A81BF08F7F}" dt="2019-09-01T17:34:55.145" v="678" actId="6549"/>
        <pc:sldMkLst>
          <pc:docMk/>
          <pc:sldMk cId="0" sldId="277"/>
        </pc:sldMkLst>
        <pc:spChg chg="mod">
          <ac:chgData name="Judson Santiago" userId="ebb108da2f256286" providerId="LiveId" clId="{D685064F-E1E9-4FD9-B6CB-B2A81BF08F7F}" dt="2019-09-01T17:34:55.145" v="678" actId="6549"/>
          <ac:spMkLst>
            <pc:docMk/>
            <pc:sldMk cId="0" sldId="277"/>
            <ac:spMk id="3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7:33:34.844" v="638" actId="1076"/>
          <ac:spMkLst>
            <pc:docMk/>
            <pc:sldMk cId="0" sldId="277"/>
            <ac:spMk id="4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7:33:25.657" v="636" actId="1076"/>
          <ac:spMkLst>
            <pc:docMk/>
            <pc:sldMk cId="0" sldId="277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D685064F-E1E9-4FD9-B6CB-B2A81BF08F7F}" dt="2019-09-01T17:43:23.202" v="709" actId="164"/>
        <pc:sldMkLst>
          <pc:docMk/>
          <pc:sldMk cId="0" sldId="280"/>
        </pc:sldMkLst>
        <pc:spChg chg="mod">
          <ac:chgData name="Judson Santiago" userId="ebb108da2f256286" providerId="LiveId" clId="{D685064F-E1E9-4FD9-B6CB-B2A81BF08F7F}" dt="2019-09-01T17:42:55.276" v="703" actId="1076"/>
          <ac:spMkLst>
            <pc:docMk/>
            <pc:sldMk cId="0" sldId="280"/>
            <ac:spMk id="3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4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10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11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12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17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18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21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22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23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26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27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30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31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32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35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7:43:11.304" v="708" actId="1035"/>
          <ac:spMkLst>
            <pc:docMk/>
            <pc:sldMk cId="0" sldId="280"/>
            <ac:spMk id="36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37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38" creationId="{00000000-0000-0000-0000-000000000000}"/>
          </ac:spMkLst>
        </pc:spChg>
        <pc:spChg chg="mod topLvl">
          <ac:chgData name="Judson Santiago" userId="ebb108da2f256286" providerId="LiveId" clId="{D685064F-E1E9-4FD9-B6CB-B2A81BF08F7F}" dt="2019-09-01T17:43:23.202" v="709" actId="164"/>
          <ac:spMkLst>
            <pc:docMk/>
            <pc:sldMk cId="0" sldId="280"/>
            <ac:spMk id="39" creationId="{00000000-0000-0000-0000-000000000000}"/>
          </ac:spMkLst>
        </pc:spChg>
        <pc:grpChg chg="del">
          <ac:chgData name="Judson Santiago" userId="ebb108da2f256286" providerId="LiveId" clId="{D685064F-E1E9-4FD9-B6CB-B2A81BF08F7F}" dt="2019-09-01T17:40:25.688" v="681" actId="165"/>
          <ac:grpSpMkLst>
            <pc:docMk/>
            <pc:sldMk cId="0" sldId="280"/>
            <ac:grpSpMk id="42" creationId="{F41FB8F4-0775-45FD-87ED-EED7B1995ABD}"/>
          </ac:grpSpMkLst>
        </pc:grpChg>
        <pc:grpChg chg="del">
          <ac:chgData name="Judson Santiago" userId="ebb108da2f256286" providerId="LiveId" clId="{D685064F-E1E9-4FD9-B6CB-B2A81BF08F7F}" dt="2019-09-01T17:40:21.611" v="680" actId="165"/>
          <ac:grpSpMkLst>
            <pc:docMk/>
            <pc:sldMk cId="0" sldId="280"/>
            <ac:grpSpMk id="43" creationId="{F2D4E3FF-2041-4DD1-A607-054200FC511D}"/>
          </ac:grpSpMkLst>
        </pc:grpChg>
        <pc:grpChg chg="del">
          <ac:chgData name="Judson Santiago" userId="ebb108da2f256286" providerId="LiveId" clId="{D685064F-E1E9-4FD9-B6CB-B2A81BF08F7F}" dt="2019-09-01T17:40:17.863" v="679" actId="165"/>
          <ac:grpSpMkLst>
            <pc:docMk/>
            <pc:sldMk cId="0" sldId="280"/>
            <ac:grpSpMk id="44" creationId="{4BEEC74B-C7D8-4ACD-BC7E-0459A9AE3931}"/>
          </ac:grpSpMkLst>
        </pc:grpChg>
        <pc:grpChg chg="add mod">
          <ac:chgData name="Judson Santiago" userId="ebb108da2f256286" providerId="LiveId" clId="{D685064F-E1E9-4FD9-B6CB-B2A81BF08F7F}" dt="2019-09-01T17:43:23.202" v="709" actId="164"/>
          <ac:grpSpMkLst>
            <pc:docMk/>
            <pc:sldMk cId="0" sldId="280"/>
            <ac:grpSpMk id="47" creationId="{D8C37A75-E211-4284-B13B-142A7223C44E}"/>
          </ac:grpSpMkLst>
        </pc:grp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6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7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13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14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19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20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24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25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28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29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33" creationId="{00000000-0000-0000-0000-000000000000}"/>
          </ac:cxnSpMkLst>
        </pc:cxnChg>
        <pc:cxnChg chg="mod topLvl">
          <ac:chgData name="Judson Santiago" userId="ebb108da2f256286" providerId="LiveId" clId="{D685064F-E1E9-4FD9-B6CB-B2A81BF08F7F}" dt="2019-09-01T17:43:23.202" v="709" actId="164"/>
          <ac:cxnSpMkLst>
            <pc:docMk/>
            <pc:sldMk cId="0" sldId="280"/>
            <ac:cxnSpMk id="46" creationId="{495CF31B-8511-40EC-86B4-3585840C96B7}"/>
          </ac:cxnSpMkLst>
        </pc:cxnChg>
      </pc:sldChg>
      <pc:sldChg chg="modSp modNotesTx">
        <pc:chgData name="Judson Santiago" userId="ebb108da2f256286" providerId="LiveId" clId="{D685064F-E1E9-4FD9-B6CB-B2A81BF08F7F}" dt="2019-09-01T17:45:44.422" v="725" actId="6549"/>
        <pc:sldMkLst>
          <pc:docMk/>
          <pc:sldMk cId="0" sldId="281"/>
        </pc:sldMkLst>
        <pc:spChg chg="mod">
          <ac:chgData name="Judson Santiago" userId="ebb108da2f256286" providerId="LiveId" clId="{D685064F-E1E9-4FD9-B6CB-B2A81BF08F7F}" dt="2019-09-01T17:45:25.868" v="715" actId="20577"/>
          <ac:spMkLst>
            <pc:docMk/>
            <pc:sldMk cId="0" sldId="281"/>
            <ac:spMk id="4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7:48:13.678" v="728" actId="1076"/>
        <pc:sldMkLst>
          <pc:docMk/>
          <pc:sldMk cId="0" sldId="282"/>
        </pc:sldMkLst>
        <pc:spChg chg="mod">
          <ac:chgData name="Judson Santiago" userId="ebb108da2f256286" providerId="LiveId" clId="{D685064F-E1E9-4FD9-B6CB-B2A81BF08F7F}" dt="2019-09-01T17:48:00.335" v="726" actId="6549"/>
          <ac:spMkLst>
            <pc:docMk/>
            <pc:sldMk cId="0" sldId="282"/>
            <ac:spMk id="3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7:48:08.740" v="727" actId="1076"/>
          <ac:spMkLst>
            <pc:docMk/>
            <pc:sldMk cId="0" sldId="282"/>
            <ac:spMk id="4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7:48:13.678" v="728" actId="1076"/>
          <ac:spMkLst>
            <pc:docMk/>
            <pc:sldMk cId="0" sldId="282"/>
            <ac:spMk id="5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34:18.520" v="1058" actId="20577"/>
        <pc:sldMkLst>
          <pc:docMk/>
          <pc:sldMk cId="0" sldId="283"/>
        </pc:sldMkLst>
        <pc:spChg chg="mod">
          <ac:chgData name="Judson Santiago" userId="ebb108da2f256286" providerId="LiveId" clId="{D685064F-E1E9-4FD9-B6CB-B2A81BF08F7F}" dt="2019-09-01T18:34:18.520" v="1058" actId="20577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38:32.935" v="1070" actId="20577"/>
        <pc:sldMkLst>
          <pc:docMk/>
          <pc:sldMk cId="0" sldId="288"/>
        </pc:sldMkLst>
        <pc:spChg chg="mod">
          <ac:chgData name="Judson Santiago" userId="ebb108da2f256286" providerId="LiveId" clId="{D685064F-E1E9-4FD9-B6CB-B2A81BF08F7F}" dt="2019-09-01T18:38:32.935" v="1070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40:43.316" v="1089" actId="20577"/>
        <pc:sldMkLst>
          <pc:docMk/>
          <pc:sldMk cId="0" sldId="289"/>
        </pc:sldMkLst>
        <pc:spChg chg="mod">
          <ac:chgData name="Judson Santiago" userId="ebb108da2f256286" providerId="LiveId" clId="{D685064F-E1E9-4FD9-B6CB-B2A81BF08F7F}" dt="2019-09-01T18:40:43.316" v="1089" actId="20577"/>
          <ac:spMkLst>
            <pc:docMk/>
            <pc:sldMk cId="0" sldId="289"/>
            <ac:spMk id="3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8:40:04.114" v="1081" actId="1076"/>
          <ac:spMkLst>
            <pc:docMk/>
            <pc:sldMk cId="0" sldId="289"/>
            <ac:spMk id="4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8:40:09.254" v="1082" actId="1076"/>
          <ac:spMkLst>
            <pc:docMk/>
            <pc:sldMk cId="0" sldId="289"/>
            <ac:spMk id="5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45:56.535" v="1127" actId="1076"/>
        <pc:sldMkLst>
          <pc:docMk/>
          <pc:sldMk cId="0" sldId="290"/>
        </pc:sldMkLst>
        <pc:spChg chg="mod">
          <ac:chgData name="Judson Santiago" userId="ebb108da2f256286" providerId="LiveId" clId="{D685064F-E1E9-4FD9-B6CB-B2A81BF08F7F}" dt="2019-09-01T18:45:25.535" v="1124" actId="20577"/>
          <ac:spMkLst>
            <pc:docMk/>
            <pc:sldMk cId="0" sldId="290"/>
            <ac:spMk id="3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8:45:56.535" v="1127" actId="1076"/>
          <ac:spMkLst>
            <pc:docMk/>
            <pc:sldMk cId="0" sldId="290"/>
            <ac:spMk id="5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42:08.826" v="1090" actId="404"/>
        <pc:sldMkLst>
          <pc:docMk/>
          <pc:sldMk cId="0" sldId="294"/>
        </pc:sldMkLst>
        <pc:spChg chg="mod">
          <ac:chgData name="Judson Santiago" userId="ebb108da2f256286" providerId="LiveId" clId="{D685064F-E1E9-4FD9-B6CB-B2A81BF08F7F}" dt="2019-09-01T18:42:08.826" v="1090" actId="404"/>
          <ac:spMkLst>
            <pc:docMk/>
            <pc:sldMk cId="0" sldId="294"/>
            <ac:spMk id="4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35:02.034" v="1060" actId="20577"/>
        <pc:sldMkLst>
          <pc:docMk/>
          <pc:sldMk cId="2960440832" sldId="297"/>
        </pc:sldMkLst>
        <pc:spChg chg="mod">
          <ac:chgData name="Judson Santiago" userId="ebb108da2f256286" providerId="LiveId" clId="{D685064F-E1E9-4FD9-B6CB-B2A81BF08F7F}" dt="2019-09-01T18:35:02.034" v="1060" actId="20577"/>
          <ac:spMkLst>
            <pc:docMk/>
            <pc:sldMk cId="2960440832" sldId="297"/>
            <ac:spMk id="3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36:42.922" v="1069" actId="20577"/>
        <pc:sldMkLst>
          <pc:docMk/>
          <pc:sldMk cId="2719030512" sldId="299"/>
        </pc:sldMkLst>
        <pc:spChg chg="mod">
          <ac:chgData name="Judson Santiago" userId="ebb108da2f256286" providerId="LiveId" clId="{D685064F-E1E9-4FD9-B6CB-B2A81BF08F7F}" dt="2019-09-01T18:36:42.922" v="1069" actId="20577"/>
          <ac:spMkLst>
            <pc:docMk/>
            <pc:sldMk cId="2719030512" sldId="299"/>
            <ac:spMk id="3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54:20.651" v="1182" actId="20577"/>
        <pc:sldMkLst>
          <pc:docMk/>
          <pc:sldMk cId="1643819992" sldId="311"/>
        </pc:sldMkLst>
        <pc:spChg chg="mod">
          <ac:chgData name="Judson Santiago" userId="ebb108da2f256286" providerId="LiveId" clId="{D685064F-E1E9-4FD9-B6CB-B2A81BF08F7F}" dt="2019-09-01T18:54:20.651" v="1182" actId="20577"/>
          <ac:spMkLst>
            <pc:docMk/>
            <pc:sldMk cId="1643819992" sldId="311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D685064F-E1E9-4FD9-B6CB-B2A81BF08F7F}" dt="2019-09-01T18:49:33.646" v="1173" actId="313"/>
        <pc:sldMkLst>
          <pc:docMk/>
          <pc:sldMk cId="324951977" sldId="312"/>
        </pc:sldMkLst>
        <pc:spChg chg="mod">
          <ac:chgData name="Judson Santiago" userId="ebb108da2f256286" providerId="LiveId" clId="{D685064F-E1E9-4FD9-B6CB-B2A81BF08F7F}" dt="2019-09-01T18:49:33.646" v="1173" actId="313"/>
          <ac:spMkLst>
            <pc:docMk/>
            <pc:sldMk cId="324951977" sldId="312"/>
            <ac:spMk id="4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50:24.561" v="1180" actId="20577"/>
        <pc:sldMkLst>
          <pc:docMk/>
          <pc:sldMk cId="4145061044" sldId="313"/>
        </pc:sldMkLst>
        <pc:spChg chg="mod">
          <ac:chgData name="Judson Santiago" userId="ebb108da2f256286" providerId="LiveId" clId="{D685064F-E1E9-4FD9-B6CB-B2A81BF08F7F}" dt="2019-09-01T18:50:24.561" v="1180" actId="20577"/>
          <ac:spMkLst>
            <pc:docMk/>
            <pc:sldMk cId="4145061044" sldId="313"/>
            <ac:spMk id="3" creationId="{00000000-0000-0000-0000-000000000000}"/>
          </ac:spMkLst>
        </pc:spChg>
        <pc:spChg chg="mod">
          <ac:chgData name="Judson Santiago" userId="ebb108da2f256286" providerId="LiveId" clId="{D685064F-E1E9-4FD9-B6CB-B2A81BF08F7F}" dt="2019-09-01T18:49:58.376" v="1179" actId="20577"/>
          <ac:spMkLst>
            <pc:docMk/>
            <pc:sldMk cId="4145061044" sldId="313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D685064F-E1E9-4FD9-B6CB-B2A81BF08F7F}" dt="2019-09-01T17:26:56.993" v="575" actId="20577"/>
        <pc:sldMkLst>
          <pc:docMk/>
          <pc:sldMk cId="593119585" sldId="316"/>
        </pc:sldMkLst>
        <pc:spChg chg="mod">
          <ac:chgData name="Judson Santiago" userId="ebb108da2f256286" providerId="LiveId" clId="{D685064F-E1E9-4FD9-B6CB-B2A81BF08F7F}" dt="2019-09-01T17:24:07.519" v="453" actId="20577"/>
          <ac:spMkLst>
            <pc:docMk/>
            <pc:sldMk cId="593119585" sldId="316"/>
            <ac:spMk id="3" creationId="{00000000-0000-0000-0000-000000000000}"/>
          </ac:spMkLst>
        </pc:spChg>
      </pc:sldChg>
      <pc:sldChg chg="modSp">
        <pc:chgData name="Judson Santiago" userId="ebb108da2f256286" providerId="LiveId" clId="{D685064F-E1E9-4FD9-B6CB-B2A81BF08F7F}" dt="2019-09-01T18:33:02.463" v="1057" actId="20577"/>
        <pc:sldMkLst>
          <pc:docMk/>
          <pc:sldMk cId="2073245030" sldId="317"/>
        </pc:sldMkLst>
        <pc:spChg chg="mod">
          <ac:chgData name="Judson Santiago" userId="ebb108da2f256286" providerId="LiveId" clId="{D685064F-E1E9-4FD9-B6CB-B2A81BF08F7F}" dt="2019-09-01T18:33:02.463" v="1057" actId="20577"/>
          <ac:spMkLst>
            <pc:docMk/>
            <pc:sldMk cId="2073245030" sldId="317"/>
            <ac:spMk id="4" creationId="{00000000-0000-0000-0000-000000000000}"/>
          </ac:spMkLst>
        </pc:spChg>
      </pc:sldChg>
      <pc:sldChg chg="addSp modSp add">
        <pc:chgData name="Judson Santiago" userId="ebb108da2f256286" providerId="LiveId" clId="{D685064F-E1E9-4FD9-B6CB-B2A81BF08F7F}" dt="2019-09-01T18:24:39.031" v="1051" actId="114"/>
        <pc:sldMkLst>
          <pc:docMk/>
          <pc:sldMk cId="3336614971" sldId="321"/>
        </pc:sldMkLst>
        <pc:spChg chg="mod">
          <ac:chgData name="Judson Santiago" userId="ebb108da2f256286" providerId="LiveId" clId="{D685064F-E1E9-4FD9-B6CB-B2A81BF08F7F}" dt="2019-09-01T18:24:39.031" v="1051" actId="114"/>
          <ac:spMkLst>
            <pc:docMk/>
            <pc:sldMk cId="3336614971" sldId="321"/>
            <ac:spMk id="2" creationId="{3CDA983B-C8B0-4856-8D2E-1B83424DFD4D}"/>
          </ac:spMkLst>
        </pc:spChg>
        <pc:spChg chg="mod">
          <ac:chgData name="Judson Santiago" userId="ebb108da2f256286" providerId="LiveId" clId="{D685064F-E1E9-4FD9-B6CB-B2A81BF08F7F}" dt="2019-09-01T18:23:42.345" v="1026" actId="20577"/>
          <ac:spMkLst>
            <pc:docMk/>
            <pc:sldMk cId="3336614971" sldId="321"/>
            <ac:spMk id="3" creationId="{D77E4C42-6997-4109-BC2C-02031F37D891}"/>
          </ac:spMkLst>
        </pc:spChg>
        <pc:spChg chg="add mod">
          <ac:chgData name="Judson Santiago" userId="ebb108da2f256286" providerId="LiveId" clId="{D685064F-E1E9-4FD9-B6CB-B2A81BF08F7F}" dt="2019-09-01T18:20:24.720" v="990" actId="1076"/>
          <ac:spMkLst>
            <pc:docMk/>
            <pc:sldMk cId="3336614971" sldId="321"/>
            <ac:spMk id="4" creationId="{433D85D3-9F46-4B41-820E-3E568182E231}"/>
          </ac:spMkLst>
        </pc:spChg>
      </pc:sldChg>
    </pc:docChg>
  </pc:docChgLst>
  <pc:docChgLst>
    <pc:chgData name="Judson Santiago" userId="ebb108da2f256286" providerId="LiveId" clId="{835684C6-11DC-4761-84E9-53EA737CE1CE}"/>
  </pc:docChgLst>
  <pc:docChgLst>
    <pc:chgData name="Judson Santiago" userId="ebb108da2f256286" providerId="LiveId" clId="{F7A08413-C42D-4169-9CBB-4680B87CAFBE}"/>
    <pc:docChg chg="undo custSel addSld delSld modSld">
      <pc:chgData name="Judson Santiago" userId="ebb108da2f256286" providerId="LiveId" clId="{F7A08413-C42D-4169-9CBB-4680B87CAFBE}" dt="2018-11-28T20:28:06.773" v="995" actId="20577"/>
      <pc:docMkLst>
        <pc:docMk/>
      </pc:docMkLst>
      <pc:sldChg chg="addSp delSp modSp modNotesTx">
        <pc:chgData name="Judson Santiago" userId="ebb108da2f256286" providerId="LiveId" clId="{F7A08413-C42D-4169-9CBB-4680B87CAFBE}" dt="2018-11-26T17:50:26.564" v="88" actId="1076"/>
        <pc:sldMkLst>
          <pc:docMk/>
          <pc:sldMk cId="0" sldId="272"/>
        </pc:sldMkLst>
        <pc:spChg chg="mod">
          <ac:chgData name="Judson Santiago" userId="ebb108da2f256286" providerId="LiveId" clId="{F7A08413-C42D-4169-9CBB-4680B87CAFBE}" dt="2018-11-26T17:50:26.564" v="88" actId="1076"/>
          <ac:spMkLst>
            <pc:docMk/>
            <pc:sldMk cId="0" sldId="272"/>
            <ac:spMk id="3" creationId="{00000000-0000-0000-0000-000000000000}"/>
          </ac:spMkLst>
        </pc:spChg>
        <pc:spChg chg="mod">
          <ac:chgData name="Judson Santiago" userId="ebb108da2f256286" providerId="LiveId" clId="{F7A08413-C42D-4169-9CBB-4680B87CAFBE}" dt="2018-11-26T17:47:15.233" v="70" actId="207"/>
          <ac:spMkLst>
            <pc:docMk/>
            <pc:sldMk cId="0" sldId="272"/>
            <ac:spMk id="6" creationId="{00000000-0000-0000-0000-000000000000}"/>
          </ac:spMkLst>
        </pc:spChg>
        <pc:spChg chg="add del mod">
          <ac:chgData name="Judson Santiago" userId="ebb108da2f256286" providerId="LiveId" clId="{F7A08413-C42D-4169-9CBB-4680B87CAFBE}" dt="2018-11-26T17:48:31.435" v="75" actId="207"/>
          <ac:spMkLst>
            <pc:docMk/>
            <pc:sldMk cId="0" sldId="272"/>
            <ac:spMk id="7" creationId="{00000000-0000-0000-0000-000000000000}"/>
          </ac:spMkLst>
        </pc:spChg>
        <pc:spChg chg="add del mod">
          <ac:chgData name="Judson Santiago" userId="ebb108da2f256286" providerId="LiveId" clId="{F7A08413-C42D-4169-9CBB-4680B87CAFBE}" dt="2018-11-26T17:48:31.435" v="75" actId="207"/>
          <ac:spMkLst>
            <pc:docMk/>
            <pc:sldMk cId="0" sldId="272"/>
            <ac:spMk id="8" creationId="{00000000-0000-0000-0000-000000000000}"/>
          </ac:spMkLst>
        </pc:spChg>
        <pc:spChg chg="add del mod">
          <ac:chgData name="Judson Santiago" userId="ebb108da2f256286" providerId="LiveId" clId="{F7A08413-C42D-4169-9CBB-4680B87CAFBE}" dt="2018-11-26T17:48:31.435" v="75" actId="207"/>
          <ac:spMkLst>
            <pc:docMk/>
            <pc:sldMk cId="0" sldId="272"/>
            <ac:spMk id="11" creationId="{00000000-0000-0000-0000-000000000000}"/>
          </ac:spMkLst>
        </pc:spChg>
        <pc:cxnChg chg="add del mod">
          <ac:chgData name="Judson Santiago" userId="ebb108da2f256286" providerId="LiveId" clId="{F7A08413-C42D-4169-9CBB-4680B87CAFBE}" dt="2018-11-26T17:48:13.704" v="72" actId="208"/>
          <ac:cxnSpMkLst>
            <pc:docMk/>
            <pc:sldMk cId="0" sldId="272"/>
            <ac:cxnSpMk id="10" creationId="{00000000-0000-0000-0000-000000000000}"/>
          </ac:cxnSpMkLst>
        </pc:cxnChg>
        <pc:cxnChg chg="add del mod">
          <ac:chgData name="Judson Santiago" userId="ebb108da2f256286" providerId="LiveId" clId="{F7A08413-C42D-4169-9CBB-4680B87CAFBE}" dt="2018-11-26T17:48:13.704" v="72" actId="208"/>
          <ac:cxnSpMkLst>
            <pc:docMk/>
            <pc:sldMk cId="0" sldId="272"/>
            <ac:cxnSpMk id="12" creationId="{00000000-0000-0000-0000-000000000000}"/>
          </ac:cxnSpMkLst>
        </pc:cxnChg>
        <pc:cxnChg chg="add del mod">
          <ac:chgData name="Judson Santiago" userId="ebb108da2f256286" providerId="LiveId" clId="{F7A08413-C42D-4169-9CBB-4680B87CAFBE}" dt="2018-11-26T17:48:13.704" v="72" actId="208"/>
          <ac:cxnSpMkLst>
            <pc:docMk/>
            <pc:sldMk cId="0" sldId="272"/>
            <ac:cxnSpMk id="13" creationId="{00000000-0000-0000-0000-000000000000}"/>
          </ac:cxnSpMkLst>
        </pc:cxnChg>
      </pc:sldChg>
      <pc:sldChg chg="modNotesTx">
        <pc:chgData name="Judson Santiago" userId="ebb108da2f256286" providerId="LiveId" clId="{F7A08413-C42D-4169-9CBB-4680B87CAFBE}" dt="2018-11-27T17:13:14.120" v="740" actId="20577"/>
        <pc:sldMkLst>
          <pc:docMk/>
          <pc:sldMk cId="0" sldId="273"/>
        </pc:sldMkLst>
      </pc:sldChg>
      <pc:sldChg chg="modSp modNotesTx">
        <pc:chgData name="Judson Santiago" userId="ebb108da2f256286" providerId="LiveId" clId="{F7A08413-C42D-4169-9CBB-4680B87CAFBE}" dt="2018-11-27T17:19:51.576" v="980" actId="1076"/>
        <pc:sldMkLst>
          <pc:docMk/>
          <pc:sldMk cId="0" sldId="274"/>
        </pc:sldMkLst>
        <pc:spChg chg="mod">
          <ac:chgData name="Judson Santiago" userId="ebb108da2f256286" providerId="LiveId" clId="{F7A08413-C42D-4169-9CBB-4680B87CAFBE}" dt="2018-11-27T17:19:27.887" v="979" actId="404"/>
          <ac:spMkLst>
            <pc:docMk/>
            <pc:sldMk cId="0" sldId="274"/>
            <ac:spMk id="3" creationId="{00000000-0000-0000-0000-000000000000}"/>
          </ac:spMkLst>
        </pc:spChg>
        <pc:spChg chg="mod">
          <ac:chgData name="Judson Santiago" userId="ebb108da2f256286" providerId="LiveId" clId="{F7A08413-C42D-4169-9CBB-4680B87CAFBE}" dt="2018-11-27T17:19:51.576" v="980" actId="1076"/>
          <ac:spMkLst>
            <pc:docMk/>
            <pc:sldMk cId="0" sldId="274"/>
            <ac:spMk id="4" creationId="{00000000-0000-0000-0000-000000000000}"/>
          </ac:spMkLst>
        </pc:spChg>
      </pc:sldChg>
      <pc:sldChg chg="modSp">
        <pc:chgData name="Judson Santiago" userId="ebb108da2f256286" providerId="LiveId" clId="{F7A08413-C42D-4169-9CBB-4680B87CAFBE}" dt="2018-11-28T20:28:06.773" v="995" actId="20577"/>
        <pc:sldMkLst>
          <pc:docMk/>
          <pc:sldMk cId="0" sldId="277"/>
        </pc:sldMkLst>
        <pc:spChg chg="mod">
          <ac:chgData name="Judson Santiago" userId="ebb108da2f256286" providerId="LiveId" clId="{F7A08413-C42D-4169-9CBB-4680B87CAFBE}" dt="2018-11-28T20:28:06.773" v="995" actId="20577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Judson Santiago" userId="ebb108da2f256286" providerId="LiveId" clId="{F7A08413-C42D-4169-9CBB-4680B87CAFBE}" dt="2018-11-27T17:20:45.174" v="981" actId="20577"/>
        <pc:sldMkLst>
          <pc:docMk/>
          <pc:sldMk cId="0" sldId="278"/>
        </pc:sldMkLst>
        <pc:spChg chg="mod">
          <ac:chgData name="Judson Santiago" userId="ebb108da2f256286" providerId="LiveId" clId="{F7A08413-C42D-4169-9CBB-4680B87CAFBE}" dt="2018-11-27T17:20:45.174" v="981" actId="20577"/>
          <ac:spMkLst>
            <pc:docMk/>
            <pc:sldMk cId="0" sldId="278"/>
            <ac:spMk id="4" creationId="{00000000-0000-0000-0000-000000000000}"/>
          </ac:spMkLst>
        </pc:spChg>
      </pc:sldChg>
      <pc:sldChg chg="modNotesTx">
        <pc:chgData name="Judson Santiago" userId="ebb108da2f256286" providerId="LiveId" clId="{F7A08413-C42D-4169-9CBB-4680B87CAFBE}" dt="2018-11-27T17:23:09.566" v="989" actId="20577"/>
        <pc:sldMkLst>
          <pc:docMk/>
          <pc:sldMk cId="0" sldId="281"/>
        </pc:sldMkLst>
      </pc:sldChg>
      <pc:sldChg chg="modNotesTx">
        <pc:chgData name="Judson Santiago" userId="ebb108da2f256286" providerId="LiveId" clId="{F7A08413-C42D-4169-9CBB-4680B87CAFBE}" dt="2018-11-24T05:43:27.527" v="1" actId="790"/>
        <pc:sldMkLst>
          <pc:docMk/>
          <pc:sldMk cId="0" sldId="282"/>
        </pc:sldMkLst>
      </pc:sldChg>
      <pc:sldChg chg="modSp">
        <pc:chgData name="Judson Santiago" userId="ebb108da2f256286" providerId="LiveId" clId="{F7A08413-C42D-4169-9CBB-4680B87CAFBE}" dt="2018-11-26T18:34:01.425" v="616" actId="20577"/>
        <pc:sldMkLst>
          <pc:docMk/>
          <pc:sldMk cId="0" sldId="283"/>
        </pc:sldMkLst>
        <pc:spChg chg="mod">
          <ac:chgData name="Judson Santiago" userId="ebb108da2f256286" providerId="LiveId" clId="{F7A08413-C42D-4169-9CBB-4680B87CAFBE}" dt="2018-11-26T18:34:01.425" v="616" actId="20577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Judson Santiago" userId="ebb108da2f256286" providerId="LiveId" clId="{F7A08413-C42D-4169-9CBB-4680B87CAFBE}" dt="2018-11-27T17:24:49.689" v="992" actId="20577"/>
        <pc:sldMkLst>
          <pc:docMk/>
          <pc:sldMk cId="0" sldId="287"/>
        </pc:sldMkLst>
        <pc:spChg chg="mod">
          <ac:chgData name="Judson Santiago" userId="ebb108da2f256286" providerId="LiveId" clId="{F7A08413-C42D-4169-9CBB-4680B87CAFBE}" dt="2018-11-27T17:24:49.689" v="992" actId="20577"/>
          <ac:spMkLst>
            <pc:docMk/>
            <pc:sldMk cId="0" sldId="287"/>
            <ac:spMk id="4" creationId="{00000000-0000-0000-0000-000000000000}"/>
          </ac:spMkLst>
        </pc:spChg>
      </pc:sldChg>
      <pc:sldChg chg="modSp">
        <pc:chgData name="Judson Santiago" userId="ebb108da2f256286" providerId="LiveId" clId="{F7A08413-C42D-4169-9CBB-4680B87CAFBE}" dt="2018-11-26T18:53:53.100" v="629" actId="20577"/>
        <pc:sldMkLst>
          <pc:docMk/>
          <pc:sldMk cId="0" sldId="290"/>
        </pc:sldMkLst>
        <pc:spChg chg="mod">
          <ac:chgData name="Judson Santiago" userId="ebb108da2f256286" providerId="LiveId" clId="{F7A08413-C42D-4169-9CBB-4680B87CAFBE}" dt="2018-11-26T18:53:53.100" v="629" actId="20577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Judson Santiago" userId="ebb108da2f256286" providerId="LiveId" clId="{F7A08413-C42D-4169-9CBB-4680B87CAFBE}" dt="2018-11-26T18:55:42.455" v="634" actId="1035"/>
        <pc:sldMkLst>
          <pc:docMk/>
          <pc:sldMk cId="0" sldId="291"/>
        </pc:sldMkLst>
        <pc:spChg chg="mod">
          <ac:chgData name="Judson Santiago" userId="ebb108da2f256286" providerId="LiveId" clId="{F7A08413-C42D-4169-9CBB-4680B87CAFBE}" dt="2018-11-26T18:55:42.455" v="634" actId="1035"/>
          <ac:spMkLst>
            <pc:docMk/>
            <pc:sldMk cId="0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F7A08413-C42D-4169-9CBB-4680B87CAFBE}" dt="2018-11-26T18:55:19.147" v="631" actId="1076"/>
        <pc:sldMkLst>
          <pc:docMk/>
          <pc:sldMk cId="0" sldId="296"/>
        </pc:sldMkLst>
        <pc:spChg chg="mod">
          <ac:chgData name="Judson Santiago" userId="ebb108da2f256286" providerId="LiveId" clId="{F7A08413-C42D-4169-9CBB-4680B87CAFBE}" dt="2018-11-26T18:55:13.318" v="630" actId="20577"/>
          <ac:spMkLst>
            <pc:docMk/>
            <pc:sldMk cId="0" sldId="296"/>
            <ac:spMk id="3" creationId="{00000000-0000-0000-0000-000000000000}"/>
          </ac:spMkLst>
        </pc:spChg>
        <pc:spChg chg="mod">
          <ac:chgData name="Judson Santiago" userId="ebb108da2f256286" providerId="LiveId" clId="{F7A08413-C42D-4169-9CBB-4680B87CAFBE}" dt="2018-11-26T18:55:19.147" v="631" actId="1076"/>
          <ac:spMkLst>
            <pc:docMk/>
            <pc:sldMk cId="0" sldId="296"/>
            <ac:spMk id="4" creationId="{00000000-0000-0000-0000-000000000000}"/>
          </ac:spMkLst>
        </pc:spChg>
      </pc:sldChg>
      <pc:sldChg chg="modSp">
        <pc:chgData name="Judson Santiago" userId="ebb108da2f256286" providerId="LiveId" clId="{F7A08413-C42D-4169-9CBB-4680B87CAFBE}" dt="2018-11-27T17:23:51.511" v="990" actId="207"/>
        <pc:sldMkLst>
          <pc:docMk/>
          <pc:sldMk cId="2960440832" sldId="297"/>
        </pc:sldMkLst>
        <pc:spChg chg="mod">
          <ac:chgData name="Judson Santiago" userId="ebb108da2f256286" providerId="LiveId" clId="{F7A08413-C42D-4169-9CBB-4680B87CAFBE}" dt="2018-11-27T17:23:51.511" v="990" actId="207"/>
          <ac:spMkLst>
            <pc:docMk/>
            <pc:sldMk cId="2960440832" sldId="297"/>
            <ac:spMk id="3" creationId="{00000000-0000-0000-0000-000000000000}"/>
          </ac:spMkLst>
        </pc:spChg>
      </pc:sldChg>
      <pc:sldChg chg="modSp">
        <pc:chgData name="Judson Santiago" userId="ebb108da2f256286" providerId="LiveId" clId="{F7A08413-C42D-4169-9CBB-4680B87CAFBE}" dt="2018-11-26T18:35:26.302" v="627" actId="6549"/>
        <pc:sldMkLst>
          <pc:docMk/>
          <pc:sldMk cId="2719030512" sldId="299"/>
        </pc:sldMkLst>
        <pc:spChg chg="mod">
          <ac:chgData name="Judson Santiago" userId="ebb108da2f256286" providerId="LiveId" clId="{F7A08413-C42D-4169-9CBB-4680B87CAFBE}" dt="2018-11-26T18:35:26.302" v="627" actId="6549"/>
          <ac:spMkLst>
            <pc:docMk/>
            <pc:sldMk cId="2719030512" sldId="299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F7A08413-C42D-4169-9CBB-4680B87CAFBE}" dt="2018-11-26T18:56:58.734" v="674" actId="20577"/>
        <pc:sldMkLst>
          <pc:docMk/>
          <pc:sldMk cId="1643819992" sldId="311"/>
        </pc:sldMkLst>
        <pc:spChg chg="mod">
          <ac:chgData name="Judson Santiago" userId="ebb108da2f256286" providerId="LiveId" clId="{F7A08413-C42D-4169-9CBB-4680B87CAFBE}" dt="2018-11-26T18:56:23.040" v="636" actId="20577"/>
          <ac:spMkLst>
            <pc:docMk/>
            <pc:sldMk cId="1643819992" sldId="311"/>
            <ac:spMk id="3" creationId="{00000000-0000-0000-0000-000000000000}"/>
          </ac:spMkLst>
        </pc:spChg>
      </pc:sldChg>
      <pc:sldChg chg="modSp">
        <pc:chgData name="Judson Santiago" userId="ebb108da2f256286" providerId="LiveId" clId="{F7A08413-C42D-4169-9CBB-4680B87CAFBE}" dt="2018-11-24T05:39:56.215" v="0" actId="20577"/>
        <pc:sldMkLst>
          <pc:docMk/>
          <pc:sldMk cId="593119585" sldId="316"/>
        </pc:sldMkLst>
        <pc:spChg chg="mod">
          <ac:chgData name="Judson Santiago" userId="ebb108da2f256286" providerId="LiveId" clId="{F7A08413-C42D-4169-9CBB-4680B87CAFBE}" dt="2018-11-24T05:39:56.215" v="0" actId="20577"/>
          <ac:spMkLst>
            <pc:docMk/>
            <pc:sldMk cId="593119585" sldId="316"/>
            <ac:spMk id="2" creationId="{00000000-0000-0000-0000-000000000000}"/>
          </ac:spMkLst>
        </pc:spChg>
      </pc:sldChg>
      <pc:sldChg chg="addSp modNotesTx">
        <pc:chgData name="Judson Santiago" userId="ebb108da2f256286" providerId="LiveId" clId="{F7A08413-C42D-4169-9CBB-4680B87CAFBE}" dt="2018-11-24T05:47:20.991" v="57" actId="20577"/>
        <pc:sldMkLst>
          <pc:docMk/>
          <pc:sldMk cId="3716349094" sldId="318"/>
        </pc:sldMkLst>
        <pc:grpChg chg="add">
          <ac:chgData name="Judson Santiago" userId="ebb108da2f256286" providerId="LiveId" clId="{F7A08413-C42D-4169-9CBB-4680B87CAFBE}" dt="2018-11-24T05:46:08.801" v="2"/>
          <ac:grpSpMkLst>
            <pc:docMk/>
            <pc:sldMk cId="3716349094" sldId="318"/>
            <ac:grpSpMk id="7" creationId="{4FEDAB1D-7CF2-4CF4-8479-08751ECD368F}"/>
          </ac:grpSpMkLst>
        </pc:grpChg>
      </pc:sldChg>
      <pc:sldChg chg="addSp delSp modSp add">
        <pc:chgData name="Judson Santiago" userId="ebb108da2f256286" providerId="LiveId" clId="{F7A08413-C42D-4169-9CBB-4680B87CAFBE}" dt="2018-11-26T18:16:47.102" v="595" actId="20577"/>
        <pc:sldMkLst>
          <pc:docMk/>
          <pc:sldMk cId="1122439337" sldId="319"/>
        </pc:sldMkLst>
        <pc:spChg chg="mod">
          <ac:chgData name="Judson Santiago" userId="ebb108da2f256286" providerId="LiveId" clId="{F7A08413-C42D-4169-9CBB-4680B87CAFBE}" dt="2018-11-26T17:49:25.454" v="86" actId="20577"/>
          <ac:spMkLst>
            <pc:docMk/>
            <pc:sldMk cId="1122439337" sldId="319"/>
            <ac:spMk id="2" creationId="{EEEBB3AC-F90D-48F0-B04E-8EDEA84CBDBC}"/>
          </ac:spMkLst>
        </pc:spChg>
        <pc:spChg chg="mod">
          <ac:chgData name="Judson Santiago" userId="ebb108da2f256286" providerId="LiveId" clId="{F7A08413-C42D-4169-9CBB-4680B87CAFBE}" dt="2018-11-26T18:16:47.102" v="595" actId="20577"/>
          <ac:spMkLst>
            <pc:docMk/>
            <pc:sldMk cId="1122439337" sldId="319"/>
            <ac:spMk id="3" creationId="{1F4E7DD8-7835-478B-AD2A-982FA491B62E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4" creationId="{FC747196-E146-4203-B5BC-4680C1BF456F}"/>
          </ac:spMkLst>
        </pc:spChg>
        <pc:spChg chg="add del mod">
          <ac:chgData name="Judson Santiago" userId="ebb108da2f256286" providerId="LiveId" clId="{F7A08413-C42D-4169-9CBB-4680B87CAFBE}" dt="2018-11-26T17:54:57.313" v="265" actId="478"/>
          <ac:spMkLst>
            <pc:docMk/>
            <pc:sldMk cId="1122439337" sldId="319"/>
            <ac:spMk id="5" creationId="{1C3FE5FF-963D-48A0-BBBC-1C60CE03543C}"/>
          </ac:spMkLst>
        </pc:spChg>
        <pc:spChg chg="add del mod">
          <ac:chgData name="Judson Santiago" userId="ebb108da2f256286" providerId="LiveId" clId="{F7A08413-C42D-4169-9CBB-4680B87CAFBE}" dt="2018-11-26T17:54:54.563" v="264" actId="478"/>
          <ac:spMkLst>
            <pc:docMk/>
            <pc:sldMk cId="1122439337" sldId="319"/>
            <ac:spMk id="6" creationId="{50EA25A1-D29C-42AB-A987-BB7329A082C7}"/>
          </ac:spMkLst>
        </pc:spChg>
        <pc:spChg chg="add del mod">
          <ac:chgData name="Judson Santiago" userId="ebb108da2f256286" providerId="LiveId" clId="{F7A08413-C42D-4169-9CBB-4680B87CAFBE}" dt="2018-11-26T17:53:02.165" v="190" actId="478"/>
          <ac:spMkLst>
            <pc:docMk/>
            <pc:sldMk cId="1122439337" sldId="319"/>
            <ac:spMk id="7" creationId="{2D1D5CA4-E348-470E-B8EE-00778D32F343}"/>
          </ac:spMkLst>
        </pc:spChg>
        <pc:spChg chg="add del mod">
          <ac:chgData name="Judson Santiago" userId="ebb108da2f256286" providerId="LiveId" clId="{F7A08413-C42D-4169-9CBB-4680B87CAFBE}" dt="2018-11-26T17:53:05.586" v="191" actId="478"/>
          <ac:spMkLst>
            <pc:docMk/>
            <pc:sldMk cId="1122439337" sldId="319"/>
            <ac:spMk id="8" creationId="{E2F5BF67-5B2D-49CA-AE8C-A23247133574}"/>
          </ac:spMkLst>
        </pc:spChg>
        <pc:spChg chg="add del mod">
          <ac:chgData name="Judson Santiago" userId="ebb108da2f256286" providerId="LiveId" clId="{F7A08413-C42D-4169-9CBB-4680B87CAFBE}" dt="2018-11-26T17:53:02.165" v="190" actId="478"/>
          <ac:spMkLst>
            <pc:docMk/>
            <pc:sldMk cId="1122439337" sldId="319"/>
            <ac:spMk id="10" creationId="{F1DCF7D1-7A66-454C-897B-2775F5744961}"/>
          </ac:spMkLst>
        </pc:spChg>
        <pc:spChg chg="add del mod">
          <ac:chgData name="Judson Santiago" userId="ebb108da2f256286" providerId="LiveId" clId="{F7A08413-C42D-4169-9CBB-4680B87CAFBE}" dt="2018-11-26T17:59:37.484" v="331" actId="478"/>
          <ac:spMkLst>
            <pc:docMk/>
            <pc:sldMk cId="1122439337" sldId="319"/>
            <ac:spMk id="13" creationId="{8E3BD480-7118-4AE3-8F50-F7441E98A843}"/>
          </ac:spMkLst>
        </pc:spChg>
        <pc:spChg chg="add del mod">
          <ac:chgData name="Judson Santiago" userId="ebb108da2f256286" providerId="LiveId" clId="{F7A08413-C42D-4169-9CBB-4680B87CAFBE}" dt="2018-11-26T17:59:37.484" v="331" actId="478"/>
          <ac:spMkLst>
            <pc:docMk/>
            <pc:sldMk cId="1122439337" sldId="319"/>
            <ac:spMk id="14" creationId="{D5CA4AC5-9C9F-4C16-980A-8B9C786841A9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15" creationId="{6EB5CC7D-C109-4EB8-A308-D0B8304FC2A1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16" creationId="{2B6229FB-B934-4D8A-9F53-7FD4A8C4779C}"/>
          </ac:spMkLst>
        </pc:spChg>
        <pc:spChg chg="add del mod">
          <ac:chgData name="Judson Santiago" userId="ebb108da2f256286" providerId="LiveId" clId="{F7A08413-C42D-4169-9CBB-4680B87CAFBE}" dt="2018-11-26T17:59:40.015" v="332" actId="478"/>
          <ac:spMkLst>
            <pc:docMk/>
            <pc:sldMk cId="1122439337" sldId="319"/>
            <ac:spMk id="17" creationId="{95C35483-3933-4EB4-87EA-1D64732C7ED2}"/>
          </ac:spMkLst>
        </pc:spChg>
        <pc:spChg chg="add del mod">
          <ac:chgData name="Judson Santiago" userId="ebb108da2f256286" providerId="LiveId" clId="{F7A08413-C42D-4169-9CBB-4680B87CAFBE}" dt="2018-11-26T18:08:58.671" v="477" actId="478"/>
          <ac:spMkLst>
            <pc:docMk/>
            <pc:sldMk cId="1122439337" sldId="319"/>
            <ac:spMk id="18" creationId="{9C6ECC98-B778-474C-90A7-9FC96F394AA2}"/>
          </ac:spMkLst>
        </pc:spChg>
        <pc:spChg chg="add del mod">
          <ac:chgData name="Judson Santiago" userId="ebb108da2f256286" providerId="LiveId" clId="{F7A08413-C42D-4169-9CBB-4680B87CAFBE}" dt="2018-11-26T17:59:06.350" v="325" actId="478"/>
          <ac:spMkLst>
            <pc:docMk/>
            <pc:sldMk cId="1122439337" sldId="319"/>
            <ac:spMk id="19" creationId="{54B0C548-1F84-4210-AD03-B0990332FFEE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20" creationId="{1AA0A780-B454-405A-9A23-CF0F6654C4E4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21" creationId="{4E780842-0868-46AE-B305-74CB1BC8D204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22" creationId="{C411A6D8-026D-4444-B676-6012934A0A77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23" creationId="{8E9281B8-2B84-4C94-9C81-D5DF87976A1A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24" creationId="{A1BB11F9-A5BA-4697-BDE8-C4C82FE0E569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25" creationId="{D0A750CF-8EFF-41D8-8315-99F110A505D6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26" creationId="{DA1D5911-AAEE-44DD-8026-42048F7433F1}"/>
          </ac:spMkLst>
        </pc:spChg>
        <pc:spChg chg="add del mod">
          <ac:chgData name="Judson Santiago" userId="ebb108da2f256286" providerId="LiveId" clId="{F7A08413-C42D-4169-9CBB-4680B87CAFBE}" dt="2018-11-26T18:09:20.401" v="486" actId="478"/>
          <ac:spMkLst>
            <pc:docMk/>
            <pc:sldMk cId="1122439337" sldId="319"/>
            <ac:spMk id="27" creationId="{367BFFF7-DDC3-4EA3-A2D4-C39417588413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28" creationId="{DC4497EB-A6CB-4FBC-A93C-73B92764E1FB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29" creationId="{500A1294-813A-43BC-9749-50C832BF1463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30" creationId="{3BD9D8DE-576A-4268-A123-CE111639760F}"/>
          </ac:spMkLst>
        </pc:spChg>
        <pc:spChg chg="add mod">
          <ac:chgData name="Judson Santiago" userId="ebb108da2f256286" providerId="LiveId" clId="{F7A08413-C42D-4169-9CBB-4680B87CAFBE}" dt="2018-11-26T18:16:28.488" v="593" actId="1036"/>
          <ac:spMkLst>
            <pc:docMk/>
            <pc:sldMk cId="1122439337" sldId="319"/>
            <ac:spMk id="31" creationId="{B0DC64AB-FD60-40D8-AE41-7182F06673C8}"/>
          </ac:spMkLst>
        </pc:spChg>
        <pc:spChg chg="add del mod">
          <ac:chgData name="Judson Santiago" userId="ebb108da2f256286" providerId="LiveId" clId="{F7A08413-C42D-4169-9CBB-4680B87CAFBE}" dt="2018-11-26T18:08:43.972" v="475" actId="478"/>
          <ac:spMkLst>
            <pc:docMk/>
            <pc:sldMk cId="1122439337" sldId="319"/>
            <ac:spMk id="36" creationId="{B0EC02D3-CCFA-429A-9B69-0D5879F1C06A}"/>
          </ac:spMkLst>
        </pc:spChg>
        <pc:spChg chg="add del mod">
          <ac:chgData name="Judson Santiago" userId="ebb108da2f256286" providerId="LiveId" clId="{F7A08413-C42D-4169-9CBB-4680B87CAFBE}" dt="2018-11-26T18:12:37.609" v="512" actId="478"/>
          <ac:spMkLst>
            <pc:docMk/>
            <pc:sldMk cId="1122439337" sldId="319"/>
            <ac:spMk id="44" creationId="{BCA7797E-93FD-4590-9F2F-F44388EF61FE}"/>
          </ac:spMkLst>
        </pc:spChg>
        <pc:spChg chg="add del mod">
          <ac:chgData name="Judson Santiago" userId="ebb108da2f256286" providerId="LiveId" clId="{F7A08413-C42D-4169-9CBB-4680B87CAFBE}" dt="2018-11-26T18:13:50.617" v="526" actId="478"/>
          <ac:spMkLst>
            <pc:docMk/>
            <pc:sldMk cId="1122439337" sldId="319"/>
            <ac:spMk id="56" creationId="{D1399E35-33A0-4BB6-988D-E42CFA6AC677}"/>
          </ac:spMkLst>
        </pc:spChg>
        <pc:cxnChg chg="add del mod">
          <ac:chgData name="Judson Santiago" userId="ebb108da2f256286" providerId="LiveId" clId="{F7A08413-C42D-4169-9CBB-4680B87CAFBE}" dt="2018-11-26T17:53:02.165" v="190" actId="478"/>
          <ac:cxnSpMkLst>
            <pc:docMk/>
            <pc:sldMk cId="1122439337" sldId="319"/>
            <ac:cxnSpMk id="9" creationId="{3DBB2880-DA89-4138-88FA-53EEEC774B7B}"/>
          </ac:cxnSpMkLst>
        </pc:cxnChg>
        <pc:cxnChg chg="add del mod">
          <ac:chgData name="Judson Santiago" userId="ebb108da2f256286" providerId="LiveId" clId="{F7A08413-C42D-4169-9CBB-4680B87CAFBE}" dt="2018-11-26T17:53:02.165" v="190" actId="478"/>
          <ac:cxnSpMkLst>
            <pc:docMk/>
            <pc:sldMk cId="1122439337" sldId="319"/>
            <ac:cxnSpMk id="11" creationId="{C2119A0B-1979-4121-8E09-0F77FE10C5A2}"/>
          </ac:cxnSpMkLst>
        </pc:cxnChg>
        <pc:cxnChg chg="add del mod">
          <ac:chgData name="Judson Santiago" userId="ebb108da2f256286" providerId="LiveId" clId="{F7A08413-C42D-4169-9CBB-4680B87CAFBE}" dt="2018-11-26T17:53:02.165" v="190" actId="478"/>
          <ac:cxnSpMkLst>
            <pc:docMk/>
            <pc:sldMk cId="1122439337" sldId="319"/>
            <ac:cxnSpMk id="12" creationId="{6E74AE64-BCCD-49B8-B922-87B61E6ADB56}"/>
          </ac:cxnSpMkLst>
        </pc:cxnChg>
        <pc:cxnChg chg="add mod">
          <ac:chgData name="Judson Santiago" userId="ebb108da2f256286" providerId="LiveId" clId="{F7A08413-C42D-4169-9CBB-4680B87CAFBE}" dt="2018-11-26T18:16:28.488" v="593" actId="1036"/>
          <ac:cxnSpMkLst>
            <pc:docMk/>
            <pc:sldMk cId="1122439337" sldId="319"/>
            <ac:cxnSpMk id="33" creationId="{4FC0248E-8E1A-41CA-A43D-FD055BC8B3D3}"/>
          </ac:cxnSpMkLst>
        </pc:cxnChg>
        <pc:cxnChg chg="add del mod">
          <ac:chgData name="Judson Santiago" userId="ebb108da2f256286" providerId="LiveId" clId="{F7A08413-C42D-4169-9CBB-4680B87CAFBE}" dt="2018-11-26T18:10:47.019" v="509" actId="478"/>
          <ac:cxnSpMkLst>
            <pc:docMk/>
            <pc:sldMk cId="1122439337" sldId="319"/>
            <ac:cxnSpMk id="50" creationId="{DE48DC13-5159-4872-8071-9BB8AF1DE33E}"/>
          </ac:cxnSpMkLst>
        </pc:cxnChg>
        <pc:cxnChg chg="add mod">
          <ac:chgData name="Judson Santiago" userId="ebb108da2f256286" providerId="LiveId" clId="{F7A08413-C42D-4169-9CBB-4680B87CAFBE}" dt="2018-11-26T18:16:28.488" v="593" actId="1036"/>
          <ac:cxnSpMkLst>
            <pc:docMk/>
            <pc:sldMk cId="1122439337" sldId="319"/>
            <ac:cxnSpMk id="53" creationId="{5B12B3C4-BCDA-4E1D-888F-F761397EB8B2}"/>
          </ac:cxnSpMkLst>
        </pc:cxnChg>
      </pc:sldChg>
      <pc:sldChg chg="add">
        <pc:chgData name="Judson Santiago" userId="ebb108da2f256286" providerId="LiveId" clId="{F7A08413-C42D-4169-9CBB-4680B87CAFBE}" dt="2018-11-26T21:14:03.505" v="675"/>
        <pc:sldMkLst>
          <pc:docMk/>
          <pc:sldMk cId="3555032373" sldId="320"/>
        </pc:sldMkLst>
      </pc:sldChg>
    </pc:docChg>
  </pc:docChgLst>
  <pc:docChgLst>
    <pc:chgData name="Judson Santiago" userId="ebb108da2f256286" providerId="LiveId" clId="{B53A0BB4-0A04-4F82-ABB2-8D12699C8B80}"/>
    <pc:docChg chg="undo modSld">
      <pc:chgData name="Judson Santiago" userId="ebb108da2f256286" providerId="LiveId" clId="{B53A0BB4-0A04-4F82-ABB2-8D12699C8B80}" dt="2019-10-17T04:16:18.617" v="3" actId="20577"/>
      <pc:docMkLst>
        <pc:docMk/>
      </pc:docMkLst>
      <pc:sldChg chg="modSp">
        <pc:chgData name="Judson Santiago" userId="ebb108da2f256286" providerId="LiveId" clId="{B53A0BB4-0A04-4F82-ABB2-8D12699C8B80}" dt="2019-10-17T04:00:53.484" v="2" actId="20577"/>
        <pc:sldMkLst>
          <pc:docMk/>
          <pc:sldMk cId="0" sldId="276"/>
        </pc:sldMkLst>
        <pc:spChg chg="mod">
          <ac:chgData name="Judson Santiago" userId="ebb108da2f256286" providerId="LiveId" clId="{B53A0BB4-0A04-4F82-ABB2-8D12699C8B80}" dt="2019-10-17T04:00:53.484" v="2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Judson Santiago" userId="ebb108da2f256286" providerId="LiveId" clId="{B53A0BB4-0A04-4F82-ABB2-8D12699C8B80}" dt="2019-10-17T04:16:18.617" v="3" actId="20577"/>
        <pc:sldMkLst>
          <pc:docMk/>
          <pc:sldMk cId="1643819992" sldId="311"/>
        </pc:sldMkLst>
        <pc:spChg chg="mod">
          <ac:chgData name="Judson Santiago" userId="ebb108da2f256286" providerId="LiveId" clId="{B53A0BB4-0A04-4F82-ABB2-8D12699C8B80}" dt="2019-10-17T04:16:18.617" v="3" actId="20577"/>
          <ac:spMkLst>
            <pc:docMk/>
            <pc:sldMk cId="1643819992" sldId="31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62B-A1D1-417D-B6D8-C43C99E914CF}" type="datetimeFigureOut">
              <a:rPr lang="pt-BR" smtClean="0"/>
              <a:pPr/>
              <a:t>17/10/2019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A6644-09D1-4678-9495-78BB873B04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80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984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Blog: </a:t>
            </a:r>
            <a:r>
              <a:rPr lang="pt-BR"/>
              <a:t>Gerando Números Pseudoaleatórios em C++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462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todo são 11 tipos inteiros e 3 ponto-flutuante.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560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iosbase::fixed</a:t>
            </a:r>
            <a:r>
              <a:rPr lang="pt-BR" baseline="0" dirty="0"/>
              <a:t> = sempre mostre o ponto decimal</a:t>
            </a:r>
          </a:p>
          <a:p>
            <a:r>
              <a:rPr lang="pt-BR" dirty="0"/>
              <a:t>iosbase:floatfield = sempre</a:t>
            </a:r>
            <a:r>
              <a:rPr lang="pt-BR" baseline="0" dirty="0"/>
              <a:t> </a:t>
            </a:r>
            <a:r>
              <a:rPr lang="pt-BR" dirty="0"/>
              <a:t>use</a:t>
            </a:r>
            <a:r>
              <a:rPr lang="pt-BR" baseline="0" dirty="0"/>
              <a:t> 6 casas após a vírgula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219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tipos char e short sempre são</a:t>
            </a:r>
            <a:r>
              <a:rPr lang="pt-BR" baseline="0" dirty="0"/>
              <a:t> convertidos para </a:t>
            </a:r>
            <a:r>
              <a:rPr lang="pt-BR" baseline="0" dirty="0" err="1"/>
              <a:t>int</a:t>
            </a:r>
            <a:r>
              <a:rPr lang="pt-BR" baseline="0" dirty="0"/>
              <a:t> em expressões aritméticas.</a:t>
            </a:r>
          </a:p>
          <a:p>
            <a:r>
              <a:rPr lang="pt-BR" baseline="0" dirty="0"/>
              <a:t>Tipos inteiros sempre são convertidos para ponto-flutuante em expressões com ponto-flutuantes.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684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valores short</a:t>
            </a:r>
            <a:r>
              <a:rPr lang="pt-BR" baseline="0" dirty="0"/>
              <a:t> são promovidos para </a:t>
            </a:r>
            <a:r>
              <a:rPr lang="pt-BR" baseline="0" dirty="0" err="1"/>
              <a:t>int</a:t>
            </a:r>
            <a:r>
              <a:rPr lang="pt-BR" baseline="0" dirty="0"/>
              <a:t> antes da soma. Em seguida, devido a atribuição do resultado para uma variável short, o resultado é convertido de volta para short. Isso acontece porque é mais eficiente trabalhar com </a:t>
            </a:r>
            <a:r>
              <a:rPr lang="pt-BR" baseline="0" dirty="0" err="1"/>
              <a:t>int</a:t>
            </a:r>
            <a:r>
              <a:rPr lang="pt-BR" baseline="0" dirty="0"/>
              <a:t> (32bits) que com inteiros menores que 32 bits (short e char).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665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Compilar</a:t>
            </a:r>
            <a:r>
              <a:rPr lang="pt-BR" sz="1200" baseline="0" dirty="0">
                <a:solidFill>
                  <a:schemeClr val="bg1"/>
                </a:solidFill>
              </a:rPr>
              <a:t> programa e ver mensagens de “</a:t>
            </a:r>
            <a:r>
              <a:rPr lang="pt-BR" sz="1200" baseline="0" dirty="0" err="1">
                <a:solidFill>
                  <a:schemeClr val="bg1"/>
                </a:solidFill>
              </a:rPr>
              <a:t>warning</a:t>
            </a:r>
            <a:r>
              <a:rPr lang="pt-BR" sz="1200" baseline="0" dirty="0">
                <a:solidFill>
                  <a:schemeClr val="bg1"/>
                </a:solidFill>
              </a:rPr>
              <a:t>” (Aula09Ex06.cpp)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798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usar auto na prova ou trabalhos.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Depurar</a:t>
            </a:r>
            <a:r>
              <a:rPr lang="pt-BR" sz="1200" baseline="0" dirty="0">
                <a:solidFill>
                  <a:schemeClr val="bg1"/>
                </a:solidFill>
              </a:rPr>
              <a:t> o programa para ver os valores reais das operações. </a:t>
            </a:r>
          </a:p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aseline="0" dirty="0">
                <a:solidFill>
                  <a:schemeClr val="bg1"/>
                </a:solidFill>
              </a:rPr>
              <a:t>Usar </a:t>
            </a:r>
            <a:r>
              <a:rPr lang="pt-BR" sz="1200" baseline="0" dirty="0" err="1">
                <a:solidFill>
                  <a:schemeClr val="bg1"/>
                </a:solidFill>
              </a:rPr>
              <a:t>Run</a:t>
            </a:r>
            <a:r>
              <a:rPr lang="pt-BR" sz="1200" baseline="0" dirty="0">
                <a:solidFill>
                  <a:schemeClr val="bg1"/>
                </a:solidFill>
              </a:rPr>
              <a:t> </a:t>
            </a:r>
            <a:r>
              <a:rPr lang="pt-BR" sz="1200" baseline="0" dirty="0" err="1">
                <a:solidFill>
                  <a:schemeClr val="bg1"/>
                </a:solidFill>
              </a:rPr>
              <a:t>To</a:t>
            </a:r>
            <a:r>
              <a:rPr lang="pt-BR" sz="1200" baseline="0" dirty="0">
                <a:solidFill>
                  <a:schemeClr val="bg1"/>
                </a:solidFill>
              </a:rPr>
              <a:t> Cursor (ou um Breakpoint) para pular a entrada de dados. </a:t>
            </a:r>
          </a:p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aseline="0" dirty="0">
                <a:solidFill>
                  <a:schemeClr val="bg1"/>
                </a:solidFill>
              </a:rPr>
              <a:t>Demostrar Adicionar Inspeção (</a:t>
            </a:r>
            <a:r>
              <a:rPr lang="pt-BR" sz="1200" baseline="0" dirty="0" err="1">
                <a:solidFill>
                  <a:schemeClr val="bg1"/>
                </a:solidFill>
              </a:rPr>
              <a:t>Add</a:t>
            </a:r>
            <a:r>
              <a:rPr lang="pt-BR" sz="1200" baseline="0" dirty="0">
                <a:solidFill>
                  <a:schemeClr val="bg1"/>
                </a:solidFill>
              </a:rPr>
              <a:t> Watch) de variáveis e expressões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40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3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as funções estivessem modificando uma variável global, a ordem das operações seria indefinida.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10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</a:t>
            </a:r>
            <a:r>
              <a:rPr lang="pt-BR" baseline="0" dirty="0"/>
              <a:t> operadores unários não foram citados, mas eles são operadores aritméticos válidos e possuem o comportamento esperado:</a:t>
            </a:r>
          </a:p>
          <a:p>
            <a:r>
              <a:rPr lang="pt-BR" baseline="0" dirty="0" err="1">
                <a:latin typeface="Consolas" panose="020B0609020204030204" pitchFamily="49" charset="0"/>
              </a:rPr>
              <a:t>int</a:t>
            </a:r>
            <a:r>
              <a:rPr lang="pt-BR" baseline="0" dirty="0">
                <a:latin typeface="Consolas" panose="020B0609020204030204" pitchFamily="49" charset="0"/>
              </a:rPr>
              <a:t> i = 1024;</a:t>
            </a:r>
          </a:p>
          <a:p>
            <a:r>
              <a:rPr lang="pt-BR" baseline="0" dirty="0" err="1">
                <a:latin typeface="Consolas" panose="020B0609020204030204" pitchFamily="49" charset="0"/>
              </a:rPr>
              <a:t>int</a:t>
            </a:r>
            <a:r>
              <a:rPr lang="pt-BR" baseline="0" dirty="0">
                <a:latin typeface="Consolas" panose="020B0609020204030204" pitchFamily="49" charset="0"/>
              </a:rPr>
              <a:t> k = -i;  // k é -1024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922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34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Aplicação</a:t>
            </a:r>
            <a:r>
              <a:rPr lang="pt-BR" baseline="0" dirty="0"/>
              <a:t> clássica do operador de divisão e módulo: obter as partes inteira e fracionária de uma medida: metros, gramas, minutos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070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442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Outra aplicação</a:t>
            </a:r>
            <a:r>
              <a:rPr lang="pt-BR" baseline="0" dirty="0"/>
              <a:t> clássica do operador módulo: manter resultados dentro de uma faixa específica (de 0 a LIMITE).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44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17/10/2019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17/10/2019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17/10/2019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17/10/2019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17/10/2019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17/10/2019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17/10/2019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17/10/2019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17/10/2019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17/10/2019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BA2D6767-2846-4CA2-8F01-DE9C1ACF096F}" type="datetimeFigureOut">
              <a:rPr lang="pt-BR" smtClean="0"/>
              <a:pPr/>
              <a:t>17/10/2019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A2D6767-2846-4CA2-8F01-DE9C1ACF096F}" type="datetimeFigureOut">
              <a:rPr lang="pt-BR" smtClean="0"/>
              <a:pPr/>
              <a:t>17/10/2019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Básicos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resultado do operador de divisão depende dos operandos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Divisão inteira: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se ambos os operandos são inteiros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Divisão ponto-flutuante: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se pelo menos um operando é  ponto-flutuante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244334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5 / 2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resultado é 2 e não 2.5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5085184"/>
            <a:ext cx="436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5.0 / 2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resultado é 2.5</a:t>
            </a:r>
          </a:p>
          <a:p>
            <a:r>
              <a:rPr lang="pt-BR" dirty="0">
                <a:latin typeface="+mj-lt"/>
              </a:rPr>
              <a:t>5 / 2.0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resultado é 2.5</a:t>
            </a:r>
          </a:p>
          <a:p>
            <a:r>
              <a:rPr lang="pt-BR" dirty="0">
                <a:latin typeface="+mj-lt"/>
              </a:rPr>
              <a:t>5.0 / 2.0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resultado é 2.5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Divisão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69901"/>
            <a:ext cx="82153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sempre mostra 6 casas após a vírgula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cout.setf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(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::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fixed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,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::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floatfield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 cout &lt;&lt; fixed;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"Divisão Inteira: 9/5 = "</a:t>
            </a:r>
            <a:r>
              <a:rPr lang="pt-BR" sz="1600" dirty="0">
                <a:latin typeface="+mj-lt"/>
              </a:rPr>
              <a:t> &lt;&lt; 9/5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"Divisão Ponto-Flutuante: 9.0/5.0 = "</a:t>
            </a:r>
            <a:r>
              <a:rPr lang="pt-BR" sz="1600" dirty="0">
                <a:latin typeface="+mj-lt"/>
              </a:rPr>
              <a:t> &lt;&lt; 9.0/5.0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"Divisão Mista: 9.0/5 = "</a:t>
            </a:r>
            <a:r>
              <a:rPr lang="pt-BR" sz="1600" dirty="0">
                <a:latin typeface="+mj-lt"/>
              </a:rPr>
              <a:t> &lt;&lt; 9.0/5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"Constantes double: 1e7/9.0 = "</a:t>
            </a:r>
            <a:r>
              <a:rPr lang="pt-BR" sz="1600" dirty="0">
                <a:latin typeface="+mj-lt"/>
              </a:rPr>
              <a:t> &lt;&lt; 1e7/9.0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"Constantes float: 1e7f/9.0f = "</a:t>
            </a:r>
            <a:r>
              <a:rPr lang="pt-BR" sz="1600" dirty="0">
                <a:latin typeface="+mj-lt"/>
              </a:rPr>
              <a:t> &lt;&lt; 1e7f/9.0f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resultado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dirty="0"/>
              <a:t> se pelo menos um dos  operandos  é double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float </a:t>
            </a:r>
            <a:r>
              <a:rPr lang="pt-BR" dirty="0"/>
              <a:t>caso contrário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tipo padrão das constantes é double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57567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Divisão Inteira: 9/5 = 1</a:t>
            </a:r>
          </a:p>
          <a:p>
            <a:r>
              <a:rPr lang="pt-BR" dirty="0">
                <a:latin typeface="+mj-lt"/>
              </a:rPr>
              <a:t>Divisão Ponto-Flutuante: 9.0/5.0 = 1.800000</a:t>
            </a:r>
          </a:p>
          <a:p>
            <a:r>
              <a:rPr lang="pt-BR" dirty="0">
                <a:latin typeface="+mj-lt"/>
              </a:rPr>
              <a:t>Divisão Mista: 9.0/5 = 1.800000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Constantes double: 1e7/9.0 = 1111111.111111</a:t>
            </a:r>
          </a:p>
          <a:p>
            <a:r>
              <a:rPr lang="pt-BR" dirty="0">
                <a:latin typeface="+mj-lt"/>
              </a:rPr>
              <a:t>Constantes float: 1e7f/9.0f = 1111111.125000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Módulo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O operador módulo (%) retorna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resto de uma divisão inteira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5233264" y="5517232"/>
            <a:ext cx="172547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/>
              <a:t>Resto da divisão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3095604" y="2708920"/>
            <a:ext cx="1362827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5 % 2 = 1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5595934" y="2708920"/>
            <a:ext cx="1362827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5 % 3 = 2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8239140" y="2708920"/>
            <a:ext cx="1362827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5 % 6 = 5</a:t>
            </a:r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D8C37A75-E211-4284-B13B-142A7223C44E}"/>
              </a:ext>
            </a:extLst>
          </p:cNvPr>
          <p:cNvGrpSpPr/>
          <p:nvPr/>
        </p:nvGrpSpPr>
        <p:grpSpPr>
          <a:xfrm>
            <a:off x="3095604" y="3416870"/>
            <a:ext cx="6858048" cy="1740322"/>
            <a:chOff x="3095604" y="3416870"/>
            <a:chExt cx="6858048" cy="1740322"/>
          </a:xfrm>
        </p:grpSpPr>
        <p:sp>
          <p:nvSpPr>
            <p:cNvPr id="4" name="CaixaDeTexto 3"/>
            <p:cNvSpPr txBox="1"/>
            <p:nvPr/>
          </p:nvSpPr>
          <p:spPr>
            <a:xfrm>
              <a:off x="3381356" y="341687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latin typeface="+mj-lt"/>
                </a:rPr>
                <a:t>5</a:t>
              </a:r>
            </a:p>
          </p:txBody>
        </p:sp>
        <p:cxnSp>
          <p:nvCxnSpPr>
            <p:cNvPr id="6" name="Conector reto 5"/>
            <p:cNvCxnSpPr/>
            <p:nvPr/>
          </p:nvCxnSpPr>
          <p:spPr>
            <a:xfrm rot="5400000">
              <a:off x="3739340" y="3715098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3952860" y="3930206"/>
              <a:ext cx="92869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4113674" y="341687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latin typeface="+mj-lt"/>
                </a:rPr>
                <a:t>2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113674" y="39330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latin typeface="+mj-lt"/>
                </a:rPr>
                <a:t>2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381356" y="3933588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latin typeface="+mj-lt"/>
                </a:rPr>
                <a:t>4</a:t>
              </a:r>
            </a:p>
          </p:txBody>
        </p:sp>
        <p:cxnSp>
          <p:nvCxnSpPr>
            <p:cNvPr id="13" name="Conector reto 12"/>
            <p:cNvCxnSpPr>
              <a:cxnSpLocks/>
            </p:cNvCxnSpPr>
            <p:nvPr/>
          </p:nvCxnSpPr>
          <p:spPr>
            <a:xfrm>
              <a:off x="3238480" y="4509120"/>
              <a:ext cx="6761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cxnSpLocks/>
            </p:cNvCxnSpPr>
            <p:nvPr/>
          </p:nvCxnSpPr>
          <p:spPr>
            <a:xfrm>
              <a:off x="3095604" y="3970167"/>
              <a:ext cx="14287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3381356" y="463397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latin typeface="+mj-lt"/>
                </a:rPr>
                <a:t>1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238480" y="4701419"/>
              <a:ext cx="642942" cy="40586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881686" y="341687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latin typeface="+mj-lt"/>
                </a:rPr>
                <a:t>5</a:t>
              </a:r>
            </a:p>
          </p:txBody>
        </p:sp>
        <p:cxnSp>
          <p:nvCxnSpPr>
            <p:cNvPr id="19" name="Conector reto 18"/>
            <p:cNvCxnSpPr/>
            <p:nvPr/>
          </p:nvCxnSpPr>
          <p:spPr>
            <a:xfrm rot="5400000">
              <a:off x="6239670" y="3715098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6453190" y="3930206"/>
              <a:ext cx="92869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6614004" y="341687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latin typeface="+mj-lt"/>
                </a:rPr>
                <a:t>3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614004" y="39330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latin typeface="+mj-lt"/>
                </a:rPr>
                <a:t>1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881686" y="3933588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latin typeface="+mj-lt"/>
                </a:rPr>
                <a:t>3</a:t>
              </a:r>
            </a:p>
          </p:txBody>
        </p:sp>
        <p:cxnSp>
          <p:nvCxnSpPr>
            <p:cNvPr id="24" name="Conector reto 23"/>
            <p:cNvCxnSpPr>
              <a:cxnSpLocks/>
            </p:cNvCxnSpPr>
            <p:nvPr/>
          </p:nvCxnSpPr>
          <p:spPr>
            <a:xfrm>
              <a:off x="5738810" y="4509120"/>
              <a:ext cx="6761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cxnSpLocks/>
            </p:cNvCxnSpPr>
            <p:nvPr/>
          </p:nvCxnSpPr>
          <p:spPr>
            <a:xfrm>
              <a:off x="5595934" y="3970167"/>
              <a:ext cx="14287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/>
            <p:cNvSpPr txBox="1"/>
            <p:nvPr/>
          </p:nvSpPr>
          <p:spPr>
            <a:xfrm>
              <a:off x="5881686" y="463397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latin typeface="+mj-lt"/>
                </a:rPr>
                <a:t>2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738810" y="4701419"/>
              <a:ext cx="642942" cy="40586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8453454" y="341687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latin typeface="+mj-lt"/>
                </a:rPr>
                <a:t>5</a:t>
              </a:r>
            </a:p>
          </p:txBody>
        </p:sp>
        <p:cxnSp>
          <p:nvCxnSpPr>
            <p:cNvPr id="28" name="Conector reto 27"/>
            <p:cNvCxnSpPr/>
            <p:nvPr/>
          </p:nvCxnSpPr>
          <p:spPr>
            <a:xfrm rot="5400000">
              <a:off x="8811438" y="3715098"/>
              <a:ext cx="428628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9024958" y="3930206"/>
              <a:ext cx="92869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9185772" y="341687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latin typeface="+mj-lt"/>
                </a:rPr>
                <a:t>6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9185772" y="39330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latin typeface="+mj-lt"/>
                </a:rPr>
                <a:t>0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8453454" y="3933588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latin typeface="+mj-lt"/>
                </a:rPr>
                <a:t>0</a:t>
              </a:r>
            </a:p>
          </p:txBody>
        </p:sp>
        <p:cxnSp>
          <p:nvCxnSpPr>
            <p:cNvPr id="33" name="Conector reto 32"/>
            <p:cNvCxnSpPr>
              <a:cxnSpLocks/>
            </p:cNvCxnSpPr>
            <p:nvPr/>
          </p:nvCxnSpPr>
          <p:spPr>
            <a:xfrm>
              <a:off x="8310578" y="4509120"/>
              <a:ext cx="6761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8453454" y="463397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latin typeface="+mj-lt"/>
                </a:rPr>
                <a:t>5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310578" y="4701419"/>
              <a:ext cx="642942" cy="40586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495CF31B-8511-40EC-86B4-3585840C96B7}"/>
                </a:ext>
              </a:extLst>
            </p:cNvPr>
            <p:cNvCxnSpPr>
              <a:cxnSpLocks/>
            </p:cNvCxnSpPr>
            <p:nvPr/>
          </p:nvCxnSpPr>
          <p:spPr>
            <a:xfrm>
              <a:off x="8167702" y="3970167"/>
              <a:ext cx="14287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Módulo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56792"/>
            <a:ext cx="9505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CentavosPorReal</a:t>
            </a:r>
            <a:r>
              <a:rPr lang="pt-BR" sz="1600" dirty="0">
                <a:latin typeface="+mj-lt"/>
              </a:rPr>
              <a:t> = 100;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valor;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um valor em centavos: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valor;</a:t>
            </a:r>
          </a:p>
          <a:p>
            <a:r>
              <a:rPr lang="pt-BR" sz="1600" dirty="0">
                <a:latin typeface="+mj-lt"/>
              </a:rPr>
              <a:t>    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reais = valor / </a:t>
            </a:r>
            <a:r>
              <a:rPr lang="pt-BR" sz="1600" dirty="0" err="1">
                <a:latin typeface="+mj-lt"/>
              </a:rPr>
              <a:t>CentavosPorReal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centavos = valor % </a:t>
            </a:r>
            <a:r>
              <a:rPr lang="pt-BR" sz="1600" dirty="0" err="1">
                <a:latin typeface="+mj-lt"/>
              </a:rPr>
              <a:t>CentavosPorReal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valor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centavos correspondem a\n" </a:t>
            </a:r>
            <a:r>
              <a:rPr lang="pt-BR" sz="1600" dirty="0">
                <a:latin typeface="+mj-lt"/>
              </a:rPr>
              <a:t>&lt;&lt; reais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 e "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          &lt;&lt; centavos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centavos."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Módulo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devem ser inicializadas e não podem ter seu valor alterado no programa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348880"/>
            <a:ext cx="423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Digite um valor em centavos: </a:t>
            </a:r>
            <a:r>
              <a:rPr lang="pt-BR" b="1" dirty="0">
                <a:latin typeface="+mj-lt"/>
              </a:rPr>
              <a:t>210</a:t>
            </a:r>
          </a:p>
          <a:p>
            <a:r>
              <a:rPr lang="pt-BR" dirty="0">
                <a:latin typeface="+mj-lt"/>
              </a:rPr>
              <a:t>210 centavos correspondem a</a:t>
            </a:r>
          </a:p>
          <a:p>
            <a:r>
              <a:rPr lang="pt-BR" dirty="0">
                <a:latin typeface="+mj-lt"/>
              </a:rPr>
              <a:t>2 Reais e 10 centavos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4581128"/>
            <a:ext cx="6516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CentavosPorReal</a:t>
            </a:r>
            <a:r>
              <a:rPr lang="pt-BR" dirty="0">
                <a:latin typeface="+mj-lt"/>
              </a:rPr>
              <a:t> = 100;</a:t>
            </a:r>
          </a:p>
          <a:p>
            <a:r>
              <a:rPr lang="pt-BR" dirty="0" err="1">
                <a:latin typeface="+mj-lt"/>
              </a:rPr>
              <a:t>CentavosPorReal</a:t>
            </a:r>
            <a:r>
              <a:rPr lang="pt-BR" dirty="0">
                <a:latin typeface="+mj-lt"/>
              </a:rPr>
              <a:t> = 200;   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X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CargaHoraria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deve ser inicializado</a:t>
            </a:r>
          </a:p>
          <a:p>
            <a:r>
              <a:rPr lang="pt-BR" dirty="0" err="1">
                <a:latin typeface="+mj-lt"/>
              </a:rPr>
              <a:t>CargaHoraria</a:t>
            </a:r>
            <a:r>
              <a:rPr lang="pt-BR" dirty="0">
                <a:latin typeface="+mj-lt"/>
              </a:rPr>
              <a:t> = 60;       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A983B-C8B0-4856-8D2E-1B83424D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#define </a:t>
            </a:r>
            <a:r>
              <a:rPr lang="pt-BR" i="1" dirty="0"/>
              <a:t>versus</a:t>
            </a:r>
            <a:r>
              <a:rPr lang="pt-BR" dirty="0"/>
              <a:t> </a:t>
            </a:r>
            <a:r>
              <a:rPr lang="pt-BR" dirty="0" err="1"/>
              <a:t>const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E4C42-6997-4109-BC2C-02031F37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Um </a:t>
            </a:r>
            <a:r>
              <a:rPr lang="pt-BR" sz="3200" dirty="0">
                <a:solidFill>
                  <a:schemeClr val="accent3">
                    <a:lumMod val="75000"/>
                  </a:schemeClr>
                </a:solidFill>
              </a:rPr>
              <a:t>#define</a:t>
            </a:r>
            <a:r>
              <a:rPr lang="pt-BR" sz="3200" dirty="0"/>
              <a:t> cria uma </a:t>
            </a:r>
            <a:r>
              <a:rPr lang="pt-BR" sz="3200" dirty="0">
                <a:solidFill>
                  <a:schemeClr val="accent3">
                    <a:lumMod val="75000"/>
                  </a:schemeClr>
                </a:solidFill>
              </a:rPr>
              <a:t>constante simbólica</a:t>
            </a:r>
            <a:br>
              <a:rPr lang="pt-BR" sz="3200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pt-BR" sz="3200" dirty="0"/>
            </a:br>
            <a:endParaRPr lang="pt-BR" sz="3200" dirty="0"/>
          </a:p>
          <a:p>
            <a:r>
              <a:rPr lang="pt-BR" sz="3200" dirty="0"/>
              <a:t>Um </a:t>
            </a:r>
            <a:r>
              <a:rPr lang="pt-BR" sz="3200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r>
              <a:rPr lang="pt-BR" sz="3200" dirty="0">
                <a:solidFill>
                  <a:schemeClr val="accent3">
                    <a:lumMod val="75000"/>
                  </a:schemeClr>
                </a:solidFill>
              </a:rPr>
              <a:t> é melhor</a:t>
            </a:r>
            <a:r>
              <a:rPr lang="pt-BR" sz="3200" dirty="0"/>
              <a:t> porque:</a:t>
            </a:r>
            <a:endParaRPr lang="pt-BR" sz="2800" dirty="0"/>
          </a:p>
          <a:p>
            <a:pPr lvl="1"/>
            <a:r>
              <a:rPr lang="pt-BR" dirty="0"/>
              <a:t>Ele pode ser usado da mesma forma que uma variável</a:t>
            </a:r>
          </a:p>
          <a:p>
            <a:pPr lvl="2"/>
            <a:r>
              <a:rPr lang="pt-BR" dirty="0"/>
              <a:t>Possui um tipo, é possível pegar o seu endereço, </a:t>
            </a:r>
            <a:br>
              <a:rPr lang="pt-BR" dirty="0"/>
            </a:br>
            <a:r>
              <a:rPr lang="pt-BR" dirty="0"/>
              <a:t>pode ser passado para funções, aceita conversões, etc. </a:t>
            </a:r>
          </a:p>
          <a:p>
            <a:pPr lvl="1"/>
            <a:r>
              <a:rPr lang="pt-BR" dirty="0"/>
              <a:t>Ele possui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</a:t>
            </a:r>
            <a:r>
              <a:rPr lang="pt-BR" dirty="0"/>
              <a:t> enquanto que o define não</a:t>
            </a:r>
          </a:p>
          <a:p>
            <a:pPr lvl="1"/>
            <a:r>
              <a:rPr lang="pt-BR" dirty="0"/>
              <a:t>Ele passa pela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verificação de tipos </a:t>
            </a:r>
            <a:r>
              <a:rPr lang="pt-BR" dirty="0"/>
              <a:t>enquanto que o define não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33D85D3-9F46-4B41-820E-3E568182E231}"/>
              </a:ext>
            </a:extLst>
          </p:cNvPr>
          <p:cNvSpPr/>
          <p:nvPr/>
        </p:nvSpPr>
        <p:spPr>
          <a:xfrm>
            <a:off x="1702078" y="2420888"/>
            <a:ext cx="46987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CentavosPorReal</a:t>
            </a:r>
            <a:r>
              <a:rPr lang="pt-BR" sz="2000" dirty="0">
                <a:latin typeface="+mj-lt"/>
              </a:rPr>
              <a:t> 100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CentavosPorReal</a:t>
            </a:r>
            <a:r>
              <a:rPr lang="pt-BR" sz="2000" dirty="0">
                <a:latin typeface="+mj-lt"/>
              </a:rPr>
              <a:t> = 100;</a:t>
            </a:r>
          </a:p>
        </p:txBody>
      </p:sp>
    </p:spTree>
    <p:extLst>
      <p:ext uri="{BB962C8B-B14F-4D97-AF65-F5344CB8AC3E}">
        <p14:creationId xmlns:p14="http://schemas.microsoft.com/office/powerpoint/2010/main" val="333661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Módulo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56792"/>
            <a:ext cx="9505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  <a:b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Limite = 10;</a:t>
            </a:r>
          </a:p>
          <a:p>
            <a:r>
              <a:rPr lang="pt-BR" sz="1600" dirty="0">
                <a:latin typeface="+mj-lt"/>
              </a:rPr>
              <a:t>     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"Sorteando um valor de 0 a 9:\n"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sorteio = </a:t>
            </a:r>
            <a:r>
              <a:rPr lang="pt-BR" sz="1600" dirty="0" err="1">
                <a:latin typeface="+mj-lt"/>
              </a:rPr>
              <a:t>rand</a:t>
            </a:r>
            <a:r>
              <a:rPr lang="pt-BR" sz="1600" dirty="0">
                <a:latin typeface="+mj-lt"/>
              </a:rPr>
              <a:t>() % Limite;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sorteio;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24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Módulo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rand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retorna valores pseudoaleatórios em uma faixa de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 a </a:t>
            </a:r>
            <a:r>
              <a:rPr lang="pt-BR" dirty="0">
                <a:latin typeface="+mj-lt"/>
              </a:rPr>
              <a:t>32767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módulo</a:t>
            </a:r>
            <a:r>
              <a:rPr lang="pt-BR" dirty="0"/>
              <a:t> coloca estes valores 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faixa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 Limite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-1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511042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Sorteando um valor de 0 a 9: </a:t>
            </a:r>
          </a:p>
          <a:p>
            <a:r>
              <a:rPr lang="pt-BR" dirty="0">
                <a:latin typeface="+mj-lt"/>
              </a:rPr>
              <a:t>4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03512" y="5661248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sorteio = </a:t>
            </a:r>
            <a:r>
              <a:rPr lang="pt-BR" dirty="0" err="1">
                <a:latin typeface="+mj-lt"/>
              </a:rPr>
              <a:t>rand</a:t>
            </a:r>
            <a:r>
              <a:rPr lang="pt-BR" dirty="0">
                <a:latin typeface="+mj-lt"/>
              </a:rPr>
              <a:t>() % Limite;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FEDAB1D-7CF2-4CF4-8479-08751ECD368F}"/>
              </a:ext>
            </a:extLst>
          </p:cNvPr>
          <p:cNvGrpSpPr/>
          <p:nvPr/>
        </p:nvGrpSpPr>
        <p:grpSpPr>
          <a:xfrm>
            <a:off x="11594275" y="6381328"/>
            <a:ext cx="597725" cy="540266"/>
            <a:chOff x="11582400" y="6381328"/>
            <a:chExt cx="597725" cy="540266"/>
          </a:xfrm>
        </p:grpSpPr>
        <p:sp>
          <p:nvSpPr>
            <p:cNvPr id="8" name="Triângulo isósceles 6">
              <a:extLst>
                <a:ext uri="{FF2B5EF4-FFF2-40B4-BE49-F238E27FC236}">
                  <a16:creationId xmlns:a16="http://schemas.microsoft.com/office/drawing/2014/main" id="{D5438E3B-C003-44A4-A592-7F839D5DDE65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AE36838-4DE9-47AE-ADCA-EDD9C87253C6}"/>
                </a:ext>
              </a:extLst>
            </p:cNvPr>
            <p:cNvSpPr/>
            <p:nvPr/>
          </p:nvSpPr>
          <p:spPr>
            <a:xfrm>
              <a:off x="11788841" y="652148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349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de Tipo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existência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muitos tipos de dados</a:t>
            </a:r>
            <a:r>
              <a:rPr lang="pt-BR" dirty="0"/>
              <a:t> permite ao programador usar o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 mais adequado as suas necessidades</a:t>
            </a:r>
          </a:p>
          <a:p>
            <a:pPr lvl="1"/>
            <a:r>
              <a:rPr lang="pt-BR" dirty="0" err="1"/>
              <a:t>bool</a:t>
            </a:r>
            <a:r>
              <a:rPr lang="pt-BR" dirty="0"/>
              <a:t>, short, int, long, long long, char, unsigned char, unsigned short, unsigned int, unsigned long, unsigned long </a:t>
            </a:r>
            <a:r>
              <a:rPr lang="pt-BR" dirty="0" err="1"/>
              <a:t>long</a:t>
            </a:r>
            <a:r>
              <a:rPr lang="pt-BR" dirty="0"/>
              <a:t>, float, double, </a:t>
            </a:r>
            <a:br>
              <a:rPr lang="pt-BR" dirty="0"/>
            </a:br>
            <a:r>
              <a:rPr lang="pt-BR" dirty="0" err="1"/>
              <a:t>long</a:t>
            </a:r>
            <a:r>
              <a:rPr lang="pt-BR" dirty="0"/>
              <a:t> double</a:t>
            </a:r>
          </a:p>
          <a:p>
            <a:endParaRPr lang="pt-BR" dirty="0"/>
          </a:p>
          <a:p>
            <a:r>
              <a:rPr lang="pt-BR" dirty="0"/>
              <a:t>Para facilitar, a linguagem C++ faz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conversões automáticas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 tipos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situações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C++ fornece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</a:t>
            </a:r>
            <a:r>
              <a:rPr lang="pt-BR" dirty="0"/>
              <a:t> para cinco cálculos aritméticos básicos: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Soma</a:t>
            </a:r>
            <a:r>
              <a:rPr lang="pt-BR" dirty="0"/>
              <a:t> (+)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Subtração</a:t>
            </a:r>
            <a:r>
              <a:rPr lang="pt-BR" dirty="0"/>
              <a:t> (-)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Multiplicação</a:t>
            </a:r>
            <a:r>
              <a:rPr lang="pt-BR" dirty="0"/>
              <a:t> (*)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Divisão</a:t>
            </a:r>
            <a:r>
              <a:rPr lang="pt-BR" dirty="0"/>
              <a:t> (/)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Módulo</a:t>
            </a:r>
            <a:r>
              <a:rPr lang="pt-BR" dirty="0"/>
              <a:t> (%)</a:t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35960" y="3988736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rodas = 4 + 2;</a:t>
            </a:r>
          </a:p>
        </p:txBody>
      </p:sp>
      <p:sp>
        <p:nvSpPr>
          <p:cNvPr id="5" name="Chave direita 4"/>
          <p:cNvSpPr/>
          <p:nvPr/>
        </p:nvSpPr>
        <p:spPr>
          <a:xfrm rot="5400000">
            <a:off x="7780850" y="4131612"/>
            <a:ext cx="142876" cy="7143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09552" y="4695315"/>
            <a:ext cx="3067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 operador e seus operandos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formam uma expressão</a:t>
            </a:r>
            <a:r>
              <a:rPr lang="pt-BR" sz="2000" dirty="0"/>
              <a:t>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349289" y="2894213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</a:schemeClr>
                </a:solidFill>
              </a:rPr>
              <a:t>Operador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483472" y="3256886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</a:schemeClr>
                </a:solidFill>
              </a:rPr>
              <a:t>Operando</a:t>
            </a:r>
          </a:p>
        </p:txBody>
      </p:sp>
      <p:cxnSp>
        <p:nvCxnSpPr>
          <p:cNvPr id="10" name="Conector reto 9"/>
          <p:cNvCxnSpPr/>
          <p:nvPr/>
        </p:nvCxnSpPr>
        <p:spPr>
          <a:xfrm rot="5400000" flipH="1" flipV="1">
            <a:off x="7455257" y="3857232"/>
            <a:ext cx="285752" cy="1588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947847" y="3304681"/>
            <a:ext cx="125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</a:schemeClr>
                </a:solidFill>
              </a:rPr>
              <a:t>Operando</a:t>
            </a:r>
          </a:p>
        </p:txBody>
      </p:sp>
      <p:cxnSp>
        <p:nvCxnSpPr>
          <p:cNvPr id="12" name="Conector reto 11"/>
          <p:cNvCxnSpPr/>
          <p:nvPr/>
        </p:nvCxnSpPr>
        <p:spPr>
          <a:xfrm rot="5400000" flipH="1" flipV="1">
            <a:off x="7955323" y="3857232"/>
            <a:ext cx="285752" cy="1588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5400000" flipH="1" flipV="1">
            <a:off x="7522726" y="3679431"/>
            <a:ext cx="642942" cy="1588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de Tipos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Conversões automáticas são feitas: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Em atribuições </a:t>
            </a:r>
            <a:r>
              <a:rPr lang="pt-BR" dirty="0"/>
              <a:t>de valores à variáveis, quando o valor é de um tipo diferente da variável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Em expressões</a:t>
            </a:r>
            <a:r>
              <a:rPr lang="pt-BR" dirty="0"/>
              <a:t>, quando se combinam valores e/ou variáveis de tipos diferentes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284984"/>
            <a:ext cx="496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valor = 2.5;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2.5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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2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resultado = 10;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10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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10.0</a:t>
            </a:r>
          </a:p>
        </p:txBody>
      </p:sp>
      <p:sp>
        <p:nvSpPr>
          <p:cNvPr id="5" name="CaixaDeTexto 3"/>
          <p:cNvSpPr txBox="1"/>
          <p:nvPr/>
        </p:nvSpPr>
        <p:spPr>
          <a:xfrm>
            <a:off x="1991544" y="5109573"/>
            <a:ext cx="5982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 = 2 + 3.5 + 1;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6.5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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6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resultado = 11/2.0;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5.5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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5.5f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de Tipos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Conversões automáticas são feitas: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Na passagem de argumentos para funções</a:t>
            </a:r>
            <a:r>
              <a:rPr lang="pt-BR" dirty="0"/>
              <a:t>, quando os argumentos tem tipos diferentes dos parâmetros da função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Para entender o resultado de alguns programas 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entender as conversões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429000"/>
            <a:ext cx="7149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soma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);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soma(3, 5);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função: 3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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3.0, 5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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5.0</a:t>
            </a:r>
          </a:p>
        </p:txBody>
      </p:sp>
    </p:spTree>
    <p:extLst>
      <p:ext uri="{BB962C8B-B14F-4D97-AF65-F5344CB8AC3E}">
        <p14:creationId xmlns:p14="http://schemas.microsoft.com/office/powerpoint/2010/main" val="2960440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na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C++ é bastante liberal na atribuição de valores numéricos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Atribuir um valor para uma variável com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largura de bits maior</a:t>
            </a:r>
            <a:r>
              <a:rPr lang="pt-BR" dirty="0"/>
              <a:t> não gera nenhum problema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86615" y="2539390"/>
            <a:ext cx="7023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 mar = 102;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dirty="0">
                <a:latin typeface="+mj-lt"/>
              </a:rPr>
              <a:t> sol = mar;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tipo char é convertido em short</a:t>
            </a:r>
          </a:p>
        </p:txBody>
      </p:sp>
      <p:sp>
        <p:nvSpPr>
          <p:cNvPr id="5" name="Retângulo 4"/>
          <p:cNvSpPr/>
          <p:nvPr/>
        </p:nvSpPr>
        <p:spPr>
          <a:xfrm>
            <a:off x="1806643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092395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7" name="Retângulo 6"/>
          <p:cNvSpPr/>
          <p:nvPr/>
        </p:nvSpPr>
        <p:spPr>
          <a:xfrm>
            <a:off x="2378147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8" name="Retângulo 7"/>
          <p:cNvSpPr/>
          <p:nvPr/>
        </p:nvSpPr>
        <p:spPr>
          <a:xfrm>
            <a:off x="2663899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9" name="Retângulo 8"/>
          <p:cNvSpPr/>
          <p:nvPr/>
        </p:nvSpPr>
        <p:spPr>
          <a:xfrm>
            <a:off x="2949651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235403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521155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806907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092659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378411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664163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949915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235667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521419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807171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092923" y="44267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4092659" y="371237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4378411" y="371237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4664163" y="371237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4949915" y="371237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35667" y="371237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5521419" y="371237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5807171" y="371237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6092923" y="371237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7" name="Chave direita 36"/>
          <p:cNvSpPr/>
          <p:nvPr/>
        </p:nvSpPr>
        <p:spPr>
          <a:xfrm>
            <a:off x="6592989" y="3666332"/>
            <a:ext cx="142876" cy="4286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6878741" y="370022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char = 8 bits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878742" y="442675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short = 16 bits</a:t>
            </a:r>
          </a:p>
        </p:txBody>
      </p:sp>
      <p:sp>
        <p:nvSpPr>
          <p:cNvPr id="40" name="Chave direita 39"/>
          <p:cNvSpPr/>
          <p:nvPr/>
        </p:nvSpPr>
        <p:spPr>
          <a:xfrm>
            <a:off x="6592989" y="4393412"/>
            <a:ext cx="142876" cy="4286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373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na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tomar cuidado com atribuições </a:t>
            </a:r>
            <a:r>
              <a:rPr lang="pt-BR" dirty="0"/>
              <a:t>para tipos com largura de bits menor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os bits de mais baixa ordem são copiados </a:t>
            </a:r>
            <a:r>
              <a:rPr lang="pt-BR" dirty="0"/>
              <a:t>quando o tipo de destino tem uma largura menor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2478" y="2939636"/>
            <a:ext cx="5883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dirty="0">
                <a:latin typeface="+mj-lt"/>
              </a:rPr>
              <a:t> sol = 280;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 mar = sol;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valor armazenado é 24</a:t>
            </a:r>
          </a:p>
        </p:txBody>
      </p:sp>
      <p:sp>
        <p:nvSpPr>
          <p:cNvPr id="5" name="Retângulo 4"/>
          <p:cNvSpPr/>
          <p:nvPr/>
        </p:nvSpPr>
        <p:spPr>
          <a:xfrm>
            <a:off x="1815989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101741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7" name="Retângulo 6"/>
          <p:cNvSpPr/>
          <p:nvPr/>
        </p:nvSpPr>
        <p:spPr>
          <a:xfrm>
            <a:off x="2387493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8" name="Retângulo 7"/>
          <p:cNvSpPr/>
          <p:nvPr/>
        </p:nvSpPr>
        <p:spPr>
          <a:xfrm>
            <a:off x="2673245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9" name="Retângulo 8"/>
          <p:cNvSpPr/>
          <p:nvPr/>
        </p:nvSpPr>
        <p:spPr>
          <a:xfrm>
            <a:off x="2958997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244749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530501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816253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102005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387757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673509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959261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245013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530765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816517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102269" y="3943063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4102005" y="4528247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4387757" y="4528247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4673509" y="4528247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4959261" y="4528247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5013" y="4528247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5530765" y="4528247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5816517" y="4528247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6102269" y="4528247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37" name="Chave direita 36"/>
          <p:cNvSpPr/>
          <p:nvPr/>
        </p:nvSpPr>
        <p:spPr>
          <a:xfrm>
            <a:off x="6602335" y="4482209"/>
            <a:ext cx="142876" cy="4286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6888087" y="451610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char = 8 bits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888088" y="394306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short = 16 bits</a:t>
            </a:r>
          </a:p>
        </p:txBody>
      </p:sp>
      <p:sp>
        <p:nvSpPr>
          <p:cNvPr id="40" name="Chave direita 39"/>
          <p:cNvSpPr/>
          <p:nvPr/>
        </p:nvSpPr>
        <p:spPr>
          <a:xfrm>
            <a:off x="6602335" y="3909725"/>
            <a:ext cx="142876" cy="4286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030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na Atribuição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48304"/>
              </p:ext>
            </p:extLst>
          </p:nvPr>
        </p:nvGraphicFramePr>
        <p:xfrm>
          <a:off x="1559496" y="1916832"/>
          <a:ext cx="8928992" cy="42006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15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 de Conversão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Problema Potencial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1506">
                <a:tc>
                  <a:txBody>
                    <a:bodyPr/>
                    <a:lstStyle/>
                    <a:p>
                      <a:r>
                        <a:rPr lang="pt-BR" sz="2000" dirty="0"/>
                        <a:t>Tipo</a:t>
                      </a:r>
                      <a:r>
                        <a:rPr lang="pt-BR" sz="2000" baseline="0" dirty="0"/>
                        <a:t> ponto flutuante maior para tipo ponto flutuante menor</a:t>
                      </a:r>
                      <a:br>
                        <a:rPr lang="pt-BR" sz="2000" baseline="0" dirty="0"/>
                      </a:br>
                      <a:br>
                        <a:rPr lang="pt-BR" sz="2000" baseline="0" dirty="0"/>
                      </a:br>
                      <a:r>
                        <a:rPr lang="pt-BR" sz="2000" baseline="0" dirty="0"/>
                        <a:t>Ex.: </a:t>
                      </a:r>
                      <a:r>
                        <a:rPr lang="pt-BR" sz="20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double</a:t>
                      </a:r>
                      <a:r>
                        <a:rPr lang="pt-BR" sz="2000" baseline="0" dirty="0"/>
                        <a:t> pra </a:t>
                      </a:r>
                      <a:r>
                        <a:rPr lang="pt-BR" sz="20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float</a:t>
                      </a:r>
                      <a:endParaRPr lang="pt-BR" sz="2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pt-BR" sz="1800" dirty="0"/>
                        <a:t>Perda de precisão (dígitos</a:t>
                      </a:r>
                      <a:r>
                        <a:rPr lang="pt-BR" sz="1800" baseline="0" dirty="0"/>
                        <a:t> significativos)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pt-BR" sz="1800" dirty="0"/>
                        <a:t>Valor pode</a:t>
                      </a:r>
                      <a:r>
                        <a:rPr lang="pt-BR" sz="1800" baseline="0" dirty="0"/>
                        <a:t> estar fora da faixa do tipo alvo, e neste caso o resultado é indefinido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0389">
                <a:tc>
                  <a:txBody>
                    <a:bodyPr/>
                    <a:lstStyle/>
                    <a:p>
                      <a:r>
                        <a:rPr lang="pt-BR" sz="2000" dirty="0"/>
                        <a:t>Tipo ponto flutuante para tipo inteiro</a:t>
                      </a:r>
                      <a:br>
                        <a:rPr lang="pt-BR" sz="2000" dirty="0"/>
                      </a:br>
                      <a:br>
                        <a:rPr lang="pt-BR" sz="2000" dirty="0"/>
                      </a:br>
                      <a:r>
                        <a:rPr lang="pt-BR" sz="2000" dirty="0"/>
                        <a:t>Ex.: </a:t>
                      </a:r>
                      <a:r>
                        <a:rPr lang="pt-BR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double</a:t>
                      </a:r>
                      <a:r>
                        <a:rPr lang="pt-BR" sz="2000" dirty="0"/>
                        <a:t> para </a:t>
                      </a:r>
                      <a:r>
                        <a:rPr lang="pt-BR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pt-BR" sz="1800" dirty="0"/>
                        <a:t>Perda da parte</a:t>
                      </a:r>
                      <a:r>
                        <a:rPr lang="pt-BR" sz="1800" baseline="0" dirty="0"/>
                        <a:t> fracionária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pt-BR" sz="1800" baseline="0" dirty="0"/>
                        <a:t>V</a:t>
                      </a:r>
                      <a:r>
                        <a:rPr lang="pt-BR" sz="1800" dirty="0"/>
                        <a:t>alor pode</a:t>
                      </a:r>
                      <a:r>
                        <a:rPr lang="pt-BR" sz="1800" baseline="0" dirty="0"/>
                        <a:t> estar fora da faixa do tipo alvo, e neste caso o resultado é indefinido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0389">
                <a:tc>
                  <a:txBody>
                    <a:bodyPr/>
                    <a:lstStyle/>
                    <a:p>
                      <a:r>
                        <a:rPr lang="pt-BR" sz="2000" dirty="0"/>
                        <a:t>Tipo inteiro maior para tipo inteiro menor</a:t>
                      </a:r>
                      <a:br>
                        <a:rPr lang="pt-BR" sz="2000" dirty="0"/>
                      </a:br>
                      <a:br>
                        <a:rPr lang="pt-BR" sz="2000" dirty="0"/>
                      </a:br>
                      <a:r>
                        <a:rPr lang="pt-BR" sz="2000" dirty="0"/>
                        <a:t>Ex.: </a:t>
                      </a:r>
                      <a:r>
                        <a:rPr lang="pt-BR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long</a:t>
                      </a:r>
                      <a:r>
                        <a:rPr lang="pt-BR" sz="2000" dirty="0"/>
                        <a:t> pra </a:t>
                      </a:r>
                      <a:r>
                        <a:rPr lang="pt-BR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pt-BR" sz="1800" dirty="0"/>
                        <a:t>Valor original pode estar fora da faixa</a:t>
                      </a:r>
                      <a:r>
                        <a:rPr lang="pt-BR" sz="1800" baseline="0" dirty="0"/>
                        <a:t> para o tipo alvo: apenas os bits de mais baixa ordem são copiados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na Atribuição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700808"/>
            <a:ext cx="96490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cout.setf(ios_base::fixed, ios_base::floatfield);  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dirty="0">
                <a:latin typeface="+mj-lt"/>
              </a:rPr>
              <a:t>cout &lt;&lt; fixed;</a:t>
            </a:r>
            <a:endParaRPr lang="pt-BR" sz="2000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tres = 3;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int convertido para float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aposta = 3.9832;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convertido para int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debito = 7.2E12;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resultado não definido</a:t>
            </a:r>
          </a:p>
          <a:p>
            <a:r>
              <a:rPr lang="pt-BR" dirty="0">
                <a:latin typeface="+mj-lt"/>
              </a:rPr>
              <a:t>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"tres = "</a:t>
            </a:r>
            <a:r>
              <a:rPr lang="pt-BR" dirty="0">
                <a:latin typeface="+mj-lt"/>
              </a:rPr>
              <a:t> &lt;&lt; tres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"aposta = "</a:t>
            </a:r>
            <a:r>
              <a:rPr lang="pt-BR" dirty="0">
                <a:latin typeface="+mj-lt"/>
              </a:rPr>
              <a:t> &lt;&lt; aposta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"debito = "</a:t>
            </a:r>
            <a:r>
              <a:rPr lang="pt-BR" dirty="0">
                <a:latin typeface="+mj-lt"/>
              </a:rPr>
              <a:t> &lt;&lt; debito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na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valor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inteiro foi convertido </a:t>
            </a:r>
            <a:r>
              <a:rPr lang="pt-BR" dirty="0"/>
              <a:t>para float</a:t>
            </a:r>
          </a:p>
          <a:p>
            <a:pPr lvl="1"/>
            <a:r>
              <a:rPr lang="pt-BR" dirty="0"/>
              <a:t>O valor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float foi truncado </a:t>
            </a:r>
            <a:r>
              <a:rPr lang="pt-BR" dirty="0"/>
              <a:t>(e não arredondado)</a:t>
            </a:r>
          </a:p>
          <a:p>
            <a:pPr lvl="1"/>
            <a:r>
              <a:rPr lang="pt-BR" dirty="0"/>
              <a:t>A variável debito recebeu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muito grande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o resultado obtido está errado</a:t>
            </a:r>
            <a:endParaRPr lang="pt-BR" dirty="0">
              <a:latin typeface="+mj-lt"/>
            </a:endParaRP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tres: 3.000000</a:t>
            </a:r>
          </a:p>
          <a:p>
            <a:r>
              <a:rPr lang="pt-BR" sz="2000" dirty="0">
                <a:latin typeface="+mj-lt"/>
              </a:rPr>
              <a:t>aposta: 3</a:t>
            </a:r>
          </a:p>
          <a:p>
            <a:r>
              <a:rPr lang="pt-BR" sz="2000" dirty="0">
                <a:latin typeface="+mj-lt"/>
              </a:rPr>
              <a:t>debito: 1634811904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em Expressões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acontece se tipos diferentes forem misturados em uma expressão aritmética?</a:t>
            </a:r>
          </a:p>
          <a:p>
            <a:pPr lvl="1"/>
            <a:r>
              <a:rPr lang="pt-BR" dirty="0"/>
              <a:t>Alguns tipos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promovidos </a:t>
            </a:r>
            <a:r>
              <a:rPr lang="pt-BR" dirty="0"/>
              <a:t>sempre que são usados em expressões</a:t>
            </a:r>
            <a:br>
              <a:rPr lang="pt-BR" dirty="0"/>
            </a:b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Alguns tipos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convertidos</a:t>
            </a:r>
            <a:r>
              <a:rPr lang="pt-BR" dirty="0"/>
              <a:t> quando combinados com outros tipos específicos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5589240"/>
            <a:ext cx="752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total = 2.50 * </a:t>
            </a:r>
            <a:r>
              <a:rPr lang="pt-BR" dirty="0" err="1">
                <a:latin typeface="+mj-lt"/>
              </a:rPr>
              <a:t>val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 é convertido para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</a:t>
            </a:r>
            <a:endParaRPr lang="pt-BR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1544" y="3392061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a = 90;        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b = 70;           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val = a + b;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char é promovido para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int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em Expressões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Conversão automática em expressões:</a:t>
            </a:r>
          </a:p>
          <a:p>
            <a:pPr lvl="1"/>
            <a:r>
              <a:rPr lang="pt-BR" dirty="0"/>
              <a:t>Os tipos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 </a:t>
            </a:r>
            <a:r>
              <a:rPr lang="pt-BR" dirty="0"/>
              <a:t>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</a:t>
            </a:r>
            <a:r>
              <a:rPr lang="pt-BR" dirty="0"/>
              <a:t> são sempre promovidos para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(isso inclui as versões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unsigned</a:t>
            </a:r>
            <a:r>
              <a:rPr lang="pt-BR" dirty="0"/>
              <a:t>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356992"/>
            <a:ext cx="557075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ch1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'%'</a:t>
            </a:r>
            <a:r>
              <a:rPr lang="pt-BR" sz="1600" dirty="0">
                <a:latin typeface="+mj-lt"/>
              </a:rPr>
              <a:t>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% = 37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ch2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'&amp;'</a:t>
            </a:r>
            <a:r>
              <a:rPr lang="pt-BR" sz="1600" dirty="0">
                <a:latin typeface="+mj-lt"/>
              </a:rPr>
              <a:t>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&amp; = 38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char's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para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e o resultado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para char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 ch1 + ch2;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K = 75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galinhas = 20;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patos = 35;      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short's para int e o resultado int para short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aves = galinhas + patos;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em Expressões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operação envolve dois tipos</a:t>
            </a:r>
            <a:r>
              <a:rPr lang="pt-BR" dirty="0"/>
              <a:t>, o menor é convertido para o maior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Quando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são iguais </a:t>
            </a:r>
            <a:r>
              <a:rPr lang="pt-BR" dirty="0"/>
              <a:t>não ocorre conversão</a:t>
            </a:r>
          </a:p>
          <a:p>
            <a:pPr lvl="1"/>
            <a:r>
              <a:rPr lang="pt-BR" dirty="0"/>
              <a:t>Mas é preciso tomar cuidado: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780928"/>
            <a:ext cx="5250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valor 5 é convertido para double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total = 9.0 / 5;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valor 5 é convertido para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val</a:t>
            </a:r>
            <a:r>
              <a:rPr lang="pt-BR" dirty="0">
                <a:latin typeface="+mj-lt"/>
              </a:rPr>
              <a:t> =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163481190409292 + 5;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5517232"/>
            <a:ext cx="8352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resultado não cabe em um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int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 long </a:t>
            </a:r>
            <a:r>
              <a:rPr lang="pt-BR" dirty="0">
                <a:latin typeface="+mj-lt"/>
              </a:rPr>
              <a:t>erro = 100000000 * 2009;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-963462912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BB3AC-F90D-48F0-B04E-8EDEA84C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4E7DD8-7835-478B-AD2A-982FA491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resultado</a:t>
            </a:r>
            <a:r>
              <a:rPr lang="pt-BR" dirty="0"/>
              <a:t> de uma expressão é armazenado 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 temporário</a:t>
            </a:r>
            <a:r>
              <a:rPr lang="pt-BR" dirty="0"/>
              <a:t> de memória</a:t>
            </a:r>
          </a:p>
          <a:p>
            <a:pPr lvl="1"/>
            <a:r>
              <a:rPr lang="pt-BR" dirty="0"/>
              <a:t>O tipo dessa memória depende dos operandos</a:t>
            </a:r>
          </a:p>
          <a:p>
            <a:pPr lvl="1"/>
            <a:r>
              <a:rPr lang="pt-BR" dirty="0"/>
              <a:t>A atribuição é efetuada após a avaliação da expressão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747196-E146-4203-B5BC-4680C1BF456F}"/>
              </a:ext>
            </a:extLst>
          </p:cNvPr>
          <p:cNvSpPr txBox="1"/>
          <p:nvPr/>
        </p:nvSpPr>
        <p:spPr>
          <a:xfrm>
            <a:off x="2063552" y="4466733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rodas =  4  +  2 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B5CC7D-C109-4EB8-A308-D0B8304FC2A1}"/>
              </a:ext>
            </a:extLst>
          </p:cNvPr>
          <p:cNvSpPr txBox="1"/>
          <p:nvPr/>
        </p:nvSpPr>
        <p:spPr>
          <a:xfrm>
            <a:off x="3794675" y="403468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B6229FB-B934-4D8A-9F53-7FD4A8C4779C}"/>
              </a:ext>
            </a:extLst>
          </p:cNvPr>
          <p:cNvSpPr txBox="1"/>
          <p:nvPr/>
        </p:nvSpPr>
        <p:spPr>
          <a:xfrm>
            <a:off x="4630673" y="403468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Colchete Esquerdo 19">
            <a:extLst>
              <a:ext uri="{FF2B5EF4-FFF2-40B4-BE49-F238E27FC236}">
                <a16:creationId xmlns:a16="http://schemas.microsoft.com/office/drawing/2014/main" id="{1AA0A780-B454-405A-9A23-CF0F6654C4E4}"/>
              </a:ext>
            </a:extLst>
          </p:cNvPr>
          <p:cNvSpPr/>
          <p:nvPr/>
        </p:nvSpPr>
        <p:spPr>
          <a:xfrm rot="16200000" flipH="1">
            <a:off x="3999366" y="4230675"/>
            <a:ext cx="144016" cy="47211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olchete Esquerdo 20">
            <a:extLst>
              <a:ext uri="{FF2B5EF4-FFF2-40B4-BE49-F238E27FC236}">
                <a16:creationId xmlns:a16="http://schemas.microsoft.com/office/drawing/2014/main" id="{4E780842-0868-46AE-B305-74CB1BC8D204}"/>
              </a:ext>
            </a:extLst>
          </p:cNvPr>
          <p:cNvSpPr/>
          <p:nvPr/>
        </p:nvSpPr>
        <p:spPr>
          <a:xfrm rot="16200000" flipH="1">
            <a:off x="4835363" y="4230675"/>
            <a:ext cx="144017" cy="47211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olchete Esquerdo 21">
            <a:extLst>
              <a:ext uri="{FF2B5EF4-FFF2-40B4-BE49-F238E27FC236}">
                <a16:creationId xmlns:a16="http://schemas.microsoft.com/office/drawing/2014/main" id="{C411A6D8-026D-4444-B676-6012934A0A77}"/>
              </a:ext>
            </a:extLst>
          </p:cNvPr>
          <p:cNvSpPr/>
          <p:nvPr/>
        </p:nvSpPr>
        <p:spPr>
          <a:xfrm rot="16200000">
            <a:off x="4404751" y="4326405"/>
            <a:ext cx="169249" cy="130811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E9281B8-2B84-4C94-9C81-D5DF87976A1A}"/>
              </a:ext>
            </a:extLst>
          </p:cNvPr>
          <p:cNvSpPr txBox="1"/>
          <p:nvPr/>
        </p:nvSpPr>
        <p:spPr>
          <a:xfrm>
            <a:off x="3084411" y="5662989"/>
            <a:ext cx="138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temporário</a:t>
            </a:r>
            <a:br>
              <a:rPr lang="pt-BR" dirty="0"/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BB11F9-A5BA-4697-BDE8-C4C82FE0E569}"/>
              </a:ext>
            </a:extLst>
          </p:cNvPr>
          <p:cNvSpPr txBox="1"/>
          <p:nvPr/>
        </p:nvSpPr>
        <p:spPr>
          <a:xfrm>
            <a:off x="6498362" y="4466733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2000" dirty="0">
                <a:latin typeface="+mj-lt"/>
              </a:rPr>
              <a:t> valor =  4.5  +  2.1 ;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0A750CF-8EFF-41D8-8315-99F110A505D6}"/>
              </a:ext>
            </a:extLst>
          </p:cNvPr>
          <p:cNvSpPr txBox="1"/>
          <p:nvPr/>
        </p:nvSpPr>
        <p:spPr>
          <a:xfrm>
            <a:off x="8551661" y="40346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A1D5911-AAEE-44DD-8026-42048F7433F1}"/>
              </a:ext>
            </a:extLst>
          </p:cNvPr>
          <p:cNvSpPr txBox="1"/>
          <p:nvPr/>
        </p:nvSpPr>
        <p:spPr>
          <a:xfrm>
            <a:off x="9676523" y="40346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8" name="Colchete Esquerdo 27">
            <a:extLst>
              <a:ext uri="{FF2B5EF4-FFF2-40B4-BE49-F238E27FC236}">
                <a16:creationId xmlns:a16="http://schemas.microsoft.com/office/drawing/2014/main" id="{DC4497EB-A6CB-4FBC-A93C-73B92764E1FB}"/>
              </a:ext>
            </a:extLst>
          </p:cNvPr>
          <p:cNvSpPr/>
          <p:nvPr/>
        </p:nvSpPr>
        <p:spPr>
          <a:xfrm rot="16200000" flipH="1">
            <a:off x="8946935" y="4230675"/>
            <a:ext cx="144016" cy="47211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olchete Esquerdo 28">
            <a:extLst>
              <a:ext uri="{FF2B5EF4-FFF2-40B4-BE49-F238E27FC236}">
                <a16:creationId xmlns:a16="http://schemas.microsoft.com/office/drawing/2014/main" id="{500A1294-813A-43BC-9749-50C832BF1463}"/>
              </a:ext>
            </a:extLst>
          </p:cNvPr>
          <p:cNvSpPr/>
          <p:nvPr/>
        </p:nvSpPr>
        <p:spPr>
          <a:xfrm rot="16200000" flipH="1">
            <a:off x="10076760" y="4245527"/>
            <a:ext cx="144017" cy="47211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olchete Esquerdo 29">
            <a:extLst>
              <a:ext uri="{FF2B5EF4-FFF2-40B4-BE49-F238E27FC236}">
                <a16:creationId xmlns:a16="http://schemas.microsoft.com/office/drawing/2014/main" id="{3BD9D8DE-576A-4268-A123-CE111639760F}"/>
              </a:ext>
            </a:extLst>
          </p:cNvPr>
          <p:cNvSpPr/>
          <p:nvPr/>
        </p:nvSpPr>
        <p:spPr>
          <a:xfrm rot="16200000">
            <a:off x="9487861" y="4190864"/>
            <a:ext cx="169249" cy="15791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0DC64AB-FD60-40D8-AE41-7182F06673C8}"/>
              </a:ext>
            </a:extLst>
          </p:cNvPr>
          <p:cNvSpPr txBox="1"/>
          <p:nvPr/>
        </p:nvSpPr>
        <p:spPr>
          <a:xfrm>
            <a:off x="8088092" y="5662989"/>
            <a:ext cx="138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temporário</a:t>
            </a:r>
            <a:br>
              <a:rPr lang="pt-BR" dirty="0"/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3" name="Conector: Curvo 32">
            <a:extLst>
              <a:ext uri="{FF2B5EF4-FFF2-40B4-BE49-F238E27FC236}">
                <a16:creationId xmlns:a16="http://schemas.microsoft.com/office/drawing/2014/main" id="{4FC0248E-8E1A-41CA-A43D-FD055BC8B3D3}"/>
              </a:ext>
            </a:extLst>
          </p:cNvPr>
          <p:cNvCxnSpPr>
            <a:cxnSpLocks/>
            <a:stCxn id="22" idx="1"/>
          </p:cNvCxnSpPr>
          <p:nvPr/>
        </p:nvCxnSpPr>
        <p:spPr>
          <a:xfrm rot="5400000" flipH="1">
            <a:off x="3672833" y="4248545"/>
            <a:ext cx="212741" cy="1420345"/>
          </a:xfrm>
          <a:prstGeom prst="curvedConnector3">
            <a:avLst>
              <a:gd name="adj1" fmla="val -2413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Curvo 52">
            <a:extLst>
              <a:ext uri="{FF2B5EF4-FFF2-40B4-BE49-F238E27FC236}">
                <a16:creationId xmlns:a16="http://schemas.microsoft.com/office/drawing/2014/main" id="{5B12B3C4-BCDA-4E1D-888F-F761397EB8B2}"/>
              </a:ext>
            </a:extLst>
          </p:cNvPr>
          <p:cNvCxnSpPr>
            <a:cxnSpLocks/>
            <a:stCxn id="30" idx="1"/>
          </p:cNvCxnSpPr>
          <p:nvPr/>
        </p:nvCxnSpPr>
        <p:spPr>
          <a:xfrm rot="5400000" flipH="1">
            <a:off x="8641824" y="4134425"/>
            <a:ext cx="198244" cy="1663080"/>
          </a:xfrm>
          <a:prstGeom prst="curvedConnector3">
            <a:avLst>
              <a:gd name="adj1" fmla="val -24029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439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em Expressões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56792"/>
            <a:ext cx="9505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a, b, c, d;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	a = 200903280945;</a:t>
            </a:r>
          </a:p>
          <a:p>
            <a:r>
              <a:rPr lang="pt-BR" sz="1600" dirty="0">
                <a:latin typeface="+mj-lt"/>
              </a:rPr>
              <a:t>	b = 100000000 * 2009;</a:t>
            </a:r>
          </a:p>
          <a:p>
            <a:r>
              <a:rPr lang="pt-BR" sz="1600" dirty="0">
                <a:latin typeface="+mj-lt"/>
              </a:rPr>
              <a:t>	c = 100000000LL * 2009;</a:t>
            </a:r>
          </a:p>
          <a:p>
            <a:r>
              <a:rPr lang="pt-BR" sz="1600" dirty="0">
                <a:latin typeface="+mj-lt"/>
              </a:rPr>
              <a:t>	d = 10000000000 * 2009;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"a: "</a:t>
            </a:r>
            <a:r>
              <a:rPr lang="pt-BR" sz="1600" dirty="0">
                <a:latin typeface="+mj-lt"/>
              </a:rPr>
              <a:t> &lt;&lt; a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"b: "</a:t>
            </a:r>
            <a:r>
              <a:rPr lang="pt-BR" sz="1600" dirty="0">
                <a:latin typeface="+mj-lt"/>
              </a:rPr>
              <a:t> &lt;&lt; b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"c: "</a:t>
            </a:r>
            <a:r>
              <a:rPr lang="pt-BR" sz="1600" dirty="0">
                <a:latin typeface="+mj-lt"/>
              </a:rPr>
              <a:t> &lt;&lt; c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"d: "</a:t>
            </a:r>
            <a:r>
              <a:rPr lang="pt-BR" sz="1600" dirty="0">
                <a:latin typeface="+mj-lt"/>
              </a:rPr>
              <a:t> &lt;&lt; d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82400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51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em Expressões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Em b,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operandos são inteiros </a:t>
            </a:r>
            <a:r>
              <a:rPr lang="pt-BR" dirty="0"/>
              <a:t>mas o resultado da operação é </a:t>
            </a:r>
            <a:br>
              <a:rPr lang="pt-BR" dirty="0"/>
            </a:br>
            <a:r>
              <a:rPr lang="pt-BR" dirty="0"/>
              <a:t>muito grande para um inteiro</a:t>
            </a:r>
          </a:p>
          <a:p>
            <a:pPr lvl="1"/>
            <a:r>
              <a:rPr lang="pt-BR" dirty="0"/>
              <a:t>Em d,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dos operandos é muito grande para um inteiro</a:t>
            </a:r>
            <a:r>
              <a:rPr lang="pt-BR" dirty="0"/>
              <a:t>, sendo armazenado em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e fazendo o resultado ser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long</a:t>
            </a:r>
            <a:endParaRPr lang="pt-BR" dirty="0"/>
          </a:p>
          <a:p>
            <a:pPr lvl="1"/>
            <a:endParaRPr lang="pt-BR" dirty="0">
              <a:latin typeface="+mj-lt"/>
            </a:endParaRP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2582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a: 200903280945</a:t>
            </a:r>
          </a:p>
          <a:p>
            <a:r>
              <a:rPr lang="en-US" sz="2000" dirty="0">
                <a:latin typeface="+mj-lt"/>
              </a:rPr>
              <a:t>b: -963462912</a:t>
            </a:r>
          </a:p>
          <a:p>
            <a:r>
              <a:rPr lang="en-US" sz="2000" dirty="0">
                <a:latin typeface="+mj-lt"/>
              </a:rPr>
              <a:t>c: 200900000000</a:t>
            </a:r>
          </a:p>
          <a:p>
            <a:r>
              <a:rPr lang="en-US" sz="2000" dirty="0">
                <a:latin typeface="+mj-lt"/>
              </a:rPr>
              <a:t>d: 20090000000000</a:t>
            </a: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5061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em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protótipos das funções </a:t>
            </a:r>
            <a:r>
              <a:rPr lang="pt-BR" dirty="0"/>
              <a:t>controlam as conversões nas passagens de argumento</a:t>
            </a:r>
          </a:p>
          <a:p>
            <a:pPr lvl="1"/>
            <a:r>
              <a:rPr lang="pt-BR" dirty="0"/>
              <a:t>Aplicam-se as mesmas regras usadas na atribuição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501008"/>
            <a:ext cx="68691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soma(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);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a = soma(3,4);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int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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float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resultado da função é convertido (float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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int)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b = soma(3.0, 4.0);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double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  <a:sym typeface="Wingdings" pitchFamily="2" charset="2"/>
              </a:rPr>
              <a:t>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float</a:t>
            </a:r>
          </a:p>
          <a:p>
            <a:r>
              <a:rPr lang="pt-BR" dirty="0">
                <a:latin typeface="+mj-lt"/>
              </a:rPr>
              <a:t>                            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c = soma(3.0f, 4.0f);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nenhuma conversão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Type Casts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C++ permite ao programador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forçar conversões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708920"/>
            <a:ext cx="695575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000" dirty="0">
                <a:latin typeface="+mj-lt"/>
              </a:rPr>
              <a:t> parcial = 5.4;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resultado =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(3.8) +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(parcial);</a:t>
            </a:r>
            <a:br>
              <a:rPr lang="pt-BR" sz="2000" dirty="0">
                <a:latin typeface="+mj-lt"/>
              </a:rPr>
            </a:br>
            <a:endParaRPr lang="pt-BR" sz="2000" dirty="0"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total =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(parcial);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estilo C++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(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) parcial;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estilo C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 err="1">
                <a:latin typeface="+mj-lt"/>
              </a:rPr>
              <a:t>cout</a:t>
            </a:r>
            <a:r>
              <a:rPr lang="pt-BR" sz="2000" dirty="0">
                <a:latin typeface="+mj-lt"/>
              </a:rPr>
              <a:t> &lt;&lt;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(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sz="2000" dirty="0">
                <a:latin typeface="+mj-lt"/>
              </a:rPr>
              <a:t>);</a:t>
            </a:r>
          </a:p>
          <a:p>
            <a:r>
              <a:rPr lang="pt-BR" sz="2000" dirty="0" err="1">
                <a:latin typeface="+mj-lt"/>
              </a:rPr>
              <a:t>cout</a:t>
            </a:r>
            <a:r>
              <a:rPr lang="pt-BR" sz="2000" dirty="0">
                <a:latin typeface="+mj-lt"/>
              </a:rPr>
              <a:t> &lt;&lt;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(65);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bignum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(100000000) * 2009;</a:t>
            </a:r>
          </a:p>
          <a:p>
            <a:endParaRPr lang="pt-BR" sz="2000" dirty="0">
              <a:latin typeface="+mj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Declarações auto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</a:t>
            </a:r>
            <a:r>
              <a:rPr lang="pt-BR" dirty="0">
                <a:latin typeface="+mj-lt"/>
              </a:rPr>
              <a:t>11</a:t>
            </a:r>
            <a:r>
              <a:rPr lang="pt-BR" dirty="0"/>
              <a:t> introduziu a possibilidade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deduzir o tipo </a:t>
            </a:r>
            <a:r>
              <a:rPr lang="pt-BR" dirty="0"/>
              <a:t>a partir do valor de inicialização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Entretanto, esta dedução automática foi concebida para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casos mais complexos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852936"/>
            <a:ext cx="423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auto</a:t>
            </a:r>
            <a:r>
              <a:rPr lang="pt-BR" dirty="0">
                <a:latin typeface="+mj-lt"/>
              </a:rPr>
              <a:t> n = 100;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 é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int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auto</a:t>
            </a:r>
            <a:r>
              <a:rPr lang="pt-BR" dirty="0">
                <a:latin typeface="+mj-lt"/>
              </a:rPr>
              <a:t> x = 1.5f;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x é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float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auto</a:t>
            </a:r>
            <a:r>
              <a:rPr lang="pt-BR" dirty="0">
                <a:latin typeface="+mj-lt"/>
              </a:rPr>
              <a:t> y = 1.3e5;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y é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013176"/>
            <a:ext cx="5376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vector</a:t>
            </a:r>
            <a:r>
              <a:rPr lang="pt-BR" dirty="0">
                <a:latin typeface="+mj-lt"/>
              </a:rPr>
              <a:t>&lt;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&gt;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vector</a:t>
            </a:r>
            <a:r>
              <a:rPr lang="pt-BR" dirty="0">
                <a:latin typeface="+mj-lt"/>
              </a:rPr>
              <a:t>&lt;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&gt;::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iterator</a:t>
            </a:r>
            <a:r>
              <a:rPr lang="pt-BR" dirty="0">
                <a:latin typeface="+mj-lt"/>
              </a:rPr>
              <a:t> i = </a:t>
            </a:r>
            <a:r>
              <a:rPr lang="pt-BR" dirty="0" err="1">
                <a:latin typeface="+mj-lt"/>
              </a:rPr>
              <a:t>vet.begin</a:t>
            </a:r>
            <a:r>
              <a:rPr lang="pt-BR" dirty="0">
                <a:latin typeface="+mj-lt"/>
              </a:rPr>
              <a:t>();</a:t>
            </a:r>
          </a:p>
          <a:p>
            <a:r>
              <a:rPr lang="pt-BR">
                <a:solidFill>
                  <a:schemeClr val="accent3">
                    <a:lumMod val="75000"/>
                  </a:schemeClr>
                </a:solidFill>
                <a:latin typeface="+mj-lt"/>
              </a:rPr>
              <a:t>auto</a:t>
            </a:r>
            <a:r>
              <a:rPr lang="pt-BR">
                <a:latin typeface="+mj-lt"/>
              </a:rPr>
              <a:t> i </a:t>
            </a:r>
            <a:r>
              <a:rPr lang="pt-BR" dirty="0">
                <a:latin typeface="+mj-lt"/>
              </a:rPr>
              <a:t>= </a:t>
            </a:r>
            <a:r>
              <a:rPr lang="pt-BR" dirty="0" err="1">
                <a:latin typeface="+mj-lt"/>
              </a:rPr>
              <a:t>vet.begin</a:t>
            </a:r>
            <a:r>
              <a:rPr lang="pt-BR" dirty="0">
                <a:latin typeface="+mj-lt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1643819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C++ dispõem de cinco </a:t>
            </a:r>
            <a:r>
              <a:rPr lang="pt-BR">
                <a:solidFill>
                  <a:schemeClr val="accent3">
                    <a:lumMod val="75000"/>
                  </a:schemeClr>
                </a:solidFill>
              </a:rPr>
              <a:t>operadores aritméticos</a:t>
            </a:r>
            <a:r>
              <a:rPr lang="pt-BR"/>
              <a:t>:</a:t>
            </a:r>
            <a:endParaRPr lang="pt-BR" dirty="0"/>
          </a:p>
          <a:p>
            <a:pPr lvl="1"/>
            <a:r>
              <a:rPr lang="pt-BR" dirty="0"/>
              <a:t>Soma </a:t>
            </a:r>
          </a:p>
          <a:p>
            <a:pPr lvl="1"/>
            <a:r>
              <a:rPr lang="pt-BR" dirty="0"/>
              <a:t>Subtração</a:t>
            </a:r>
          </a:p>
          <a:p>
            <a:pPr lvl="1"/>
            <a:r>
              <a:rPr lang="pt-BR" dirty="0"/>
              <a:t>Multiplicação</a:t>
            </a:r>
          </a:p>
          <a:p>
            <a:pPr lvl="1"/>
            <a:r>
              <a:rPr lang="pt-BR" dirty="0"/>
              <a:t>Divisão (Inteira e Ponto-Flutuante)</a:t>
            </a:r>
          </a:p>
          <a:p>
            <a:pPr lvl="1"/>
            <a:r>
              <a:rPr lang="pt-BR" dirty="0"/>
              <a:t>Módulo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Conversões</a:t>
            </a:r>
            <a:r>
              <a:rPr lang="pt-BR" dirty="0"/>
              <a:t> são feitas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automaticamente</a:t>
            </a:r>
            <a:r>
              <a:rPr lang="pt-BR" dirty="0"/>
              <a:t> mas também podem ser forçadas via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type cast</a:t>
            </a:r>
          </a:p>
        </p:txBody>
      </p:sp>
    </p:spTree>
    <p:extLst>
      <p:ext uri="{BB962C8B-B14F-4D97-AF65-F5344CB8AC3E}">
        <p14:creationId xmlns:p14="http://schemas.microsoft.com/office/powerpoint/2010/main" val="355503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88189"/>
            <a:ext cx="7643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num1, num2;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um número: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cin &gt;&gt; num1;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outro número: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fr-FR" sz="1600" dirty="0">
                <a:latin typeface="+mj-lt"/>
              </a:rPr>
              <a:t>     cin &gt;&gt; num2;</a:t>
            </a:r>
          </a:p>
          <a:p>
            <a:endParaRPr lang="fr-FR" sz="1600" dirty="0">
              <a:latin typeface="+mj-lt"/>
            </a:endParaRPr>
          </a:p>
          <a:p>
            <a:r>
              <a:rPr lang="fr-FR" sz="1600" dirty="0">
                <a:latin typeface="+mj-lt"/>
              </a:rPr>
              <a:t>     cout &lt;&lt;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"num1 = " </a:t>
            </a:r>
            <a:r>
              <a:rPr lang="fr-FR" sz="1600" dirty="0">
                <a:latin typeface="+mj-lt"/>
              </a:rPr>
              <a:t>&lt;&lt; num1 &lt;&lt;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"; num2 = "</a:t>
            </a:r>
            <a:r>
              <a:rPr lang="fr-FR" sz="1600" dirty="0">
                <a:latin typeface="+mj-lt"/>
              </a:rPr>
              <a:t> &lt;&lt; num2 &lt;&lt; endl;</a:t>
            </a:r>
          </a:p>
          <a:p>
            <a:r>
              <a:rPr lang="fr-FR" sz="1600" dirty="0">
                <a:latin typeface="+mj-lt"/>
              </a:rPr>
              <a:t>     cout &lt;&lt;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"num1 + num2 = " </a:t>
            </a:r>
            <a:r>
              <a:rPr lang="fr-FR" sz="1600" dirty="0">
                <a:latin typeface="+mj-lt"/>
              </a:rPr>
              <a:t>&lt;&lt; num1 + num2 &lt;&lt; endl;</a:t>
            </a:r>
          </a:p>
          <a:p>
            <a:r>
              <a:rPr lang="fr-FR" sz="1600" dirty="0">
                <a:latin typeface="+mj-lt"/>
              </a:rPr>
              <a:t>     cout &lt;&lt;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"num1 - num2 = " </a:t>
            </a:r>
            <a:r>
              <a:rPr lang="fr-FR" sz="1600" dirty="0">
                <a:latin typeface="+mj-lt"/>
              </a:rPr>
              <a:t>&lt;&lt; num1 - num2 &lt;&lt; endl;</a:t>
            </a:r>
          </a:p>
          <a:p>
            <a:r>
              <a:rPr lang="fr-FR" sz="1600" dirty="0">
                <a:latin typeface="+mj-lt"/>
              </a:rPr>
              <a:t>     cout &lt;&lt;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"num1 * num2 = " </a:t>
            </a:r>
            <a:r>
              <a:rPr lang="fr-FR" sz="1600" dirty="0">
                <a:latin typeface="+mj-lt"/>
              </a:rPr>
              <a:t>&lt;&lt; num1 * num2 &lt;&lt; endl;</a:t>
            </a:r>
          </a:p>
          <a:p>
            <a:r>
              <a:rPr lang="fr-FR" sz="1600" dirty="0">
                <a:latin typeface="+mj-lt"/>
              </a:rPr>
              <a:t>     cout &lt;&lt;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"num1 / num2 = " </a:t>
            </a:r>
            <a:r>
              <a:rPr lang="fr-FR" sz="1600" dirty="0">
                <a:latin typeface="+mj-lt"/>
              </a:rPr>
              <a:t>&lt;&lt; num1 / num2 &lt;&lt; endl; 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82400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4914" lvl="1" indent="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endParaRPr lang="pt-BR" dirty="0"/>
          </a:p>
          <a:p>
            <a:pPr lvl="1"/>
            <a:r>
              <a:rPr lang="pt-BR" sz="2400" dirty="0"/>
              <a:t>Por padrão,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cout mostra até 6 dígitos significativos </a:t>
            </a:r>
          </a:p>
          <a:p>
            <a:pPr lvl="2"/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Arredonda</a:t>
            </a:r>
            <a:r>
              <a:rPr lang="pt-BR" sz="2000" dirty="0"/>
              <a:t> se o valor possuir mais que 6 dígitos</a:t>
            </a:r>
          </a:p>
          <a:p>
            <a:pPr lvl="2"/>
            <a:r>
              <a:rPr lang="pt-BR" sz="2000" dirty="0"/>
              <a:t>Passa para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notação científica </a:t>
            </a:r>
            <a:r>
              <a:rPr lang="pt-BR" sz="2000" dirty="0"/>
              <a:t>sob certas condições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534633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um número: 50.25</a:t>
            </a:r>
          </a:p>
          <a:p>
            <a:r>
              <a:rPr lang="pt-BR" sz="1600" dirty="0">
                <a:latin typeface="+mj-lt"/>
              </a:rPr>
              <a:t>Entre com outro número: 11.17</a:t>
            </a:r>
          </a:p>
          <a:p>
            <a:r>
              <a:rPr lang="pt-BR" sz="1600" dirty="0">
                <a:latin typeface="+mj-lt"/>
              </a:rPr>
              <a:t>num1 = 50.25; num2 = 11.17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num1 + num2 = 61.42 </a:t>
            </a:r>
          </a:p>
          <a:p>
            <a:r>
              <a:rPr lang="pt-BR" sz="1600" dirty="0">
                <a:latin typeface="+mj-lt"/>
              </a:rPr>
              <a:t>num1 - num2 = 39.08</a:t>
            </a:r>
          </a:p>
          <a:p>
            <a:r>
              <a:rPr lang="pt-BR" sz="1600" dirty="0">
                <a:latin typeface="+mj-lt"/>
              </a:rPr>
              <a:t>num1 * num2 = 561.292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561.2925</a:t>
            </a:r>
          </a:p>
          <a:p>
            <a:r>
              <a:rPr lang="pt-BR" sz="1600" dirty="0">
                <a:latin typeface="+mj-lt"/>
              </a:rPr>
              <a:t>num1 / num2 = 4.49866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4.498657117278424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Precedência de Operadores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resultado da expressão abaixo?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Quando mais de um operador pode ser aplicado ao mesmo operando, C++ usa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regras de precedência</a:t>
            </a:r>
            <a:r>
              <a:rPr lang="pt-BR" dirty="0"/>
              <a:t> para decidir: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43728" y="2492896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 = 3 + 4 * 5;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35 ou 23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43728" y="4653136"/>
            <a:ext cx="56300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1º</a:t>
            </a:r>
            <a:r>
              <a:rPr lang="pt-BR" sz="2400" dirty="0"/>
              <a:t>) Multiplicação/Divisão/Módulo</a:t>
            </a:r>
          </a:p>
          <a:p>
            <a:r>
              <a:rPr lang="pt-BR" sz="2000" dirty="0">
                <a:latin typeface="+mj-lt"/>
              </a:rPr>
              <a:t>2º</a:t>
            </a:r>
            <a:r>
              <a:rPr lang="pt-BR" sz="2400" dirty="0"/>
              <a:t>) Soma/Subtração</a:t>
            </a:r>
            <a:br>
              <a:rPr lang="pt-BR" dirty="0"/>
            </a:b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 = 3 + 4 * 5;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3 + (4 * 5) = 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Associatividade de Operadores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resultado da expressão abaixo?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os operadores têm a mesma precedência, C++ usa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regras de associatividade </a:t>
            </a:r>
            <a:r>
              <a:rPr lang="pt-BR" dirty="0"/>
              <a:t>(esquerda ou direita)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75520" y="2420888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 = 120 / 4 * 5;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150 ou 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8DC692-D8A1-4764-ADDB-2CA0FD58966F}"/>
              </a:ext>
            </a:extLst>
          </p:cNvPr>
          <p:cNvSpPr txBox="1"/>
          <p:nvPr/>
        </p:nvSpPr>
        <p:spPr>
          <a:xfrm>
            <a:off x="1775520" y="4653136"/>
            <a:ext cx="63898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Todos os operadores são associativos à esquerda</a:t>
            </a:r>
            <a:r>
              <a:rPr lang="pt-BR" sz="2400" dirty="0"/>
              <a:t>:</a:t>
            </a:r>
            <a:br>
              <a:rPr lang="pt-BR" sz="2400" dirty="0"/>
            </a:br>
            <a:r>
              <a:rPr lang="pt-BR" sz="2400" dirty="0"/>
              <a:t>Soma/Subtração/Multiplicação/Divisão/Módulo</a:t>
            </a:r>
            <a:br>
              <a:rPr lang="pt-BR" dirty="0"/>
            </a:b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 = 120 / 4 * 5;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(120 / 4) * 5 = 150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Ordem de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ordem de avaliação</a:t>
            </a:r>
            <a:r>
              <a:rPr lang="pt-BR" dirty="0"/>
              <a:t> dos operandos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independente</a:t>
            </a:r>
            <a:r>
              <a:rPr lang="pt-BR" dirty="0"/>
              <a:t> da precedência e da associatividade dos operadores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precedência </a:t>
            </a:r>
            <a:r>
              <a:rPr lang="pt-BR" dirty="0"/>
              <a:t>garante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que os resultados de g() e h() serão multiplicados primeiro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associatividade </a:t>
            </a:r>
            <a:r>
              <a:rPr lang="pt-BR" dirty="0"/>
              <a:t>garante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que f() será somado ao produto de g() com h() e que esse resultado será subtraído do valor de i()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existe garantia para a ordem de chamada das funções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3140968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 = f() + g() * h() - i();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311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Precedência e Associatividade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Tabela de precedência dos operadores aritméticos:</a:t>
            </a:r>
          </a:p>
          <a:p>
            <a:pPr lvl="1"/>
            <a:r>
              <a:rPr lang="pt-BR" dirty="0"/>
              <a:t>Operadores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agrupados por precedência</a:t>
            </a:r>
          </a:p>
          <a:p>
            <a:pPr lvl="1"/>
            <a:r>
              <a:rPr lang="pt-BR" dirty="0"/>
              <a:t>Associatividade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esquerda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para direita</a:t>
            </a:r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679936"/>
              </p:ext>
            </p:extLst>
          </p:nvPr>
        </p:nvGraphicFramePr>
        <p:xfrm>
          <a:off x="2063553" y="3717032"/>
          <a:ext cx="7920879" cy="2565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40293">
                  <a:extLst>
                    <a:ext uri="{9D8B030D-6E8A-4147-A177-3AD203B41FA5}">
                      <a16:colId xmlns:a16="http://schemas.microsoft.com/office/drawing/2014/main" val="905182667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1440301933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1385460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+</a:t>
                      </a:r>
                    </a:p>
                    <a:p>
                      <a:pPr algn="ctr"/>
                      <a:r>
                        <a:rPr lang="pt-BR" dirty="0">
                          <a:latin typeface="+mj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mais unário</a:t>
                      </a:r>
                      <a:br>
                        <a:rPr lang="pt-BR" dirty="0"/>
                      </a:br>
                      <a:r>
                        <a:rPr lang="pt-BR" dirty="0"/>
                        <a:t>menos unário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j-lt"/>
                        </a:rPr>
                        <a:t>+</a:t>
                      </a: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br>
                        <a:rPr lang="pt-BR" sz="1600" dirty="0">
                          <a:latin typeface="+mj-lt"/>
                        </a:rPr>
                      </a:br>
                      <a:r>
                        <a:rPr lang="pt-BR" sz="1600" dirty="0">
                          <a:latin typeface="+mj-lt"/>
                        </a:rPr>
                        <a:t>-</a:t>
                      </a: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3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*</a:t>
                      </a:r>
                      <a:br>
                        <a:rPr lang="pt-BR" dirty="0">
                          <a:latin typeface="+mj-lt"/>
                        </a:rPr>
                      </a:br>
                      <a:r>
                        <a:rPr lang="pt-BR" dirty="0">
                          <a:latin typeface="+mj-lt"/>
                        </a:rPr>
                        <a:t>/</a:t>
                      </a:r>
                      <a:br>
                        <a:rPr lang="pt-BR" dirty="0">
                          <a:latin typeface="+mj-lt"/>
                        </a:rPr>
                      </a:br>
                      <a:r>
                        <a:rPr lang="pt-BR" dirty="0">
                          <a:latin typeface="+mj-lt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multiplicação</a:t>
                      </a:r>
                      <a:br>
                        <a:rPr lang="pt-BR" dirty="0"/>
                      </a:br>
                      <a:r>
                        <a:rPr lang="pt-BR" dirty="0"/>
                        <a:t>divisão</a:t>
                      </a:r>
                      <a:br>
                        <a:rPr lang="pt-BR" dirty="0"/>
                      </a:br>
                      <a:r>
                        <a:rPr lang="pt-BR" dirty="0"/>
                        <a:t>módulo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r>
                        <a:rPr lang="pt-BR" sz="1600" dirty="0">
                          <a:latin typeface="+mj-lt"/>
                        </a:rPr>
                        <a:t> * </a:t>
                      </a: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br>
                        <a:rPr lang="pt-BR" sz="1600" dirty="0">
                          <a:latin typeface="+mj-lt"/>
                        </a:rPr>
                      </a:b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r>
                        <a:rPr lang="pt-BR" sz="1600" dirty="0">
                          <a:latin typeface="+mj-lt"/>
                        </a:rPr>
                        <a:t> / </a:t>
                      </a: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br>
                        <a:rPr lang="pt-BR" sz="1600" dirty="0">
                          <a:latin typeface="+mj-lt"/>
                        </a:rPr>
                      </a:b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r>
                        <a:rPr lang="pt-BR" sz="1600" dirty="0">
                          <a:latin typeface="+mj-lt"/>
                        </a:rPr>
                        <a:t> % </a:t>
                      </a: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33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+</a:t>
                      </a:r>
                    </a:p>
                    <a:p>
                      <a:pPr algn="ctr"/>
                      <a:r>
                        <a:rPr lang="pt-BR" dirty="0">
                          <a:latin typeface="+mj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adição</a:t>
                      </a:r>
                      <a:br>
                        <a:rPr lang="pt-BR" dirty="0"/>
                      </a:br>
                      <a:r>
                        <a:rPr lang="pt-BR" dirty="0"/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r>
                        <a:rPr lang="pt-BR" sz="1600" dirty="0">
                          <a:latin typeface="+mj-lt"/>
                        </a:rPr>
                        <a:t> + </a:t>
                      </a: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br>
                        <a:rPr lang="pt-BR" sz="1600" dirty="0">
                          <a:latin typeface="+mj-lt"/>
                        </a:rPr>
                      </a:b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r>
                        <a:rPr lang="pt-BR" sz="1600" dirty="0">
                          <a:latin typeface="+mj-lt"/>
                        </a:rPr>
                        <a:t> - </a:t>
                      </a:r>
                      <a:r>
                        <a:rPr lang="pt-BR" sz="1600" dirty="0" err="1">
                          <a:latin typeface="+mj-lt"/>
                        </a:rPr>
                        <a:t>expr</a:t>
                      </a:r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50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533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3180</TotalTime>
  <Words>2451</Words>
  <Application>Microsoft Office PowerPoint</Application>
  <PresentationFormat>Widescreen</PresentationFormat>
  <Paragraphs>521</Paragraphs>
  <Slides>35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Metrô</vt:lpstr>
      <vt:lpstr>Operadores aritméticos</vt:lpstr>
      <vt:lpstr>Introdução</vt:lpstr>
      <vt:lpstr>Introdução</vt:lpstr>
      <vt:lpstr>Operadores Aritméticos</vt:lpstr>
      <vt:lpstr>Operadores Aritméticos</vt:lpstr>
      <vt:lpstr>Precedência de Operadores</vt:lpstr>
      <vt:lpstr>Associatividade de Operadores</vt:lpstr>
      <vt:lpstr>Ordem de Avaliação</vt:lpstr>
      <vt:lpstr>Precedência e Associatividade</vt:lpstr>
      <vt:lpstr>Operador de Divisão</vt:lpstr>
      <vt:lpstr>Operador de Divisão</vt:lpstr>
      <vt:lpstr>Operador de Divisão</vt:lpstr>
      <vt:lpstr>Operador Módulo</vt:lpstr>
      <vt:lpstr>Operador Módulo</vt:lpstr>
      <vt:lpstr>Operador Módulo</vt:lpstr>
      <vt:lpstr>#define versus const</vt:lpstr>
      <vt:lpstr>Operador Módulo</vt:lpstr>
      <vt:lpstr>Operador Módulo</vt:lpstr>
      <vt:lpstr>Conversões de Tipo</vt:lpstr>
      <vt:lpstr>Conversões de Tipos</vt:lpstr>
      <vt:lpstr>Conversões de Tipos</vt:lpstr>
      <vt:lpstr>Conversões na Atribuição</vt:lpstr>
      <vt:lpstr>Conversões na Atribuição</vt:lpstr>
      <vt:lpstr>Conversões na Atribuição</vt:lpstr>
      <vt:lpstr>Conversões na Atribuição</vt:lpstr>
      <vt:lpstr>Conversões na Atribuição</vt:lpstr>
      <vt:lpstr>Conversões em Expressões</vt:lpstr>
      <vt:lpstr>Conversões em Expressões</vt:lpstr>
      <vt:lpstr>Conversões em Expressões</vt:lpstr>
      <vt:lpstr>Conversões em Expressões</vt:lpstr>
      <vt:lpstr>Conversões em Expressões</vt:lpstr>
      <vt:lpstr>Conversões em Funções</vt:lpstr>
      <vt:lpstr>Type Casts</vt:lpstr>
      <vt:lpstr>Declarações auto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Básicos de Dados</dc:title>
  <dc:creator>Judson Santiago</dc:creator>
  <cp:keywords>Programação;Tipos;Ponto-Flutuante</cp:keywords>
  <cp:lastModifiedBy>Judson Santiago</cp:lastModifiedBy>
  <cp:revision>309</cp:revision>
  <dcterms:created xsi:type="dcterms:W3CDTF">2009-03-30T21:53:55Z</dcterms:created>
  <dcterms:modified xsi:type="dcterms:W3CDTF">2019-10-17T04:16:29Z</dcterms:modified>
</cp:coreProperties>
</file>