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06" r:id="rId3"/>
    <p:sldId id="307" r:id="rId4"/>
    <p:sldId id="258" r:id="rId5"/>
    <p:sldId id="259" r:id="rId6"/>
    <p:sldId id="260" r:id="rId7"/>
    <p:sldId id="261" r:id="rId8"/>
    <p:sldId id="262" r:id="rId9"/>
    <p:sldId id="263" r:id="rId10"/>
    <p:sldId id="301" r:id="rId11"/>
    <p:sldId id="30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93" r:id="rId21"/>
    <p:sldId id="272" r:id="rId22"/>
    <p:sldId id="273" r:id="rId23"/>
    <p:sldId id="298" r:id="rId24"/>
    <p:sldId id="299" r:id="rId25"/>
    <p:sldId id="295" r:id="rId26"/>
    <p:sldId id="296" r:id="rId27"/>
    <p:sldId id="297" r:id="rId28"/>
    <p:sldId id="303" r:id="rId29"/>
    <p:sldId id="304" r:id="rId30"/>
    <p:sldId id="305" r:id="rId31"/>
    <p:sldId id="291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576BC-0BC7-4ABE-B396-05B4C879C96A}" v="12" dt="2019-10-24T19:32:49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E6576BC-0BC7-4ABE-B396-05B4C879C96A}"/>
    <pc:docChg chg="undo custSel modSld">
      <pc:chgData name="Judson Santiago" userId="ebb108da2f256286" providerId="LiveId" clId="{DE6576BC-0BC7-4ABE-B396-05B4C879C96A}" dt="2019-10-24T19:32:49.159" v="348"/>
      <pc:docMkLst>
        <pc:docMk/>
      </pc:docMkLst>
      <pc:sldChg chg="modSp">
        <pc:chgData name="Judson Santiago" userId="ebb108da2f256286" providerId="LiveId" clId="{DE6576BC-0BC7-4ABE-B396-05B4C879C96A}" dt="2019-10-24T19:13:35.812" v="105"/>
        <pc:sldMkLst>
          <pc:docMk/>
          <pc:sldMk cId="0" sldId="263"/>
        </pc:sldMkLst>
        <pc:spChg chg="mod">
          <ac:chgData name="Judson Santiago" userId="ebb108da2f256286" providerId="LiveId" clId="{DE6576BC-0BC7-4ABE-B396-05B4C879C96A}" dt="2019-10-24T19:13:35.812" v="105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Judson Santiago" userId="ebb108da2f256286" providerId="LiveId" clId="{DE6576BC-0BC7-4ABE-B396-05B4C879C96A}" dt="2019-10-24T19:17:52.253" v="218" actId="207"/>
        <pc:sldMkLst>
          <pc:docMk/>
          <pc:sldMk cId="0" sldId="264"/>
        </pc:sldMkLst>
        <pc:spChg chg="mod">
          <ac:chgData name="Judson Santiago" userId="ebb108da2f256286" providerId="LiveId" clId="{DE6576BC-0BC7-4ABE-B396-05B4C879C96A}" dt="2019-10-24T19:17:52.253" v="218" actId="20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Judson Santiago" userId="ebb108da2f256286" providerId="LiveId" clId="{DE6576BC-0BC7-4ABE-B396-05B4C879C96A}" dt="2019-10-24T19:21:53.297" v="247" actId="20577"/>
        <pc:sldMkLst>
          <pc:docMk/>
          <pc:sldMk cId="0" sldId="268"/>
        </pc:sldMkLst>
        <pc:spChg chg="mod">
          <ac:chgData name="Judson Santiago" userId="ebb108da2f256286" providerId="LiveId" clId="{DE6576BC-0BC7-4ABE-B396-05B4C879C96A}" dt="2019-10-24T19:21:53.297" v="247" actId="20577"/>
          <ac:spMkLst>
            <pc:docMk/>
            <pc:sldMk cId="0" sldId="268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DE6576BC-0BC7-4ABE-B396-05B4C879C96A}" dt="2019-10-24T19:32:49.159" v="348"/>
        <pc:sldMkLst>
          <pc:docMk/>
          <pc:sldMk cId="0" sldId="273"/>
        </pc:sldMkLst>
        <pc:spChg chg="mod">
          <ac:chgData name="Judson Santiago" userId="ebb108da2f256286" providerId="LiveId" clId="{DE6576BC-0BC7-4ABE-B396-05B4C879C96A}" dt="2019-10-24T19:32:49.159" v="348"/>
          <ac:spMkLst>
            <pc:docMk/>
            <pc:sldMk cId="0" sldId="273"/>
            <ac:spMk id="5" creationId="{00000000-0000-0000-0000-000000000000}"/>
          </ac:spMkLst>
        </pc:spChg>
        <pc:grpChg chg="add del">
          <ac:chgData name="Judson Santiago" userId="ebb108da2f256286" providerId="LiveId" clId="{DE6576BC-0BC7-4ABE-B396-05B4C879C96A}" dt="2019-10-24T19:32:48.869" v="347" actId="478"/>
          <ac:grpSpMkLst>
            <pc:docMk/>
            <pc:sldMk cId="0" sldId="273"/>
            <ac:grpSpMk id="10" creationId="{00000000-0000-0000-0000-000000000000}"/>
          </ac:grpSpMkLst>
        </pc:grpChg>
      </pc:sldChg>
      <pc:sldChg chg="modSp">
        <pc:chgData name="Judson Santiago" userId="ebb108da2f256286" providerId="LiveId" clId="{DE6576BC-0BC7-4ABE-B396-05B4C879C96A}" dt="2019-10-24T19:30:21.066" v="312" actId="20577"/>
        <pc:sldMkLst>
          <pc:docMk/>
          <pc:sldMk cId="924765193" sldId="293"/>
        </pc:sldMkLst>
        <pc:spChg chg="mod">
          <ac:chgData name="Judson Santiago" userId="ebb108da2f256286" providerId="LiveId" clId="{DE6576BC-0BC7-4ABE-B396-05B4C879C96A}" dt="2019-10-24T19:29:32.696" v="277" actId="20577"/>
          <ac:spMkLst>
            <pc:docMk/>
            <pc:sldMk cId="924765193" sldId="293"/>
            <ac:spMk id="5" creationId="{00000000-0000-0000-0000-000000000000}"/>
          </ac:spMkLst>
        </pc:spChg>
        <pc:spChg chg="mod">
          <ac:chgData name="Judson Santiago" userId="ebb108da2f256286" providerId="LiveId" clId="{DE6576BC-0BC7-4ABE-B396-05B4C879C96A}" dt="2019-10-24T19:30:21.066" v="312" actId="20577"/>
          <ac:spMkLst>
            <pc:docMk/>
            <pc:sldMk cId="924765193" sldId="293"/>
            <ac:spMk id="37" creationId="{00000000-0000-0000-0000-000000000000}"/>
          </ac:spMkLst>
        </pc:spChg>
      </pc:sldChg>
      <pc:sldChg chg="modSp modNotesTx">
        <pc:chgData name="Judson Santiago" userId="ebb108da2f256286" providerId="LiveId" clId="{DE6576BC-0BC7-4ABE-B396-05B4C879C96A}" dt="2019-10-24T19:16:58.852" v="217" actId="20577"/>
        <pc:sldMkLst>
          <pc:docMk/>
          <pc:sldMk cId="1639487299" sldId="300"/>
        </pc:sldMkLst>
        <pc:spChg chg="mod">
          <ac:chgData name="Judson Santiago" userId="ebb108da2f256286" providerId="LiveId" clId="{DE6576BC-0BC7-4ABE-B396-05B4C879C96A}" dt="2019-10-24T19:15:08.507" v="111" actId="20577"/>
          <ac:spMkLst>
            <pc:docMk/>
            <pc:sldMk cId="1639487299" sldId="300"/>
            <ac:spMk id="4" creationId="{00000000-0000-0000-0000-000000000000}"/>
          </ac:spMkLst>
        </pc:spChg>
      </pc:sldChg>
      <pc:sldChg chg="modSp">
        <pc:chgData name="Judson Santiago" userId="ebb108da2f256286" providerId="LiveId" clId="{DE6576BC-0BC7-4ABE-B396-05B4C879C96A}" dt="2019-10-24T19:12:39.563" v="94" actId="20577"/>
        <pc:sldMkLst>
          <pc:docMk/>
          <pc:sldMk cId="2293817703" sldId="301"/>
        </pc:sldMkLst>
        <pc:spChg chg="mod">
          <ac:chgData name="Judson Santiago" userId="ebb108da2f256286" providerId="LiveId" clId="{DE6576BC-0BC7-4ABE-B396-05B4C879C96A}" dt="2019-10-24T19:12:39.563" v="94" actId="20577"/>
          <ac:spMkLst>
            <pc:docMk/>
            <pc:sldMk cId="2293817703" sldId="301"/>
            <ac:spMk id="3" creationId="{00000000-0000-0000-0000-000000000000}"/>
          </ac:spMkLst>
        </pc:spChg>
      </pc:sldChg>
      <pc:sldChg chg="modSp">
        <pc:chgData name="Judson Santiago" userId="ebb108da2f256286" providerId="LiveId" clId="{DE6576BC-0BC7-4ABE-B396-05B4C879C96A}" dt="2019-10-24T18:59:36.813" v="20" actId="20577"/>
        <pc:sldMkLst>
          <pc:docMk/>
          <pc:sldMk cId="2549806709" sldId="306"/>
        </pc:sldMkLst>
        <pc:spChg chg="mod">
          <ac:chgData name="Judson Santiago" userId="ebb108da2f256286" providerId="LiveId" clId="{DE6576BC-0BC7-4ABE-B396-05B4C879C96A}" dt="2019-10-24T18:59:36.813" v="20" actId="20577"/>
          <ac:spMkLst>
            <pc:docMk/>
            <pc:sldMk cId="2549806709" sldId="306"/>
            <ac:spMk id="3" creationId="{C8929081-9EC0-4C09-BE14-790C447EFFFD}"/>
          </ac:spMkLst>
        </pc:spChg>
      </pc:sldChg>
      <pc:sldChg chg="modSp">
        <pc:chgData name="Judson Santiago" userId="ebb108da2f256286" providerId="LiveId" clId="{DE6576BC-0BC7-4ABE-B396-05B4C879C96A}" dt="2019-10-24T19:03:27.172" v="59" actId="1076"/>
        <pc:sldMkLst>
          <pc:docMk/>
          <pc:sldMk cId="0" sldId="307"/>
        </pc:sldMkLst>
        <pc:spChg chg="mod">
          <ac:chgData name="Judson Santiago" userId="ebb108da2f256286" providerId="LiveId" clId="{DE6576BC-0BC7-4ABE-B396-05B4C879C96A}" dt="2019-10-24T19:03:02.339" v="54" actId="20577"/>
          <ac:spMkLst>
            <pc:docMk/>
            <pc:sldMk cId="0" sldId="307"/>
            <ac:spMk id="3" creationId="{00000000-0000-0000-0000-000000000000}"/>
          </ac:spMkLst>
        </pc:spChg>
        <pc:spChg chg="mod">
          <ac:chgData name="Judson Santiago" userId="ebb108da2f256286" providerId="LiveId" clId="{DE6576BC-0BC7-4ABE-B396-05B4C879C96A}" dt="2019-10-24T19:03:11.430" v="57" actId="20577"/>
          <ac:spMkLst>
            <pc:docMk/>
            <pc:sldMk cId="0" sldId="307"/>
            <ac:spMk id="7" creationId="{00000000-0000-0000-0000-000000000000}"/>
          </ac:spMkLst>
        </pc:spChg>
        <pc:spChg chg="mod">
          <ac:chgData name="Judson Santiago" userId="ebb108da2f256286" providerId="LiveId" clId="{DE6576BC-0BC7-4ABE-B396-05B4C879C96A}" dt="2019-10-24T19:03:27.172" v="59" actId="1076"/>
          <ac:spMkLst>
            <pc:docMk/>
            <pc:sldMk cId="0" sldId="307"/>
            <ac:spMk id="8" creationId="{00000000-0000-0000-0000-000000000000}"/>
          </ac:spMkLst>
        </pc:spChg>
      </pc:sldChg>
    </pc:docChg>
  </pc:docChgLst>
  <pc:docChgLst>
    <pc:chgData name="Judson Santiago" userId="ebb108da2f256286" providerId="LiveId" clId="{640600CE-CEA7-4781-81BB-07A7539796D3}"/>
    <pc:docChg chg="undo redo custSel addSld delSld modSld">
      <pc:chgData name="Judson Santiago" userId="ebb108da2f256286" providerId="LiveId" clId="{640600CE-CEA7-4781-81BB-07A7539796D3}" dt="2018-12-11T03:18:54.023" v="1754" actId="164"/>
      <pc:docMkLst>
        <pc:docMk/>
      </pc:docMkLst>
      <pc:sldChg chg="modSp">
        <pc:chgData name="Judson Santiago" userId="ebb108da2f256286" providerId="LiveId" clId="{640600CE-CEA7-4781-81BB-07A7539796D3}" dt="2018-12-03T03:34:43.989" v="29" actId="20577"/>
        <pc:sldMkLst>
          <pc:docMk/>
          <pc:sldMk cId="0" sldId="256"/>
        </pc:sldMkLst>
        <pc:spChg chg="mod">
          <ac:chgData name="Judson Santiago" userId="ebb108da2f256286" providerId="LiveId" clId="{640600CE-CEA7-4781-81BB-07A7539796D3}" dt="2018-12-03T03:34:43.989" v="29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del">
        <pc:chgData name="Judson Santiago" userId="ebb108da2f256286" providerId="LiveId" clId="{640600CE-CEA7-4781-81BB-07A7539796D3}" dt="2018-12-10T18:54:31.603" v="1718" actId="2696"/>
        <pc:sldMkLst>
          <pc:docMk/>
          <pc:sldMk cId="0" sldId="257"/>
        </pc:sldMkLst>
        <pc:spChg chg="mod">
          <ac:chgData name="Judson Santiago" userId="ebb108da2f256286" providerId="LiveId" clId="{640600CE-CEA7-4781-81BB-07A7539796D3}" dt="2018-12-05T17:43:58.583" v="1712" actId="6549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31:31.881" v="1268" actId="164"/>
          <ac:spMkLst>
            <pc:docMk/>
            <pc:sldMk cId="0" sldId="257"/>
            <ac:spMk id="9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31:31.881" v="1268" actId="164"/>
          <ac:spMkLst>
            <pc:docMk/>
            <pc:sldMk cId="0" sldId="257"/>
            <ac:spMk id="10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31:31.881" v="1268" actId="164"/>
          <ac:spMkLst>
            <pc:docMk/>
            <pc:sldMk cId="0" sldId="257"/>
            <ac:spMk id="11" creationId="{00000000-0000-0000-0000-000000000000}"/>
          </ac:spMkLst>
        </pc:spChg>
        <pc:spChg chg="mod">
          <ac:chgData name="Judson Santiago" userId="ebb108da2f256286" providerId="LiveId" clId="{640600CE-CEA7-4781-81BB-07A7539796D3}" dt="2018-12-05T17:44:02.989" v="1715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Judson Santiago" userId="ebb108da2f256286" providerId="LiveId" clId="{640600CE-CEA7-4781-81BB-07A7539796D3}" dt="2018-12-05T17:44:06.506" v="1716" actId="6549"/>
          <ac:spMkLst>
            <pc:docMk/>
            <pc:sldMk cId="0" sldId="257"/>
            <ac:spMk id="13" creationId="{00000000-0000-0000-0000-000000000000}"/>
          </ac:spMkLst>
        </pc:spChg>
        <pc:grpChg chg="add mod">
          <ac:chgData name="Judson Santiago" userId="ebb108da2f256286" providerId="LiveId" clId="{640600CE-CEA7-4781-81BB-07A7539796D3}" dt="2018-12-04T17:39:46.580" v="1702" actId="1076"/>
          <ac:grpSpMkLst>
            <pc:docMk/>
            <pc:sldMk cId="0" sldId="257"/>
            <ac:grpSpMk id="4" creationId="{805963F1-6C7B-4AD5-80EB-EA32268343D5}"/>
          </ac:grpSpMkLst>
        </pc:grpChg>
      </pc:sldChg>
      <pc:sldChg chg="modSp">
        <pc:chgData name="Judson Santiago" userId="ebb108da2f256286" providerId="LiveId" clId="{640600CE-CEA7-4781-81BB-07A7539796D3}" dt="2018-12-03T20:38:59.888" v="1334" actId="404"/>
        <pc:sldMkLst>
          <pc:docMk/>
          <pc:sldMk cId="0" sldId="258"/>
        </pc:sldMkLst>
        <pc:spChg chg="mod">
          <ac:chgData name="Judson Santiago" userId="ebb108da2f256286" providerId="LiveId" clId="{640600CE-CEA7-4781-81BB-07A7539796D3}" dt="2018-12-03T20:38:59.888" v="1334" actId="404"/>
          <ac:spMkLst>
            <pc:docMk/>
            <pc:sldMk cId="0" sldId="258"/>
            <ac:spMk id="3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38:22.213" v="1327" actId="368"/>
          <ac:spMkLst>
            <pc:docMk/>
            <pc:sldMk cId="0" sldId="258"/>
            <ac:spMk id="5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20:41:58.930" v="1347" actId="20577"/>
        <pc:sldMkLst>
          <pc:docMk/>
          <pc:sldMk cId="0" sldId="260"/>
        </pc:sldMkLst>
        <pc:spChg chg="mod">
          <ac:chgData name="Judson Santiago" userId="ebb108da2f256286" providerId="LiveId" clId="{640600CE-CEA7-4781-81BB-07A7539796D3}" dt="2018-12-03T20:41:58.930" v="1347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20:42:44.501" v="1351" actId="1076"/>
        <pc:sldMkLst>
          <pc:docMk/>
          <pc:sldMk cId="0" sldId="261"/>
        </pc:sldMkLst>
        <pc:spChg chg="mod">
          <ac:chgData name="Judson Santiago" userId="ebb108da2f256286" providerId="LiveId" clId="{640600CE-CEA7-4781-81BB-07A7539796D3}" dt="2018-12-03T20:42:38.649" v="1350" actId="15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42:44.501" v="1351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42:44.501" v="1351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42:44.501" v="1351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42:44.501" v="1351" actId="1076"/>
          <ac:spMkLst>
            <pc:docMk/>
            <pc:sldMk cId="0" sldId="261"/>
            <ac:spMk id="8" creationId="{00000000-0000-0000-0000-000000000000}"/>
          </ac:spMkLst>
        </pc:spChg>
        <pc:cxnChg chg="mod">
          <ac:chgData name="Judson Santiago" userId="ebb108da2f256286" providerId="LiveId" clId="{640600CE-CEA7-4781-81BB-07A7539796D3}" dt="2018-12-03T20:42:44.501" v="1351" actId="1076"/>
          <ac:cxnSpMkLst>
            <pc:docMk/>
            <pc:sldMk cId="0" sldId="261"/>
            <ac:cxnSpMk id="9" creationId="{00000000-0000-0000-0000-000000000000}"/>
          </ac:cxnSpMkLst>
        </pc:cxnChg>
        <pc:cxnChg chg="mod">
          <ac:chgData name="Judson Santiago" userId="ebb108da2f256286" providerId="LiveId" clId="{640600CE-CEA7-4781-81BB-07A7539796D3}" dt="2018-12-03T20:42:44.501" v="1351" actId="1076"/>
          <ac:cxnSpMkLst>
            <pc:docMk/>
            <pc:sldMk cId="0" sldId="261"/>
            <ac:cxnSpMk id="10" creationId="{00000000-0000-0000-0000-000000000000}"/>
          </ac:cxnSpMkLst>
        </pc:cxnChg>
        <pc:cxnChg chg="mod">
          <ac:chgData name="Judson Santiago" userId="ebb108da2f256286" providerId="LiveId" clId="{640600CE-CEA7-4781-81BB-07A7539796D3}" dt="2018-12-03T20:42:44.501" v="1351" actId="1076"/>
          <ac:cxnSpMkLst>
            <pc:docMk/>
            <pc:sldMk cId="0" sldId="261"/>
            <ac:cxnSpMk id="11" creationId="{00000000-0000-0000-0000-000000000000}"/>
          </ac:cxnSpMkLst>
        </pc:cxnChg>
      </pc:sldChg>
      <pc:sldChg chg="delSp modSp">
        <pc:chgData name="Judson Santiago" userId="ebb108da2f256286" providerId="LiveId" clId="{640600CE-CEA7-4781-81BB-07A7539796D3}" dt="2018-12-03T20:46:10.539" v="1380" actId="1036"/>
        <pc:sldMkLst>
          <pc:docMk/>
          <pc:sldMk cId="0" sldId="262"/>
        </pc:sldMkLst>
        <pc:spChg chg="mod">
          <ac:chgData name="Judson Santiago" userId="ebb108da2f256286" providerId="LiveId" clId="{640600CE-CEA7-4781-81BB-07A7539796D3}" dt="2018-12-03T20:43:32.891" v="1352" actId="20577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Judson Santiago" userId="ebb108da2f256286" providerId="LiveId" clId="{640600CE-CEA7-4781-81BB-07A7539796D3}" dt="2018-12-03T20:45:50.498" v="1379"/>
          <ac:spMkLst>
            <pc:docMk/>
            <pc:sldMk cId="0" sldId="262"/>
            <ac:spMk id="4" creationId="{00000000-0000-0000-0000-000000000000}"/>
          </ac:spMkLst>
        </pc:spChg>
        <pc:graphicFrameChg chg="mod modGraphic">
          <ac:chgData name="Judson Santiago" userId="ebb108da2f256286" providerId="LiveId" clId="{640600CE-CEA7-4781-81BB-07A7539796D3}" dt="2018-12-03T20:46:10.539" v="1380" actId="1036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 modGraphic">
          <ac:chgData name="Judson Santiago" userId="ebb108da2f256286" providerId="LiveId" clId="{640600CE-CEA7-4781-81BB-07A7539796D3}" dt="2018-12-03T20:46:10.539" v="1380" actId="1036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">
        <pc:chgData name="Judson Santiago" userId="ebb108da2f256286" providerId="LiveId" clId="{640600CE-CEA7-4781-81BB-07A7539796D3}" dt="2018-12-03T21:00:58.429" v="1486" actId="6549"/>
        <pc:sldMkLst>
          <pc:docMk/>
          <pc:sldMk cId="0" sldId="264"/>
        </pc:sldMkLst>
        <pc:spChg chg="mod">
          <ac:chgData name="Judson Santiago" userId="ebb108da2f256286" providerId="LiveId" clId="{640600CE-CEA7-4781-81BB-07A7539796D3}" dt="2018-12-03T21:00:58.429" v="1486" actId="6549"/>
          <ac:spMkLst>
            <pc:docMk/>
            <pc:sldMk cId="0" sldId="264"/>
            <ac:spMk id="3" creationId="{00000000-0000-0000-0000-000000000000}"/>
          </ac:spMkLst>
        </pc:spChg>
      </pc:sldChg>
      <pc:sldChg chg="delSp modSp">
        <pc:chgData name="Judson Santiago" userId="ebb108da2f256286" providerId="LiveId" clId="{640600CE-CEA7-4781-81BB-07A7539796D3}" dt="2018-12-03T21:03:27.059" v="1494" actId="1076"/>
        <pc:sldMkLst>
          <pc:docMk/>
          <pc:sldMk cId="0" sldId="265"/>
        </pc:sldMkLst>
        <pc:spChg chg="mod">
          <ac:chgData name="Judson Santiago" userId="ebb108da2f256286" providerId="LiveId" clId="{640600CE-CEA7-4781-81BB-07A7539796D3}" dt="2018-12-03T21:02:23.711" v="1487" actId="20577"/>
          <ac:spMkLst>
            <pc:docMk/>
            <pc:sldMk cId="0" sldId="265"/>
            <ac:spMk id="3" creationId="{00000000-0000-0000-0000-000000000000}"/>
          </ac:spMkLst>
        </pc:spChg>
        <pc:spChg chg="del">
          <ac:chgData name="Judson Santiago" userId="ebb108da2f256286" providerId="LiveId" clId="{640600CE-CEA7-4781-81BB-07A7539796D3}" dt="2018-12-03T21:03:19.030" v="1492" actId="478"/>
          <ac:spMkLst>
            <pc:docMk/>
            <pc:sldMk cId="0" sldId="265"/>
            <ac:spMk id="45" creationId="{00000000-0000-0000-0000-000000000000}"/>
          </ac:spMkLst>
        </pc:spChg>
        <pc:spChg chg="del">
          <ac:chgData name="Judson Santiago" userId="ebb108da2f256286" providerId="LiveId" clId="{640600CE-CEA7-4781-81BB-07A7539796D3}" dt="2018-12-03T21:03:20.794" v="1493" actId="478"/>
          <ac:spMkLst>
            <pc:docMk/>
            <pc:sldMk cId="0" sldId="265"/>
            <ac:spMk id="4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02:49.810" v="1490" actId="1076"/>
          <ac:spMkLst>
            <pc:docMk/>
            <pc:sldMk cId="0" sldId="265"/>
            <ac:spMk id="50" creationId="{00000000-0000-0000-0000-000000000000}"/>
          </ac:spMkLst>
        </pc:spChg>
        <pc:grpChg chg="mod">
          <ac:chgData name="Judson Santiago" userId="ebb108da2f256286" providerId="LiveId" clId="{640600CE-CEA7-4781-81BB-07A7539796D3}" dt="2018-12-03T21:03:27.059" v="1494" actId="1076"/>
          <ac:grpSpMkLst>
            <pc:docMk/>
            <pc:sldMk cId="0" sldId="265"/>
            <ac:grpSpMk id="4" creationId="{00000000-0000-0000-0000-000000000000}"/>
          </ac:grpSpMkLst>
        </pc:grpChg>
      </pc:sldChg>
      <pc:sldChg chg="modSp">
        <pc:chgData name="Judson Santiago" userId="ebb108da2f256286" providerId="LiveId" clId="{640600CE-CEA7-4781-81BB-07A7539796D3}" dt="2018-12-03T21:04:13.241" v="1497" actId="20577"/>
        <pc:sldMkLst>
          <pc:docMk/>
          <pc:sldMk cId="0" sldId="266"/>
        </pc:sldMkLst>
        <pc:spChg chg="mod">
          <ac:chgData name="Judson Santiago" userId="ebb108da2f256286" providerId="LiveId" clId="{640600CE-CEA7-4781-81BB-07A7539796D3}" dt="2018-12-03T21:04:13.241" v="1497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04:04:54.463" v="129" actId="20577"/>
        <pc:sldMkLst>
          <pc:docMk/>
          <pc:sldMk cId="0" sldId="267"/>
        </pc:sldMkLst>
        <pc:spChg chg="mod">
          <ac:chgData name="Judson Santiago" userId="ebb108da2f256286" providerId="LiveId" clId="{640600CE-CEA7-4781-81BB-07A7539796D3}" dt="2018-12-03T04:04:54.463" v="129" actId="20577"/>
          <ac:spMkLst>
            <pc:docMk/>
            <pc:sldMk cId="0" sldId="267"/>
            <ac:spMk id="4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04:05:17.134" v="130" actId="20577"/>
        <pc:sldMkLst>
          <pc:docMk/>
          <pc:sldMk cId="0" sldId="269"/>
        </pc:sldMkLst>
        <pc:spChg chg="mod">
          <ac:chgData name="Judson Santiago" userId="ebb108da2f256286" providerId="LiveId" clId="{640600CE-CEA7-4781-81BB-07A7539796D3}" dt="2018-12-03T04:05:17.134" v="130" actId="20577"/>
          <ac:spMkLst>
            <pc:docMk/>
            <pc:sldMk cId="0" sldId="269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640600CE-CEA7-4781-81BB-07A7539796D3}" dt="2018-12-03T21:06:20.171" v="1503" actId="20577"/>
        <pc:sldMkLst>
          <pc:docMk/>
          <pc:sldMk cId="0" sldId="270"/>
        </pc:sldMkLst>
      </pc:sldChg>
      <pc:sldChg chg="modSp">
        <pc:chgData name="Judson Santiago" userId="ebb108da2f256286" providerId="LiveId" clId="{640600CE-CEA7-4781-81BB-07A7539796D3}" dt="2018-12-03T21:09:38.658" v="1512" actId="20577"/>
        <pc:sldMkLst>
          <pc:docMk/>
          <pc:sldMk cId="0" sldId="271"/>
        </pc:sldMkLst>
        <pc:spChg chg="mod">
          <ac:chgData name="Judson Santiago" userId="ebb108da2f256286" providerId="LiveId" clId="{640600CE-CEA7-4781-81BB-07A7539796D3}" dt="2018-12-03T21:09:10.169" v="1504" actId="404"/>
          <ac:spMkLst>
            <pc:docMk/>
            <pc:sldMk cId="0" sldId="271"/>
            <ac:spMk id="4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09:38.658" v="1512" actId="20577"/>
          <ac:spMkLst>
            <pc:docMk/>
            <pc:sldMk cId="0" sldId="271"/>
            <ac:spMk id="7" creationId="{00000000-0000-0000-0000-000000000000}"/>
          </ac:spMkLst>
        </pc:spChg>
      </pc:sldChg>
      <pc:sldChg chg="modNotesTx">
        <pc:chgData name="Judson Santiago" userId="ebb108da2f256286" providerId="LiveId" clId="{640600CE-CEA7-4781-81BB-07A7539796D3}" dt="2018-12-03T21:11:41.657" v="1518" actId="20577"/>
        <pc:sldMkLst>
          <pc:docMk/>
          <pc:sldMk cId="0" sldId="272"/>
        </pc:sldMkLst>
      </pc:sldChg>
      <pc:sldChg chg="addSp modSp">
        <pc:chgData name="Judson Santiago" userId="ebb108da2f256286" providerId="LiveId" clId="{640600CE-CEA7-4781-81BB-07A7539796D3}" dt="2018-12-11T03:18:54.023" v="1754" actId="164"/>
        <pc:sldMkLst>
          <pc:docMk/>
          <pc:sldMk cId="924765193" sldId="293"/>
        </pc:sldMkLst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4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7:24.242" v="1753" actId="20577"/>
          <ac:spMkLst>
            <pc:docMk/>
            <pc:sldMk cId="924765193" sldId="293"/>
            <ac:spMk id="5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29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0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1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2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3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4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5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0:16.965" v="1513" actId="108"/>
          <ac:spMkLst>
            <pc:docMk/>
            <pc:sldMk cId="924765193" sldId="293"/>
            <ac:spMk id="37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8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9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40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41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42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1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2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3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4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6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7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8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9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60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61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62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63" creationId="{00000000-0000-0000-0000-000000000000}"/>
          </ac:spMkLst>
        </pc:spChg>
        <pc:grpChg chg="add mod">
          <ac:chgData name="Judson Santiago" userId="ebb108da2f256286" providerId="LiveId" clId="{640600CE-CEA7-4781-81BB-07A7539796D3}" dt="2018-12-11T03:18:54.023" v="1754" actId="164"/>
          <ac:grpSpMkLst>
            <pc:docMk/>
            <pc:sldMk cId="924765193" sldId="293"/>
            <ac:grpSpMk id="6" creationId="{00F971D7-4982-441D-B9CC-EC59551A30BF}"/>
          </ac:grpSpMkLst>
        </pc:grpChg>
      </pc:sldChg>
      <pc:sldChg chg="addSp delSp modSp">
        <pc:chgData name="Judson Santiago" userId="ebb108da2f256286" providerId="LiveId" clId="{640600CE-CEA7-4781-81BB-07A7539796D3}" dt="2018-12-03T21:17:14.121" v="1559" actId="1076"/>
        <pc:sldMkLst>
          <pc:docMk/>
          <pc:sldMk cId="2589805446" sldId="298"/>
        </pc:sldMkLst>
        <pc:spChg chg="mod">
          <ac:chgData name="Judson Santiago" userId="ebb108da2f256286" providerId="LiveId" clId="{640600CE-CEA7-4781-81BB-07A7539796D3}" dt="2018-12-03T21:16:58.836" v="1557" actId="404"/>
          <ac:spMkLst>
            <pc:docMk/>
            <pc:sldMk cId="2589805446" sldId="298"/>
            <ac:spMk id="4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7:14.121" v="1559" actId="1076"/>
          <ac:spMkLst>
            <pc:docMk/>
            <pc:sldMk cId="2589805446" sldId="298"/>
            <ac:spMk id="5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7:09.587" v="1558" actId="1076"/>
          <ac:spMkLst>
            <pc:docMk/>
            <pc:sldMk cId="2589805446" sldId="298"/>
            <ac:spMk id="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9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0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1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2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3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4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5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8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9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0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1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2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3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4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5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7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8" creationId="{00000000-0000-0000-0000-000000000000}"/>
          </ac:spMkLst>
        </pc:spChg>
        <pc:spChg chg="add mod">
          <ac:chgData name="Judson Santiago" userId="ebb108da2f256286" providerId="LiveId" clId="{640600CE-CEA7-4781-81BB-07A7539796D3}" dt="2018-12-03T21:14:30.241" v="1537" actId="1076"/>
          <ac:spMkLst>
            <pc:docMk/>
            <pc:sldMk cId="2589805446" sldId="298"/>
            <ac:spMk id="30" creationId="{DEA728A5-6FE1-44C5-8FA5-882017B96DD0}"/>
          </ac:spMkLst>
        </pc:spChg>
        <pc:spChg chg="del mod">
          <ac:chgData name="Judson Santiago" userId="ebb108da2f256286" providerId="LiveId" clId="{640600CE-CEA7-4781-81BB-07A7539796D3}" dt="2018-12-03T21:13:55.014" v="1525" actId="478"/>
          <ac:spMkLst>
            <pc:docMk/>
            <pc:sldMk cId="2589805446" sldId="298"/>
            <ac:spMk id="33" creationId="{00000000-0000-0000-0000-000000000000}"/>
          </ac:spMkLst>
        </pc:spChg>
        <pc:spChg chg="del">
          <ac:chgData name="Judson Santiago" userId="ebb108da2f256286" providerId="LiveId" clId="{640600CE-CEA7-4781-81BB-07A7539796D3}" dt="2018-12-03T21:13:55.014" v="1525" actId="478"/>
          <ac:spMkLst>
            <pc:docMk/>
            <pc:sldMk cId="2589805446" sldId="298"/>
            <ac:spMk id="34" creationId="{00000000-0000-0000-0000-000000000000}"/>
          </ac:spMkLst>
        </pc:spChg>
        <pc:cxnChg chg="mod">
          <ac:chgData name="Judson Santiago" userId="ebb108da2f256286" providerId="LiveId" clId="{640600CE-CEA7-4781-81BB-07A7539796D3}" dt="2018-12-03T21:17:14.121" v="1559" actId="1076"/>
          <ac:cxnSpMkLst>
            <pc:docMk/>
            <pc:sldMk cId="2589805446" sldId="298"/>
            <ac:cxnSpMk id="7" creationId="{00000000-0000-0000-0000-000000000000}"/>
          </ac:cxnSpMkLst>
        </pc:cxnChg>
        <pc:cxnChg chg="mod">
          <ac:chgData name="Judson Santiago" userId="ebb108da2f256286" providerId="LiveId" clId="{640600CE-CEA7-4781-81BB-07A7539796D3}" dt="2018-12-03T21:17:09.587" v="1558" actId="1076"/>
          <ac:cxnSpMkLst>
            <pc:docMk/>
            <pc:sldMk cId="2589805446" sldId="298"/>
            <ac:cxnSpMk id="8" creationId="{00000000-0000-0000-0000-000000000000}"/>
          </ac:cxnSpMkLst>
        </pc:cxnChg>
      </pc:sldChg>
      <pc:sldChg chg="modSp">
        <pc:chgData name="Judson Santiago" userId="ebb108da2f256286" providerId="LiveId" clId="{640600CE-CEA7-4781-81BB-07A7539796D3}" dt="2018-12-03T21:26:02.623" v="1680" actId="207"/>
        <pc:sldMkLst>
          <pc:docMk/>
          <pc:sldMk cId="4158842207" sldId="299"/>
        </pc:sldMkLst>
        <pc:spChg chg="mod">
          <ac:chgData name="Judson Santiago" userId="ebb108da2f256286" providerId="LiveId" clId="{640600CE-CEA7-4781-81BB-07A7539796D3}" dt="2018-12-03T21:26:02.623" v="1680" actId="207"/>
          <ac:spMkLst>
            <pc:docMk/>
            <pc:sldMk cId="4158842207" sldId="299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640600CE-CEA7-4781-81BB-07A7539796D3}" dt="2018-12-03T20:58:59.603" v="1469" actId="20577"/>
        <pc:sldMkLst>
          <pc:docMk/>
          <pc:sldMk cId="1639487299" sldId="300"/>
        </pc:sldMkLst>
      </pc:sldChg>
      <pc:sldChg chg="modSp">
        <pc:chgData name="Judson Santiago" userId="ebb108da2f256286" providerId="LiveId" clId="{640600CE-CEA7-4781-81BB-07A7539796D3}" dt="2018-12-03T20:51:57.562" v="1417" actId="20577"/>
        <pc:sldMkLst>
          <pc:docMk/>
          <pc:sldMk cId="2293817703" sldId="301"/>
        </pc:sldMkLst>
        <pc:spChg chg="ord">
          <ac:chgData name="Judson Santiago" userId="ebb108da2f256286" providerId="LiveId" clId="{640600CE-CEA7-4781-81BB-07A7539796D3}" dt="2018-12-03T03:42:48.567" v="69" actId="167"/>
          <ac:spMkLst>
            <pc:docMk/>
            <pc:sldMk cId="2293817703" sldId="301"/>
            <ac:spMk id="3" creationId="{00000000-0000-0000-0000-000000000000}"/>
          </ac:spMkLst>
        </pc:spChg>
        <pc:graphicFrameChg chg="mod ord modGraphic">
          <ac:chgData name="Judson Santiago" userId="ebb108da2f256286" providerId="LiveId" clId="{640600CE-CEA7-4781-81BB-07A7539796D3}" dt="2018-12-03T20:51:57.562" v="1417" actId="20577"/>
          <ac:graphicFrameMkLst>
            <pc:docMk/>
            <pc:sldMk cId="2293817703" sldId="301"/>
            <ac:graphicFrameMk id="5" creationId="{00000000-0000-0000-0000-000000000000}"/>
          </ac:graphicFrameMkLst>
        </pc:graphicFrameChg>
        <pc:graphicFrameChg chg="mod ord modGraphic">
          <ac:chgData name="Judson Santiago" userId="ebb108da2f256286" providerId="LiveId" clId="{640600CE-CEA7-4781-81BB-07A7539796D3}" dt="2018-12-03T20:51:19.151" v="1398" actId="20577"/>
          <ac:graphicFrameMkLst>
            <pc:docMk/>
            <pc:sldMk cId="2293817703" sldId="301"/>
            <ac:graphicFrameMk id="6" creationId="{00000000-0000-0000-0000-000000000000}"/>
          </ac:graphicFrameMkLst>
        </pc:graphicFrameChg>
        <pc:graphicFrameChg chg="mod ord modGraphic">
          <ac:chgData name="Judson Santiago" userId="ebb108da2f256286" providerId="LiveId" clId="{640600CE-CEA7-4781-81BB-07A7539796D3}" dt="2018-12-03T20:51:25.313" v="1407" actId="20577"/>
          <ac:graphicFrameMkLst>
            <pc:docMk/>
            <pc:sldMk cId="2293817703" sldId="301"/>
            <ac:graphicFrameMk id="7" creationId="{00000000-0000-0000-0000-000000000000}"/>
          </ac:graphicFrameMkLst>
        </pc:graphicFrameChg>
      </pc:sldChg>
      <pc:sldChg chg="modSp">
        <pc:chgData name="Judson Santiago" userId="ebb108da2f256286" providerId="LiveId" clId="{640600CE-CEA7-4781-81BB-07A7539796D3}" dt="2018-12-03T21:27:42.605" v="1682" actId="20577"/>
        <pc:sldMkLst>
          <pc:docMk/>
          <pc:sldMk cId="2525381789" sldId="303"/>
        </pc:sldMkLst>
        <pc:spChg chg="mod">
          <ac:chgData name="Judson Santiago" userId="ebb108da2f256286" providerId="LiveId" clId="{640600CE-CEA7-4781-81BB-07A7539796D3}" dt="2018-12-03T21:27:42.605" v="1682" actId="20577"/>
          <ac:spMkLst>
            <pc:docMk/>
            <pc:sldMk cId="2525381789" sldId="303"/>
            <ac:spMk id="4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21:30:12.321" v="1683" actId="1076"/>
        <pc:sldMkLst>
          <pc:docMk/>
          <pc:sldMk cId="81081941" sldId="304"/>
        </pc:sldMkLst>
        <pc:spChg chg="mod">
          <ac:chgData name="Judson Santiago" userId="ebb108da2f256286" providerId="LiveId" clId="{640600CE-CEA7-4781-81BB-07A7539796D3}" dt="2018-12-03T21:30:12.321" v="1683" actId="1076"/>
          <ac:spMkLst>
            <pc:docMk/>
            <pc:sldMk cId="81081941" sldId="304"/>
            <ac:spMk id="4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21:30:28.446" v="1684" actId="20577"/>
        <pc:sldMkLst>
          <pc:docMk/>
          <pc:sldMk cId="2930930696" sldId="305"/>
        </pc:sldMkLst>
        <pc:spChg chg="mod">
          <ac:chgData name="Judson Santiago" userId="ebb108da2f256286" providerId="LiveId" clId="{640600CE-CEA7-4781-81BB-07A7539796D3}" dt="2018-12-03T21:30:28.446" v="1684" actId="20577"/>
          <ac:spMkLst>
            <pc:docMk/>
            <pc:sldMk cId="2930930696" sldId="305"/>
            <ac:spMk id="4" creationId="{00000000-0000-0000-0000-000000000000}"/>
          </ac:spMkLst>
        </pc:spChg>
      </pc:sldChg>
      <pc:sldChg chg="modSp add modNotesTx">
        <pc:chgData name="Judson Santiago" userId="ebb108da2f256286" providerId="LiveId" clId="{640600CE-CEA7-4781-81BB-07A7539796D3}" dt="2018-12-03T20:36:10.734" v="1324" actId="255"/>
        <pc:sldMkLst>
          <pc:docMk/>
          <pc:sldMk cId="2549806709" sldId="306"/>
        </pc:sldMkLst>
        <pc:spChg chg="mod">
          <ac:chgData name="Judson Santiago" userId="ebb108da2f256286" providerId="LiveId" clId="{640600CE-CEA7-4781-81BB-07A7539796D3}" dt="2018-12-03T19:41:50.139" v="145" actId="20577"/>
          <ac:spMkLst>
            <pc:docMk/>
            <pc:sldMk cId="2549806709" sldId="306"/>
            <ac:spMk id="2" creationId="{7F20DF66-2A21-4142-A157-96B389138A0C}"/>
          </ac:spMkLst>
        </pc:spChg>
        <pc:spChg chg="mod">
          <ac:chgData name="Judson Santiago" userId="ebb108da2f256286" providerId="LiveId" clId="{640600CE-CEA7-4781-81BB-07A7539796D3}" dt="2018-12-03T20:36:10.734" v="1324" actId="255"/>
          <ac:spMkLst>
            <pc:docMk/>
            <pc:sldMk cId="2549806709" sldId="306"/>
            <ac:spMk id="3" creationId="{C8929081-9EC0-4C09-BE14-790C447EFFFD}"/>
          </ac:spMkLst>
        </pc:spChg>
      </pc:sldChg>
      <pc:sldChg chg="add">
        <pc:chgData name="Judson Santiago" userId="ebb108da2f256286" providerId="LiveId" clId="{640600CE-CEA7-4781-81BB-07A7539796D3}" dt="2018-12-10T18:54:28.488" v="1717"/>
        <pc:sldMkLst>
          <pc:docMk/>
          <pc:sldMk cId="0" sldId="307"/>
        </pc:sldMkLst>
      </pc:sldChg>
    </pc:docChg>
  </pc:docChgLst>
  <pc:docChgLst>
    <pc:chgData name="Judson Santiago" userId="ebb108da2f256286" providerId="LiveId" clId="{B8DFB4C0-F3FF-454D-90C1-1D9EA3015359}"/>
    <pc:docChg chg="modSld">
      <pc:chgData name="Judson Santiago" userId="ebb108da2f256286" providerId="LiveId" clId="{B8DFB4C0-F3FF-454D-90C1-1D9EA3015359}" dt="2019-09-03T17:57:17.517" v="7" actId="403"/>
      <pc:docMkLst>
        <pc:docMk/>
      </pc:docMkLst>
      <pc:sldChg chg="modSp">
        <pc:chgData name="Judson Santiago" userId="ebb108da2f256286" providerId="LiveId" clId="{B8DFB4C0-F3FF-454D-90C1-1D9EA3015359}" dt="2019-09-03T17:57:17.517" v="7" actId="403"/>
        <pc:sldMkLst>
          <pc:docMk/>
          <pc:sldMk cId="924765193" sldId="293"/>
        </pc:sldMkLst>
        <pc:spChg chg="mod">
          <ac:chgData name="Judson Santiago" userId="ebb108da2f256286" providerId="LiveId" clId="{B8DFB4C0-F3FF-454D-90C1-1D9EA3015359}" dt="2019-09-03T17:57:17.517" v="7" actId="403"/>
          <ac:spMkLst>
            <pc:docMk/>
            <pc:sldMk cId="924765193" sldId="293"/>
            <ac:spMk id="37" creationId="{00000000-0000-0000-0000-000000000000}"/>
          </ac:spMkLst>
        </pc:spChg>
      </pc:sldChg>
      <pc:sldChg chg="modSp">
        <pc:chgData name="Judson Santiago" userId="ebb108da2f256286" providerId="LiveId" clId="{B8DFB4C0-F3FF-454D-90C1-1D9EA3015359}" dt="2019-09-03T17:53:42.359" v="5" actId="20577"/>
        <pc:sldMkLst>
          <pc:docMk/>
          <pc:sldMk cId="1639487299" sldId="300"/>
        </pc:sldMkLst>
        <pc:spChg chg="mod">
          <ac:chgData name="Judson Santiago" userId="ebb108da2f256286" providerId="LiveId" clId="{B8DFB4C0-F3FF-454D-90C1-1D9EA3015359}" dt="2019-09-03T17:53:42.359" v="5" actId="20577"/>
          <ac:spMkLst>
            <pc:docMk/>
            <pc:sldMk cId="1639487299" sldId="30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Dados em um programa são introduzidos através de variáveis e constantes.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132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Pode-se inclusive</a:t>
            </a:r>
            <a:r>
              <a:rPr lang="pt-BR" baseline="0" dirty="0"/>
              <a:t> deixar os parênteses vazios para inicializar todos os elementos para zero:</a:t>
            </a:r>
          </a:p>
          <a:p>
            <a:r>
              <a:rPr lang="pt-BR" baseline="0" dirty="0" err="1"/>
              <a:t>long</a:t>
            </a:r>
            <a:r>
              <a:rPr lang="pt-BR" baseline="0" dirty="0"/>
              <a:t> totais[500]={ };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08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† O índice 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pt-BR" dirty="0"/>
              <a:t> é válido para este vetor? Não,</a:t>
            </a:r>
            <a:r>
              <a:rPr lang="pt-BR" baseline="0" dirty="0"/>
              <a:t> um vetor com 3 elementos tem índices de 0 a 2.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909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o que acontece dentro e fora da</a:t>
            </a:r>
            <a:r>
              <a:rPr lang="pt-BR" sz="1200" baseline="0" dirty="0">
                <a:solidFill>
                  <a:schemeClr val="bg1"/>
                </a:solidFill>
              </a:rPr>
              <a:t> 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266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292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Exemplos com número variáveis de elementos serão vistos quando</a:t>
            </a:r>
            <a:r>
              <a:rPr lang="pt-BR" baseline="0" dirty="0"/>
              <a:t> estudarmos o laço de repetição for.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914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observar que o</a:t>
            </a:r>
            <a:r>
              <a:rPr lang="pt-BR" baseline="0" dirty="0"/>
              <a:t> acesso aos elementos através da notação </a:t>
            </a:r>
            <a:r>
              <a:rPr lang="pt-BR" baseline="0" dirty="0" err="1"/>
              <a:t>vetC</a:t>
            </a:r>
            <a:r>
              <a:rPr lang="pt-BR" baseline="0" dirty="0"/>
              <a:t>[2] é tão inseguro quanto </a:t>
            </a:r>
            <a:r>
              <a:rPr lang="pt-BR" baseline="0" dirty="0" err="1"/>
              <a:t>vetA</a:t>
            </a:r>
            <a:r>
              <a:rPr lang="pt-BR" baseline="0" dirty="0"/>
              <a:t>[2]. No entanto uma posição do </a:t>
            </a:r>
            <a:r>
              <a:rPr lang="pt-BR" baseline="0" dirty="0" err="1"/>
              <a:t>array</a:t>
            </a:r>
            <a:r>
              <a:rPr lang="pt-BR" baseline="0" dirty="0"/>
              <a:t> pode ser acessada através de vetC.at(4). O método </a:t>
            </a:r>
            <a:r>
              <a:rPr lang="pt-BR" baseline="0" dirty="0" err="1"/>
              <a:t>at</a:t>
            </a:r>
            <a:r>
              <a:rPr lang="pt-BR" baseline="0" dirty="0"/>
              <a:t>() faz verificação de faixa. Ele não é usado por padrão porque a verificação implica em um custo adicional no tratamento do vetor. Cabe ao programador escolher se o custo adicional vale a pena.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31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Graficamente</a:t>
            </a:r>
            <a:r>
              <a:rPr lang="pt-BR" baseline="0" dirty="0"/>
              <a:t> um vetor é representado por uma caixa com vários compartimentos.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708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30000" dirty="0"/>
              <a:t>†</a:t>
            </a:r>
            <a:r>
              <a:rPr lang="pt-BR" dirty="0"/>
              <a:t> Calculado durante o processo de compilação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24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Cuidado: o</a:t>
            </a:r>
            <a:r>
              <a:rPr lang="pt-BR" baseline="0" dirty="0"/>
              <a:t> </a:t>
            </a:r>
            <a:r>
              <a:rPr lang="pt-BR" baseline="0" dirty="0" err="1"/>
              <a:t>DevC</a:t>
            </a:r>
            <a:r>
              <a:rPr lang="pt-BR" baseline="0" dirty="0"/>
              <a:t>++ permite criar vetores usando uma variável para o tamanho do vetor, mas isso não é correto.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» Mostrar o erro na compilação: Max não pode ser </a:t>
            </a:r>
            <a:r>
              <a:rPr lang="pt-BR" dirty="0" err="1"/>
              <a:t>constexpr</a:t>
            </a:r>
            <a:r>
              <a:rPr lang="pt-BR" dirty="0"/>
              <a:t> e portanto não pode ser usado para</a:t>
            </a:r>
            <a:r>
              <a:rPr lang="pt-BR" baseline="0" dirty="0"/>
              <a:t> o tamanho do vetor.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10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Ilustra</a:t>
            </a:r>
            <a:r>
              <a:rPr lang="pt-BR" baseline="0" dirty="0"/>
              <a:t> declaração, atribuição e inicialização de vetores.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23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» Visualizar</a:t>
            </a:r>
            <a:r>
              <a:rPr lang="pt-BR" sz="1200" baseline="0" dirty="0">
                <a:solidFill>
                  <a:schemeClr val="bg1"/>
                </a:solidFill>
              </a:rPr>
              <a:t> o conteúdo de um vetor através do depurador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330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resultados</a:t>
            </a:r>
            <a:r>
              <a:rPr lang="pt-BR" baseline="0" dirty="0"/>
              <a:t> no g++ e no </a:t>
            </a:r>
            <a:r>
              <a:rPr lang="pt-BR" baseline="0" dirty="0" err="1"/>
              <a:t>clang</a:t>
            </a:r>
            <a:r>
              <a:rPr lang="pt-BR" baseline="0" dirty="0"/>
              <a:t>++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97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 usar o vetor sem a notação de [ ], estamos acessando um endereço.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93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Vetores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Compostos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constexpr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pode ajudar a eliminar dúvidas:</a:t>
            </a:r>
          </a:p>
          <a:p>
            <a:pPr lvl="1"/>
            <a:r>
              <a:rPr lang="pt-BR" dirty="0"/>
              <a:t>Declara uma constante que pode ser inicializada apenas para valores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calculados durante o processo de compilação</a:t>
            </a:r>
            <a:br>
              <a:rPr lang="pt-BR" dirty="0"/>
            </a:br>
            <a:br>
              <a:rPr lang="pt-BR" sz="2000" dirty="0">
                <a:latin typeface="+mj-lt"/>
              </a:rPr>
            </a:br>
            <a:endParaRPr lang="pt-BR" dirty="0">
              <a:latin typeface="+mj-lt"/>
            </a:endParaRP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19965"/>
              </p:ext>
            </p:extLst>
          </p:nvPr>
        </p:nvGraphicFramePr>
        <p:xfrm>
          <a:off x="2063552" y="3463588"/>
          <a:ext cx="9518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pt-BR" sz="1800" b="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Qtd</a:t>
                      </a:r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é um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valor constante</a:t>
                      </a:r>
                      <a:b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Qtd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= 30;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// e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um</a:t>
                      </a:r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valor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definido na compilação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constexpr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Qtd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= 30;</a:t>
                      </a: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02658"/>
              </p:ext>
            </p:extLst>
          </p:nvPr>
        </p:nvGraphicFramePr>
        <p:xfrm>
          <a:off x="2063552" y="4373980"/>
          <a:ext cx="9518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pt-BR" sz="1800" b="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Tam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é um valor constante</a:t>
                      </a:r>
                      <a:b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Tam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= 5 *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); 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pt-BR" sz="18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// e um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valor definido na compilação</a:t>
                      </a:r>
                      <a:b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constexp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Tam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= 5 *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);</a:t>
                      </a:r>
                      <a:endParaRPr lang="pt-BR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11232"/>
              </p:ext>
            </p:extLst>
          </p:nvPr>
        </p:nvGraphicFramePr>
        <p:xfrm>
          <a:off x="2063552" y="5284372"/>
          <a:ext cx="9518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// Max é um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valor constante</a:t>
                      </a:r>
                      <a:b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Max = rand();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// mas só é conhecido na execução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constexpr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Max =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rand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();      </a:t>
                      </a:r>
                      <a:r>
                        <a:rPr kumimoji="0" lang="pt-BR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</p:spTree>
    <p:extLst>
      <p:ext uri="{BB962C8B-B14F-4D97-AF65-F5344CB8AC3E}">
        <p14:creationId xmlns:p14="http://schemas.microsoft.com/office/powerpoint/2010/main" val="229381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3024" y="1556792"/>
            <a:ext cx="1037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 = 5 *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);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constexpr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Max = </a:t>
            </a:r>
            <a:r>
              <a:rPr lang="pt-BR" sz="1600" dirty="0" err="1">
                <a:latin typeface="+mj-lt"/>
              </a:rPr>
              <a:t>rand</a:t>
            </a:r>
            <a:r>
              <a:rPr lang="pt-BR" sz="1600" dirty="0">
                <a:latin typeface="+mj-lt"/>
              </a:rPr>
              <a:t>();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const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Tam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20     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"Max:" </a:t>
            </a:r>
            <a:r>
              <a:rPr lang="pt-BR" sz="1600" dirty="0">
                <a:latin typeface="+mj-lt"/>
              </a:rPr>
              <a:t>&lt;&lt; Max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aleatório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[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];        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ok: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Tam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uma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constexpr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[Max];        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erro: Max não é uma expressão constante</a:t>
            </a:r>
          </a:p>
          <a:p>
            <a:r>
              <a:rPr lang="pt-BR" sz="1600" dirty="0"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48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  <a:r>
              <a:rPr lang="pt-BR" dirty="0"/>
              <a:t>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de dado derivado</a:t>
            </a:r>
          </a:p>
          <a:p>
            <a:pPr lvl="1"/>
            <a:r>
              <a:rPr lang="pt-BR" dirty="0"/>
              <a:t>Ele é formado por múltiplos valores</a:t>
            </a:r>
          </a:p>
          <a:p>
            <a:pPr lvl="1"/>
            <a:r>
              <a:rPr lang="pt-BR" dirty="0"/>
              <a:t>Ele depende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tipo base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não é um tipo</a:t>
            </a:r>
          </a:p>
          <a:p>
            <a:pPr lvl="1"/>
            <a:r>
              <a:rPr lang="pt-BR" dirty="0"/>
              <a:t>Ele é um conjunto de dados do mesmo tipo</a:t>
            </a:r>
          </a:p>
          <a:p>
            <a:pPr lvl="1"/>
            <a:r>
              <a:rPr lang="pt-BR" dirty="0"/>
              <a:t>Não existe um tipo chamado "vetor" </a:t>
            </a:r>
          </a:p>
          <a:p>
            <a:pPr lvl="1"/>
            <a:r>
              <a:rPr lang="pt-BR" dirty="0"/>
              <a:t>Todo vetor tem um tipo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char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double</a:t>
            </a:r>
            <a:r>
              <a:rPr lang="pt-BR" dirty="0"/>
              <a:t>,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Os elementos são armazenados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posições consecutivas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Cada elemento é representado por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índice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Em C/C++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índice começa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 não em </a:t>
            </a:r>
            <a:r>
              <a:rPr lang="pt-BR" dirty="0">
                <a:latin typeface="+mj-lt"/>
              </a:rPr>
              <a:t>1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3512" y="4581128"/>
            <a:ext cx="2314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vet</a:t>
            </a:r>
            <a:r>
              <a:rPr lang="pt-BR" sz="2000" dirty="0">
                <a:latin typeface="+mj-lt"/>
              </a:rPr>
              <a:t>[5];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4367808" y="3838230"/>
            <a:ext cx="4398879" cy="2286016"/>
            <a:chOff x="5121554" y="3484352"/>
            <a:chExt cx="4398879" cy="2286016"/>
          </a:xfrm>
        </p:grpSpPr>
        <p:sp>
          <p:nvSpPr>
            <p:cNvPr id="29" name="Retângulo 28"/>
            <p:cNvSpPr/>
            <p:nvPr/>
          </p:nvSpPr>
          <p:spPr>
            <a:xfrm>
              <a:off x="7731093" y="348435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7731093" y="377010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7731093" y="405585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7731093" y="434160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7731093" y="462736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731093" y="4913112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731093" y="519886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7731093" y="548461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9" name="Chave direita 48"/>
            <p:cNvSpPr/>
            <p:nvPr/>
          </p:nvSpPr>
          <p:spPr>
            <a:xfrm flipH="1">
              <a:off x="7088151" y="3770104"/>
              <a:ext cx="214314" cy="142876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121554" y="4287747"/>
              <a:ext cx="1803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  <a:r>
                <a:rPr lang="pt-BR" dirty="0"/>
                <a:t> valores inteiros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7373903" y="37701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7373903" y="405585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7373903" y="434160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7373903" y="462736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7373903" y="4913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8874102" y="34843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8874102" y="377010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8874102" y="405585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8874102" y="43416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8874102" y="462736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8874102" y="491311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8874102" y="51988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8874102" y="548461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Os elementos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acessados individualmente pelo seu índice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74950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03578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7" name="Retângulo 6"/>
          <p:cNvSpPr/>
          <p:nvPr/>
        </p:nvSpPr>
        <p:spPr>
          <a:xfrm>
            <a:off x="2632206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60834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89462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3512" y="2564904"/>
            <a:ext cx="6715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visitas[365];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visitas[0] = 38;</a:t>
            </a:r>
          </a:p>
          <a:p>
            <a:r>
              <a:rPr lang="pt-BR" dirty="0">
                <a:latin typeface="+mj-lt"/>
              </a:rPr>
              <a:t>visitas[1] = 54;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visitas[2] = 88;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cout &lt;&lt; visitas[1];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54</a:t>
            </a:r>
          </a:p>
          <a:p>
            <a:r>
              <a:rPr lang="pt-BR" dirty="0">
                <a:latin typeface="+mj-lt"/>
              </a:rPr>
              <a:t>visitas[3] = visitas[0] + 2;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40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918090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46718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275412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704040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836566" y="542242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846388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299158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703644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32272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3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560900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4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989528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5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418156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7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275412" y="513667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363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704040" y="513667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364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3024" y="1556792"/>
            <a:ext cx="1037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int</a:t>
            </a:r>
            <a:r>
              <a:rPr lang="pt-BR" sz="1600" dirty="0">
                <a:latin typeface="+mj-lt"/>
              </a:rPr>
              <a:t> batatas[3];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vetor de 3 elementos</a:t>
            </a:r>
          </a:p>
          <a:p>
            <a:r>
              <a:rPr lang="pt-BR" sz="1600" dirty="0">
                <a:latin typeface="+mj-lt"/>
              </a:rPr>
              <a:t>     batatas[0] = 7;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valor ao 1° elemento</a:t>
            </a:r>
          </a:p>
          <a:p>
            <a:r>
              <a:rPr lang="pt-BR" sz="1600" dirty="0">
                <a:latin typeface="+mj-lt"/>
              </a:rPr>
              <a:t>     batatas[1] = 8;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valor ao 2° elemento </a:t>
            </a:r>
          </a:p>
          <a:p>
            <a:r>
              <a:rPr lang="pt-BR" sz="1600" dirty="0">
                <a:latin typeface="+mj-lt"/>
              </a:rPr>
              <a:t>     batatas[2] = 6;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valor ao 3° elemento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custo[3] = {20, 30, 5};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e inicializa vetor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"Quantidade de batatas = 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cout &lt;&lt; batatas[0] + batatas[1] + batatas[2] &lt;&lt; endl;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pacote com "</a:t>
            </a:r>
            <a:r>
              <a:rPr lang="pt-BR" sz="1600" dirty="0">
                <a:latin typeface="+mj-lt"/>
              </a:rPr>
              <a:t> &lt;&lt; batatas[1]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batatas custa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custo[1]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centavos por batata.\n"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batatas[1] * custo[1];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segundo pacote custa " </a:t>
            </a:r>
            <a:r>
              <a:rPr lang="pt-BR" sz="1600" dirty="0">
                <a:latin typeface="+mj-lt"/>
              </a:rPr>
              <a:t>&lt;&lt; total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centavos.\n"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vetor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inicializado </a:t>
            </a:r>
            <a:r>
              <a:rPr lang="pt-BR" dirty="0"/>
              <a:t>contém valores indefinidos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671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Quantidade de batatas = 21</a:t>
            </a:r>
          </a:p>
          <a:p>
            <a:r>
              <a:rPr lang="pt-BR" dirty="0">
                <a:latin typeface="+mj-lt"/>
              </a:rPr>
              <a:t>O pacote com 8 batatas custa 30 centavos por batata.</a:t>
            </a:r>
          </a:p>
          <a:p>
            <a:r>
              <a:rPr lang="pt-BR" dirty="0">
                <a:latin typeface="+mj-lt"/>
              </a:rPr>
              <a:t>O segundo pacote custa 240 centavos.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54598" y="4797152"/>
            <a:ext cx="79095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batatas[3];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os valores armazenados não são iguais a 0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 // eles são valores indefinidos até que 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 // seja feita uma atribuição de valor 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3"/>
            <a:ext cx="10238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[3];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vetor de 3 elementos</a:t>
            </a:r>
          </a:p>
          <a:p>
            <a:r>
              <a:rPr lang="pt-BR" sz="1600" dirty="0">
                <a:latin typeface="+mj-lt"/>
              </a:rPr>
              <a:t>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0: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[0] &lt;&lt; endl;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1: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[1] &lt;&lt; endl;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2: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[2]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[0] = 0; 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[1] = 0; 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[2] = 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0: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[0]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1: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[1]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2: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[2]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vetor tem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"Um elemento tem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[0]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5084" y="2564904"/>
            <a:ext cx="6715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Conteúdo da posição  0 = -858993460</a:t>
            </a:r>
          </a:p>
          <a:p>
            <a:r>
              <a:rPr lang="pt-BR" dirty="0">
                <a:latin typeface="+mj-lt"/>
              </a:rPr>
              <a:t>Conteúdo da posição  1 = -858993460</a:t>
            </a:r>
          </a:p>
          <a:p>
            <a:r>
              <a:rPr lang="pt-BR" dirty="0">
                <a:latin typeface="+mj-lt"/>
              </a:rPr>
              <a:t>Conteúdo da posição  2 = -858993460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Conteúdo da posição  0 = 0</a:t>
            </a:r>
          </a:p>
          <a:p>
            <a:r>
              <a:rPr lang="pt-BR" dirty="0">
                <a:latin typeface="+mj-lt"/>
              </a:rPr>
              <a:t>Conteúdo da posição  1 = 0</a:t>
            </a:r>
          </a:p>
          <a:p>
            <a:r>
              <a:rPr lang="pt-BR" dirty="0">
                <a:latin typeface="+mj-lt"/>
              </a:rPr>
              <a:t>Conteúdo da posição  2 = 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O vetor tem 12 bytes.</a:t>
            </a:r>
          </a:p>
          <a:p>
            <a:r>
              <a:rPr lang="pt-BR" dirty="0">
                <a:latin typeface="+mj-lt"/>
              </a:rPr>
              <a:t>Um elemento tem 4 bytes.</a:t>
            </a:r>
          </a:p>
          <a:p>
            <a:endParaRPr lang="pt-BR" dirty="0">
              <a:latin typeface="+mj-lt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 com o uso das chaves </a:t>
            </a:r>
            <a:r>
              <a:rPr lang="pt-BR" dirty="0"/>
              <a:t>só funciona na declaração do vetor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Após a declaração do vetor seus valores só podem ser alterados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atribuição individual a cada elemento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793702"/>
            <a:ext cx="67151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cartas[4] = {3, 6, 8, 10};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[4];      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 = {5, 6, 7, 8};                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// inválido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02349" y="5013176"/>
            <a:ext cx="6715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[4];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[0] = 5;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[1] = 6;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[2] = 7;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[3] = 8;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0DF66-2A21-4142-A157-96B38913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29081-9EC0-4C09-BE14-790C447E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Programas são compostos por: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Instruções</a:t>
            </a:r>
          </a:p>
          <a:p>
            <a:pPr lvl="2"/>
            <a:r>
              <a:rPr lang="pt-BR" dirty="0"/>
              <a:t>Entrada, saída, atribuição, etc.</a:t>
            </a:r>
          </a:p>
          <a:p>
            <a:pPr lvl="2"/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sz="1800" dirty="0"/>
              <a:t> </a:t>
            </a:r>
            <a:r>
              <a:rPr lang="pt-BR" sz="1800" dirty="0" err="1">
                <a:latin typeface="+mj-lt"/>
              </a:rPr>
              <a:t>cin</a:t>
            </a:r>
            <a:r>
              <a:rPr lang="pt-BR" sz="1800" dirty="0">
                <a:latin typeface="+mj-lt"/>
              </a:rPr>
              <a:t> &gt;&gt; </a:t>
            </a:r>
            <a:r>
              <a:rPr lang="pt-BR" sz="1800" dirty="0" err="1">
                <a:latin typeface="+mj-lt"/>
              </a:rPr>
              <a:t>val</a:t>
            </a:r>
            <a:r>
              <a:rPr lang="pt-BR" sz="1800" dirty="0">
                <a:latin typeface="+mj-lt"/>
              </a:rPr>
              <a:t>; cout &lt;&lt; total; peso = 0;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</a:t>
            </a:r>
          </a:p>
          <a:p>
            <a:pPr lvl="2"/>
            <a:r>
              <a:rPr lang="pt-BR" dirty="0"/>
              <a:t>Aritméticas, binárias, etc.</a:t>
            </a:r>
          </a:p>
          <a:p>
            <a:pPr lvl="2"/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sz="1800" dirty="0"/>
              <a:t> </a:t>
            </a:r>
            <a:r>
              <a:rPr lang="pt-BR" sz="1800" dirty="0">
                <a:latin typeface="+mj-lt"/>
              </a:rPr>
              <a:t>10 * a + b;</a:t>
            </a:r>
            <a:r>
              <a:rPr lang="pt-BR" sz="1800" dirty="0"/>
              <a:t> </a:t>
            </a:r>
            <a:r>
              <a:rPr lang="pt-BR" sz="1800" dirty="0">
                <a:latin typeface="+mj-lt"/>
              </a:rPr>
              <a:t>mascara &amp; estado;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Dados</a:t>
            </a:r>
          </a:p>
          <a:p>
            <a:pPr lvl="2"/>
            <a:r>
              <a:rPr lang="pt-BR" dirty="0"/>
              <a:t>Variáveis e constantes</a:t>
            </a:r>
          </a:p>
          <a:p>
            <a:pPr lvl="2"/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sz="1800" dirty="0"/>
              <a:t> </a:t>
            </a:r>
            <a:r>
              <a:rPr lang="pt-BR" sz="1800" dirty="0">
                <a:latin typeface="+mj-lt"/>
              </a:rPr>
              <a:t>total</a:t>
            </a:r>
            <a:r>
              <a:rPr lang="pt-BR" sz="1800" dirty="0"/>
              <a:t>, </a:t>
            </a:r>
            <a:r>
              <a:rPr lang="pt-BR" sz="1800" dirty="0">
                <a:latin typeface="+mj-lt"/>
              </a:rPr>
              <a:t>num</a:t>
            </a:r>
            <a:r>
              <a:rPr lang="pt-BR" sz="1800" dirty="0"/>
              <a:t>,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valor:"</a:t>
            </a:r>
            <a:r>
              <a:rPr lang="pt-BR" sz="1800" dirty="0"/>
              <a:t>, </a:t>
            </a:r>
            <a:r>
              <a:rPr lang="pt-BR" sz="1800" dirty="0">
                <a:latin typeface="+mj-lt"/>
              </a:rPr>
              <a:t>30</a:t>
            </a:r>
            <a:r>
              <a:rPr lang="pt-BR" sz="1800" dirty="0"/>
              <a:t>, </a:t>
            </a:r>
            <a:r>
              <a:rPr lang="pt-BR" sz="1800" dirty="0">
                <a:latin typeface="+mj-lt"/>
              </a:rPr>
              <a:t>4.52</a:t>
            </a:r>
            <a:r>
              <a:rPr lang="pt-BR" sz="18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4980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vetor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pode </a:t>
            </a:r>
            <a:r>
              <a:rPr lang="pt-BR" dirty="0"/>
              <a:t>ser atribuído a outro</a:t>
            </a:r>
          </a:p>
        </p:txBody>
      </p:sp>
      <p:sp>
        <p:nvSpPr>
          <p:cNvPr id="37" name="CaixaDeTexto 3"/>
          <p:cNvSpPr txBox="1"/>
          <p:nvPr/>
        </p:nvSpPr>
        <p:spPr>
          <a:xfrm>
            <a:off x="1703512" y="2505670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cartas[4] = {30, 60, 80, 100};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mao</a:t>
            </a:r>
            <a:r>
              <a:rPr lang="pt-BR" dirty="0">
                <a:latin typeface="+mj-lt"/>
              </a:rPr>
              <a:t>[4];     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dirty="0">
                <a:latin typeface="+mj-lt"/>
              </a:rPr>
              <a:t>mao = cartas;                      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// inválido, alterando endereço</a:t>
            </a:r>
            <a:endParaRPr lang="pt-BR" sz="1600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0F971D7-4982-441D-B9CC-EC59551A30BF}"/>
              </a:ext>
            </a:extLst>
          </p:cNvPr>
          <p:cNvGrpSpPr/>
          <p:nvPr/>
        </p:nvGrpSpPr>
        <p:grpSpPr>
          <a:xfrm>
            <a:off x="2135560" y="3789040"/>
            <a:ext cx="3026438" cy="2376264"/>
            <a:chOff x="2135560" y="3789040"/>
            <a:chExt cx="3026438" cy="2376264"/>
          </a:xfrm>
        </p:grpSpPr>
        <p:sp>
          <p:nvSpPr>
            <p:cNvPr id="29" name="Retângulo 28"/>
            <p:cNvSpPr/>
            <p:nvPr/>
          </p:nvSpPr>
          <p:spPr>
            <a:xfrm>
              <a:off x="2498115" y="387928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30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498115" y="416504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60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498115" y="4450792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80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98115" y="473654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100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498115" y="502229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498115" y="530804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2498115" y="559380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2498115" y="587955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140925" y="386104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140925" y="414680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140925" y="443255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140925" y="47183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641124" y="38792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3641124" y="416504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3641124" y="445079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3641124" y="473654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3641124" y="502229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641124" y="530804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3641124" y="55938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3641124" y="58795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51785" y="3789040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</a:rPr>
                <a:t>= cartas</a:t>
              </a:r>
            </a:p>
          </p:txBody>
        </p:sp>
        <p:sp>
          <p:nvSpPr>
            <p:cNvPr id="38" name="CaixaDeTexto 50"/>
            <p:cNvSpPr txBox="1"/>
            <p:nvPr/>
          </p:nvSpPr>
          <p:spPr>
            <a:xfrm>
              <a:off x="2135560" y="504643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39" name="CaixaDeTexto 51"/>
            <p:cNvSpPr txBox="1"/>
            <p:nvPr/>
          </p:nvSpPr>
          <p:spPr>
            <a:xfrm>
              <a:off x="2135560" y="533219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40" name="CaixaDeTexto 52"/>
            <p:cNvSpPr txBox="1"/>
            <p:nvPr/>
          </p:nvSpPr>
          <p:spPr>
            <a:xfrm>
              <a:off x="2135560" y="561794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41" name="CaixaDeTexto 53"/>
            <p:cNvSpPr txBox="1"/>
            <p:nvPr/>
          </p:nvSpPr>
          <p:spPr>
            <a:xfrm>
              <a:off x="2135560" y="590369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51785" y="4941168"/>
              <a:ext cx="8418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</a:rPr>
                <a:t>= mao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091797" y="4205629"/>
            <a:ext cx="439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nome de um vetor representa o endereço inicial do conjunto de dados. 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Esse endereço é fixado na criação do vetor e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não pode ser alterado</a:t>
            </a:r>
          </a:p>
        </p:txBody>
      </p:sp>
    </p:spTree>
    <p:extLst>
      <p:ext uri="{BB962C8B-B14F-4D97-AF65-F5344CB8AC3E}">
        <p14:creationId xmlns:p14="http://schemas.microsoft.com/office/powerpoint/2010/main" val="92476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inicializar um vetor é permitido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fornecer menos valores</a:t>
            </a:r>
            <a:r>
              <a:rPr lang="pt-BR" dirty="0"/>
              <a:t> que o tamanho do vetor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inicializar parcialmente um vetor</a:t>
            </a:r>
            <a:r>
              <a:rPr lang="pt-BR" dirty="0"/>
              <a:t>, os demais elementos recebem o valor zero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24944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inicializa apenas os dois primeiros elementos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 </a:t>
            </a:r>
            <a:r>
              <a:rPr lang="pt-BR" dirty="0">
                <a:latin typeface="+mj-lt"/>
              </a:rPr>
              <a:t>juros[5] = {5.0, 2.0};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4907766"/>
            <a:ext cx="628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primeiro elemento é 1 e os demais são 0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 </a:t>
            </a:r>
            <a:r>
              <a:rPr lang="pt-BR" dirty="0">
                <a:latin typeface="+mj-lt"/>
              </a:rPr>
              <a:t>totais[500] = {1}; 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todos os 500 elementos são iguais a zero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 </a:t>
            </a:r>
            <a:r>
              <a:rPr lang="pt-BR" dirty="0">
                <a:latin typeface="+mj-lt"/>
              </a:rPr>
              <a:t>totais[500] = {0};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Deixando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colchetes vazios na inicialização</a:t>
            </a:r>
            <a:r>
              <a:rPr lang="pt-BR" dirty="0"/>
              <a:t> o compilador conta os elementos para você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Omitir o número de elementos </a:t>
            </a:r>
            <a:r>
              <a:rPr lang="pt-BR" dirty="0"/>
              <a:t>sem inicializar o vetor constitui um erro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28935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um vetor com 4 elementos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dirty="0">
                <a:latin typeface="+mj-lt"/>
              </a:rPr>
              <a:t>coisas[] = {1, 5, 3, 8};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75520" y="5000637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compilador não sabe o tamanho do vetor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dirty="0">
                <a:latin typeface="+mj-lt"/>
              </a:rPr>
              <a:t>coisas[];  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867454" y="5410077"/>
            <a:ext cx="186196" cy="159406"/>
            <a:chOff x="4071934" y="5929330"/>
            <a:chExt cx="214314" cy="285752"/>
          </a:xfrm>
        </p:grpSpPr>
        <p:cxnSp>
          <p:nvCxnSpPr>
            <p:cNvPr id="7" name="Conector reto 6"/>
            <p:cNvCxnSpPr/>
            <p:nvPr/>
          </p:nvCxnSpPr>
          <p:spPr>
            <a:xfrm rot="16200000" flipH="1">
              <a:off x="4036215" y="5965049"/>
              <a:ext cx="285752" cy="214314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5400000">
              <a:off x="4036215" y="5965049"/>
              <a:ext cx="285752" cy="214314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colchetes</a:t>
            </a:r>
            <a:r>
              <a:rPr lang="pt-BR" dirty="0"/>
              <a:t> são usados:</a:t>
            </a:r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declarar o vetor</a:t>
            </a:r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acessar seus elementos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063552" y="45021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vet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[3];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declaração do vetor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total = </a:t>
            </a:r>
            <a:r>
              <a:rPr lang="pt-BR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vet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[3] + 5;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acesso ao elemento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036303" y="3690927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Quantidade de elementos do vetor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583492" y="5926935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Índice de um elemento do vetor †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3005218" y="423759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5400000">
            <a:off x="3513988" y="568847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8613430" y="3631631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613430" y="3917383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613430" y="4203135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613430" y="4488887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613430" y="4774639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613430" y="5060391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613430" y="5346143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613430" y="5631895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256240" y="389914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256240" y="418489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256240" y="447064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2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9756439" y="363163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9756439" y="39173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9756439" y="420313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9756439" y="448888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756439" y="477463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9756439" y="50603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9756439" y="534614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9756439" y="563189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DEA728A5-6FE1-44C5-8FA5-882017B96DD0}"/>
              </a:ext>
            </a:extLst>
          </p:cNvPr>
          <p:cNvSpPr txBox="1"/>
          <p:nvPr/>
        </p:nvSpPr>
        <p:spPr>
          <a:xfrm>
            <a:off x="10338900" y="383940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=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vet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805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Acessar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posições inválidas de um vetor</a:t>
            </a:r>
            <a:r>
              <a:rPr lang="pt-BR" dirty="0"/>
              <a:t> é um erro grave que pode ter resultados inesperados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Uma posição inválida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 na memória</a:t>
            </a:r>
            <a:r>
              <a:rPr lang="pt-BR" dirty="0"/>
              <a:t> que:</a:t>
            </a:r>
          </a:p>
          <a:p>
            <a:pPr lvl="2"/>
            <a:r>
              <a:rPr lang="pt-BR" dirty="0"/>
              <a:t>Não pertence 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</a:p>
          <a:p>
            <a:pPr lvl="2"/>
            <a:r>
              <a:rPr lang="pt-BR" dirty="0"/>
              <a:t>Não pertence 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3140968"/>
            <a:ext cx="48702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[5] = {10, 20, 30, 40, 50};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[5] = 60;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 muito grave</a:t>
            </a:r>
          </a:p>
          <a:p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[5000] = 60;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 grave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84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podem ser passados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 de funções</a:t>
            </a:r>
          </a:p>
          <a:p>
            <a:pPr lvl="1"/>
            <a:r>
              <a:rPr lang="pt-BR" dirty="0"/>
              <a:t>Deve-se usar colchetes no protótipo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definição deve dar um nome para o vetor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924944"/>
            <a:ext cx="6572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função recebe um vetor de inteiros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somaVetor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[]);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função recebe um vetor de caracteres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ultimoChar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[]);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229200"/>
            <a:ext cx="6572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somaVetor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[])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{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...</a:t>
            </a:r>
          </a:p>
        </p:txBody>
      </p:sp>
    </p:spTree>
    <p:extLst>
      <p:ext uri="{BB962C8B-B14F-4D97-AF65-F5344CB8AC3E}">
        <p14:creationId xmlns:p14="http://schemas.microsoft.com/office/powerpoint/2010/main" val="3948366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3024" y="1772817"/>
            <a:ext cx="1024937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br>
              <a:rPr lang="pt-BR" sz="1600" dirty="0">
                <a:latin typeface="+mj-lt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somaVetor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[]);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batatas[3] = {7, 8, 6};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"Total de batatas =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somaVetor</a:t>
            </a:r>
            <a:r>
              <a:rPr lang="pt-BR" sz="1600" dirty="0">
                <a:latin typeface="+mj-lt"/>
              </a:rPr>
              <a:t>(batatas)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system(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somaVetor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[])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[0] +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[1] +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[2];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1769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 considera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fixo de elementos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Para usar um número variável de elementos seria  preciso passar também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vetor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6786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Total de batatas = 21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085184"/>
            <a:ext cx="6572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somaVetor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)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{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; ++i)</a:t>
            </a:r>
          </a:p>
          <a:p>
            <a:r>
              <a:rPr lang="pt-BR" dirty="0">
                <a:latin typeface="+mj-lt"/>
              </a:rPr>
              <a:t>   {</a:t>
            </a:r>
          </a:p>
          <a:p>
            <a:r>
              <a:rPr lang="pt-BR" dirty="0">
                <a:latin typeface="+mj-lt"/>
              </a:rPr>
              <a:t>      ...</a:t>
            </a:r>
          </a:p>
        </p:txBody>
      </p:sp>
    </p:spTree>
    <p:extLst>
      <p:ext uri="{BB962C8B-B14F-4D97-AF65-F5344CB8AC3E}">
        <p14:creationId xmlns:p14="http://schemas.microsoft.com/office/powerpoint/2010/main" val="2101796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Alternativas para um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vector</a:t>
            </a:r>
            <a:r>
              <a:rPr lang="pt-BR" dirty="0"/>
              <a:t> é uma alternativa ao vetor tradicional da linguagem C++</a:t>
            </a:r>
          </a:p>
          <a:p>
            <a:pPr lvl="1"/>
            <a:r>
              <a:rPr lang="pt-BR" dirty="0"/>
              <a:t>O tamanho do vetor cresce automaticamente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501008"/>
            <a:ext cx="64807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&lt;vector&gt;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::vector;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vetI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vetor vazio de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ints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n;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n;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(n);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vetor com n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doubles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381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Alternativas para um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array</a:t>
            </a:r>
            <a:r>
              <a:rPr lang="pt-BR" dirty="0"/>
              <a:t> é outra alternativa</a:t>
            </a:r>
            <a:endParaRPr lang="pt-BR" dirty="0">
              <a:latin typeface="+mj-lt"/>
            </a:endParaRPr>
          </a:p>
          <a:p>
            <a:pPr lvl="1"/>
            <a:r>
              <a:rPr lang="pt-BR" dirty="0"/>
              <a:t>Tem tamanho fixo</a:t>
            </a:r>
          </a:p>
          <a:p>
            <a:pPr lvl="1"/>
            <a:r>
              <a:rPr lang="pt-BR" dirty="0"/>
              <a:t>Fornece maior segurança que um vetor normal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545169"/>
            <a:ext cx="64807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// cria vetor de cinco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ints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5&gt;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vetI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e inicializa vetor de quatro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doubles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4&gt;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{1.2, 2.1, 3.4, 4.5};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8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1917" y="4149080"/>
            <a:ext cx="5556292" cy="1754326"/>
            <a:chOff x="2915973" y="4437112"/>
            <a:chExt cx="5556292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5973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Alternativas para um Vetor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73982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&lt;vector&gt;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C++98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C++11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A[3] = {2, 5, 6};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 B(3);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B[0] = 2;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não há uma inicialização simples em C++98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B[1] = 5;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B[2] = 6;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,5&gt; C = {2, 5, 6, 8, 9};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inicialização em C++11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A[2]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B[2]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C[2]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30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</a:t>
            </a:r>
            <a:r>
              <a:rPr lang="pt-BR" dirty="0"/>
              <a:t> podem armazenar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múltiplos valores</a:t>
            </a:r>
            <a:r>
              <a:rPr lang="pt-BR" dirty="0"/>
              <a:t>, todos do mesmo tipo, sob um único identificador</a:t>
            </a:r>
          </a:p>
          <a:p>
            <a:endParaRPr lang="pt-BR" dirty="0"/>
          </a:p>
          <a:p>
            <a:r>
              <a:rPr lang="pt-BR" dirty="0"/>
              <a:t>Os elementos de um vetor são acessados através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índices</a:t>
            </a:r>
          </a:p>
          <a:p>
            <a:endParaRPr lang="pt-BR" dirty="0"/>
          </a:p>
          <a:p>
            <a:r>
              <a:rPr lang="pt-BR" dirty="0"/>
              <a:t>Um vetor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inicializado parcialmente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5085184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todos os 500 elementos são iguais a zero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 </a:t>
            </a:r>
            <a:r>
              <a:rPr lang="pt-BR" dirty="0">
                <a:latin typeface="+mj-lt"/>
              </a:rPr>
              <a:t>totais[500] = {0};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2852936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totais[500];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500 valores tipo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03512" y="3927383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totais[0];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mostra primeiro elemento</a:t>
            </a:r>
            <a:r>
              <a:rPr lang="pt-BR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as notas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alunos?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Como armazenar um cadastro completo de </a:t>
            </a:r>
            <a:r>
              <a:rPr lang="pt-BR" sz="2400" dirty="0">
                <a:latin typeface="+mj-lt"/>
              </a:rPr>
              <a:t>30</a:t>
            </a:r>
            <a:r>
              <a:rPr lang="pt-BR" dirty="0"/>
              <a:t> alunos?</a:t>
            </a:r>
            <a:br>
              <a:rPr lang="pt-BR" dirty="0"/>
            </a:br>
            <a:r>
              <a:rPr lang="pt-BR" dirty="0"/>
              <a:t>(nome, identidade, CPF, endereço, etc.)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109722" y="3330858"/>
            <a:ext cx="2210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n1  = 8.0;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n2  = 7.0;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n3  = 4.5;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n29 = 5.0;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n30 = 2.0;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52928" y="3688049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30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 rot="16200000" flipH="1">
            <a:off x="2390344" y="3330858"/>
            <a:ext cx="1571636" cy="1714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5400000">
            <a:off x="2390344" y="3330858"/>
            <a:ext cx="1571636" cy="1714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utilizar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compostos de dados</a:t>
            </a:r>
            <a:r>
              <a:rPr lang="pt-BR" dirty="0"/>
              <a:t>, tipos que armazenam múltiplos valores: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</a:t>
            </a:r>
          </a:p>
          <a:p>
            <a:pPr lvl="1"/>
            <a:r>
              <a:rPr lang="pt-BR" dirty="0"/>
              <a:t>Strings</a:t>
            </a:r>
          </a:p>
          <a:p>
            <a:pPr lvl="1"/>
            <a:r>
              <a:rPr lang="pt-BR" dirty="0"/>
              <a:t>Registros</a:t>
            </a:r>
          </a:p>
          <a:p>
            <a:pPr lvl="1"/>
            <a:r>
              <a:rPr lang="pt-BR" dirty="0"/>
              <a:t>Uniões</a:t>
            </a:r>
          </a:p>
          <a:p>
            <a:pPr lvl="1"/>
            <a:r>
              <a:rPr lang="pt-BR" dirty="0"/>
              <a:t>Enumerações</a:t>
            </a:r>
          </a:p>
          <a:p>
            <a:r>
              <a:rPr lang="pt-BR" dirty="0"/>
              <a:t>Os tipos compostos são coleções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formadas a partir dos tipos básicos de dados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  <a:r>
              <a:rPr lang="pt-BR" dirty="0"/>
              <a:t> armazena múltiplos valores, todos do mesmo tipo:</a:t>
            </a:r>
          </a:p>
          <a:p>
            <a:pPr lvl="1"/>
            <a:r>
              <a:rPr lang="pt-BR" dirty="0"/>
              <a:t>As notas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alunos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valores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float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As </a:t>
            </a:r>
            <a:r>
              <a:rPr lang="pt-BR" dirty="0">
                <a:latin typeface="+mj-lt"/>
              </a:rPr>
              <a:t>100</a:t>
            </a:r>
            <a:r>
              <a:rPr lang="pt-BR" dirty="0"/>
              <a:t> primeiras teclas pressionadas no teclado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100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valores tipo char</a:t>
            </a:r>
          </a:p>
          <a:p>
            <a:pPr lvl="1"/>
            <a:r>
              <a:rPr lang="pt-BR" dirty="0"/>
              <a:t>O número diário de visitas de um site web por um período de um ano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365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valores tipo unsigned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35560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9.5</a:t>
            </a:r>
            <a:endParaRPr lang="pt-BR" sz="1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64188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8.0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92816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5.0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21444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3.2</a:t>
            </a:r>
          </a:p>
        </p:txBody>
      </p:sp>
      <p:sp>
        <p:nvSpPr>
          <p:cNvPr id="8" name="Retângulo 7"/>
          <p:cNvSpPr/>
          <p:nvPr/>
        </p:nvSpPr>
        <p:spPr>
          <a:xfrm>
            <a:off x="3850072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7.3</a:t>
            </a:r>
          </a:p>
        </p:txBody>
      </p:sp>
      <p:sp>
        <p:nvSpPr>
          <p:cNvPr id="9" name="Retângulo 8"/>
          <p:cNvSpPr/>
          <p:nvPr/>
        </p:nvSpPr>
        <p:spPr>
          <a:xfrm>
            <a:off x="4278700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4.0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707328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2.1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636022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0.4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064650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8.0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207394" y="335699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criar um vetor utiliza-se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de declaração</a:t>
            </a:r>
          </a:p>
          <a:p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 vetor </a:t>
            </a:r>
            <a:r>
              <a:rPr lang="pt-BR" dirty="0"/>
              <a:t>deve conter :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58752" y="4503420"/>
            <a:ext cx="3528392" cy="642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800" dirty="0">
                <a:latin typeface="+mj-lt"/>
              </a:rPr>
              <a:t> visitas[365];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071664" y="3789040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tipo de cada elemento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72192" y="3789040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quantidade de elementos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357549" y="550355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nome do vetor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715664" y="5288444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4572656" y="4359750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7215862" y="4359750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tamanho do vetor deve ser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inteiro constante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Uma constante inteira</a:t>
            </a:r>
            <a:br>
              <a:rPr lang="pt-BR" dirty="0"/>
            </a:br>
            <a:br>
              <a:rPr lang="pt-BR" sz="2000" dirty="0">
                <a:latin typeface="+mj-lt"/>
              </a:rPr>
            </a:br>
            <a:endParaRPr lang="pt-BR" dirty="0">
              <a:latin typeface="+mj-lt"/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Uma expressão inteira com valor constante</a:t>
            </a:r>
            <a:r>
              <a:rPr lang="pt-BR" baseline="30000" dirty="0"/>
              <a:t>†</a:t>
            </a:r>
            <a:br>
              <a:rPr lang="pt-BR" dirty="0"/>
            </a:br>
            <a:br>
              <a:rPr lang="pt-BR" sz="2000" dirty="0">
                <a:latin typeface="+mj-lt"/>
              </a:rPr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86291"/>
              </p:ext>
            </p:extLst>
          </p:nvPr>
        </p:nvGraphicFramePr>
        <p:xfrm>
          <a:off x="2063552" y="3436992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5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notas[30];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Max = 30;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notas[Max];</a:t>
                      </a: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232416"/>
              </p:ext>
            </p:extLst>
          </p:nvPr>
        </p:nvGraphicFramePr>
        <p:xfrm>
          <a:off x="2063552" y="5165184"/>
          <a:ext cx="914501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num[5 *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)]; 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pt-BR" sz="18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Tam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= 5 *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);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num[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Tam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];</a:t>
                      </a:r>
                      <a:endParaRPr lang="pt-BR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quantidade de elementos deve ser conhecida no momento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compilação do programa</a:t>
            </a:r>
            <a:r>
              <a:rPr lang="pt-BR" dirty="0"/>
              <a:t> e portanto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pode ser uma variável</a:t>
            </a:r>
            <a:br>
              <a:rPr lang="pt-BR" sz="2000" dirty="0">
                <a:latin typeface="+mj-lt"/>
              </a:rPr>
            </a:br>
            <a:endParaRPr lang="pt-BR" dirty="0">
              <a:latin typeface="+mj-lt"/>
            </a:endParaRPr>
          </a:p>
          <a:p>
            <a:pPr lvl="1"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x = 30; </a:t>
            </a:r>
          </a:p>
          <a:p>
            <a:pPr lvl="1"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notas[x]; </a:t>
            </a:r>
            <a:r>
              <a:rPr lang="pt-BR" sz="2000" b="1" dirty="0">
                <a:solidFill>
                  <a:srgbClr val="FF0000"/>
                </a:solidFill>
              </a:rPr>
              <a:t>X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inválido, x não é constante</a:t>
            </a:r>
          </a:p>
          <a:p>
            <a:pPr lvl="1">
              <a:buNone/>
            </a:pPr>
            <a:endParaRPr lang="pt-BR" sz="2000" dirty="0">
              <a:latin typeface="+mj-lt"/>
            </a:endParaRPr>
          </a:p>
          <a:p>
            <a:pPr lvl="1"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y; </a:t>
            </a:r>
          </a:p>
          <a:p>
            <a:pPr lvl="1">
              <a:buNone/>
            </a:pPr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y;</a:t>
            </a:r>
          </a:p>
          <a:p>
            <a:pPr lvl="1"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notas[y]; </a:t>
            </a:r>
            <a:r>
              <a:rPr lang="pt-BR" sz="2000" b="1" dirty="0">
                <a:solidFill>
                  <a:srgbClr val="FF0000"/>
                </a:solidFill>
              </a:rPr>
              <a:t>X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inválido, y não é constante 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1917</TotalTime>
  <Words>1994</Words>
  <Application>Microsoft Office PowerPoint</Application>
  <PresentationFormat>Widescreen</PresentationFormat>
  <Paragraphs>455</Paragraphs>
  <Slides>31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Vetores</vt:lpstr>
      <vt:lpstr>Introdução</vt:lpstr>
      <vt:lpstr>Introdução</vt:lpstr>
      <vt:lpstr>Introdução</vt:lpstr>
      <vt:lpstr>Introdução</vt:lpstr>
      <vt:lpstr>Vetores</vt:lpstr>
      <vt:lpstr>Declaração de Vetores</vt:lpstr>
      <vt:lpstr>Declaração de Vetores</vt:lpstr>
      <vt:lpstr>Declaração de Vetores</vt:lpstr>
      <vt:lpstr>Declaração de Vetores</vt:lpstr>
      <vt:lpstr>Declaração de 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Inicialização de Vetores</vt:lpstr>
      <vt:lpstr>Inicialização de Vetores</vt:lpstr>
      <vt:lpstr>Inicialização de Vetores</vt:lpstr>
      <vt:lpstr>Inicialização de Vetores</vt:lpstr>
      <vt:lpstr>Acessando Elementos</vt:lpstr>
      <vt:lpstr>Acessando Elementos</vt:lpstr>
      <vt:lpstr>Vetores e Funções</vt:lpstr>
      <vt:lpstr>Vetores e Funções</vt:lpstr>
      <vt:lpstr>Vetores e Funções</vt:lpstr>
      <vt:lpstr>Alternativas para um Vetor</vt:lpstr>
      <vt:lpstr>Alternativas para um Vetor</vt:lpstr>
      <vt:lpstr>Alternativas para um Vetor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Compostos de dados</dc:title>
  <dc:creator>Judson Santiago</dc:creator>
  <cp:keywords>Tipos;Vetores;Strings</cp:keywords>
  <cp:lastModifiedBy>Judson Santiago</cp:lastModifiedBy>
  <cp:revision>255</cp:revision>
  <dcterms:created xsi:type="dcterms:W3CDTF">2009-04-23T16:40:18Z</dcterms:created>
  <dcterms:modified xsi:type="dcterms:W3CDTF">2019-10-24T19:32:58Z</dcterms:modified>
</cp:coreProperties>
</file>