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89" r:id="rId4"/>
    <p:sldId id="290" r:id="rId5"/>
    <p:sldId id="280" r:id="rId6"/>
    <p:sldId id="259" r:id="rId7"/>
    <p:sldId id="260" r:id="rId8"/>
    <p:sldId id="293" r:id="rId9"/>
    <p:sldId id="261" r:id="rId10"/>
    <p:sldId id="295" r:id="rId11"/>
    <p:sldId id="263" r:id="rId12"/>
    <p:sldId id="264" r:id="rId13"/>
    <p:sldId id="265" r:id="rId14"/>
    <p:sldId id="266" r:id="rId15"/>
    <p:sldId id="291" r:id="rId16"/>
    <p:sldId id="292" r:id="rId17"/>
    <p:sldId id="267" r:id="rId18"/>
    <p:sldId id="269" r:id="rId19"/>
    <p:sldId id="270" r:id="rId20"/>
    <p:sldId id="279" r:id="rId21"/>
    <p:sldId id="282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FB2B41-F64C-469C-A7EA-030C14402C29}" v="14" dt="2019-10-31T19:44:51.5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774" autoAdjust="0"/>
  </p:normalViewPr>
  <p:slideViewPr>
    <p:cSldViewPr>
      <p:cViewPr varScale="1">
        <p:scale>
          <a:sx n="104" d="100"/>
          <a:sy n="104" d="100"/>
        </p:scale>
        <p:origin x="834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B1FB2B41-F64C-469C-A7EA-030C14402C29}"/>
    <pc:docChg chg="undo custSel modSld">
      <pc:chgData name="Judson Santiago" userId="ebb108da2f256286" providerId="LiveId" clId="{B1FB2B41-F64C-469C-A7EA-030C14402C29}" dt="2019-10-31T19:54:50.818" v="170" actId="20577"/>
      <pc:docMkLst>
        <pc:docMk/>
      </pc:docMkLst>
      <pc:sldChg chg="modSp">
        <pc:chgData name="Judson Santiago" userId="ebb108da2f256286" providerId="LiveId" clId="{B1FB2B41-F64C-469C-A7EA-030C14402C29}" dt="2019-10-31T19:25:53.281" v="3" actId="1076"/>
        <pc:sldMkLst>
          <pc:docMk/>
          <pc:sldMk cId="0" sldId="257"/>
        </pc:sldMkLst>
        <pc:spChg chg="mod">
          <ac:chgData name="Judson Santiago" userId="ebb108da2f256286" providerId="LiveId" clId="{B1FB2B41-F64C-469C-A7EA-030C14402C29}" dt="2019-10-31T19:25:46.796" v="0"/>
          <ac:spMkLst>
            <pc:docMk/>
            <pc:sldMk cId="0" sldId="257"/>
            <ac:spMk id="3" creationId="{00000000-0000-0000-0000-000000000000}"/>
          </ac:spMkLst>
        </pc:spChg>
        <pc:spChg chg="mod">
          <ac:chgData name="Judson Santiago" userId="ebb108da2f256286" providerId="LiveId" clId="{B1FB2B41-F64C-469C-A7EA-030C14402C29}" dt="2019-10-31T19:25:49.415" v="1" actId="20577"/>
          <ac:spMkLst>
            <pc:docMk/>
            <pc:sldMk cId="0" sldId="257"/>
            <ac:spMk id="7" creationId="{00000000-0000-0000-0000-000000000000}"/>
          </ac:spMkLst>
        </pc:spChg>
        <pc:spChg chg="mod">
          <ac:chgData name="Judson Santiago" userId="ebb108da2f256286" providerId="LiveId" clId="{B1FB2B41-F64C-469C-A7EA-030C14402C29}" dt="2019-10-31T19:25:53.281" v="3" actId="1076"/>
          <ac:spMkLst>
            <pc:docMk/>
            <pc:sldMk cId="0" sldId="257"/>
            <ac:spMk id="8" creationId="{00000000-0000-0000-0000-000000000000}"/>
          </ac:spMkLst>
        </pc:spChg>
      </pc:sldChg>
      <pc:sldChg chg="addSp delSp modSp">
        <pc:chgData name="Judson Santiago" userId="ebb108da2f256286" providerId="LiveId" clId="{B1FB2B41-F64C-469C-A7EA-030C14402C29}" dt="2019-10-31T19:37:57.073" v="74" actId="20577"/>
        <pc:sldMkLst>
          <pc:docMk/>
          <pc:sldMk cId="0" sldId="259"/>
        </pc:sldMkLst>
        <pc:spChg chg="del mod">
          <ac:chgData name="Judson Santiago" userId="ebb108da2f256286" providerId="LiveId" clId="{B1FB2B41-F64C-469C-A7EA-030C14402C29}" dt="2019-10-31T19:32:59.444" v="40" actId="478"/>
          <ac:spMkLst>
            <pc:docMk/>
            <pc:sldMk cId="0" sldId="259"/>
            <ac:spMk id="4" creationId="{00000000-0000-0000-0000-000000000000}"/>
          </ac:spMkLst>
        </pc:spChg>
        <pc:spChg chg="mod">
          <ac:chgData name="Judson Santiago" userId="ebb108da2f256286" providerId="LiveId" clId="{B1FB2B41-F64C-469C-A7EA-030C14402C29}" dt="2019-10-31T19:37:57.073" v="74" actId="20577"/>
          <ac:spMkLst>
            <pc:docMk/>
            <pc:sldMk cId="0" sldId="259"/>
            <ac:spMk id="5" creationId="{00000000-0000-0000-0000-000000000000}"/>
          </ac:spMkLst>
        </pc:spChg>
        <pc:spChg chg="mod">
          <ac:chgData name="Judson Santiago" userId="ebb108da2f256286" providerId="LiveId" clId="{B1FB2B41-F64C-469C-A7EA-030C14402C29}" dt="2019-10-31T19:32:56.199" v="39" actId="1076"/>
          <ac:spMkLst>
            <pc:docMk/>
            <pc:sldMk cId="0" sldId="259"/>
            <ac:spMk id="10" creationId="{00000000-0000-0000-0000-000000000000}"/>
          </ac:spMkLst>
        </pc:spChg>
        <pc:spChg chg="mod">
          <ac:chgData name="Judson Santiago" userId="ebb108da2f256286" providerId="LiveId" clId="{B1FB2B41-F64C-469C-A7EA-030C14402C29}" dt="2019-10-31T19:32:56.199" v="39" actId="1076"/>
          <ac:spMkLst>
            <pc:docMk/>
            <pc:sldMk cId="0" sldId="259"/>
            <ac:spMk id="11" creationId="{00000000-0000-0000-0000-000000000000}"/>
          </ac:spMkLst>
        </pc:spChg>
        <pc:spChg chg="mod">
          <ac:chgData name="Judson Santiago" userId="ebb108da2f256286" providerId="LiveId" clId="{B1FB2B41-F64C-469C-A7EA-030C14402C29}" dt="2019-10-31T19:32:40.874" v="37" actId="1037"/>
          <ac:spMkLst>
            <pc:docMk/>
            <pc:sldMk cId="0" sldId="259"/>
            <ac:spMk id="13" creationId="{00000000-0000-0000-0000-000000000000}"/>
          </ac:spMkLst>
        </pc:spChg>
        <pc:spChg chg="add mod">
          <ac:chgData name="Judson Santiago" userId="ebb108da2f256286" providerId="LiveId" clId="{B1FB2B41-F64C-469C-A7EA-030C14402C29}" dt="2019-10-31T19:32:48.895" v="38" actId="14100"/>
          <ac:spMkLst>
            <pc:docMk/>
            <pc:sldMk cId="0" sldId="259"/>
            <ac:spMk id="14" creationId="{CBBAD265-D9EE-4268-9068-D68C9FFCC4C0}"/>
          </ac:spMkLst>
        </pc:spChg>
        <pc:cxnChg chg="mod">
          <ac:chgData name="Judson Santiago" userId="ebb108da2f256286" providerId="LiveId" clId="{B1FB2B41-F64C-469C-A7EA-030C14402C29}" dt="2019-10-31T19:32:40.874" v="37" actId="1037"/>
          <ac:cxnSpMkLst>
            <pc:docMk/>
            <pc:sldMk cId="0" sldId="259"/>
            <ac:cxnSpMk id="12" creationId="{00000000-0000-0000-0000-000000000000}"/>
          </ac:cxnSpMkLst>
        </pc:cxnChg>
      </pc:sldChg>
      <pc:sldChg chg="modSp">
        <pc:chgData name="Judson Santiago" userId="ebb108da2f256286" providerId="LiveId" clId="{B1FB2B41-F64C-469C-A7EA-030C14402C29}" dt="2019-10-31T19:37:43.667" v="72" actId="20577"/>
        <pc:sldMkLst>
          <pc:docMk/>
          <pc:sldMk cId="0" sldId="261"/>
        </pc:sldMkLst>
        <pc:spChg chg="mod">
          <ac:chgData name="Judson Santiago" userId="ebb108da2f256286" providerId="LiveId" clId="{B1FB2B41-F64C-469C-A7EA-030C14402C29}" dt="2019-10-31T19:37:43.667" v="72" actId="20577"/>
          <ac:spMkLst>
            <pc:docMk/>
            <pc:sldMk cId="0" sldId="261"/>
            <ac:spMk id="3" creationId="{00000000-0000-0000-0000-000000000000}"/>
          </ac:spMkLst>
        </pc:spChg>
      </pc:sldChg>
      <pc:sldChg chg="modSp">
        <pc:chgData name="Judson Santiago" userId="ebb108da2f256286" providerId="LiveId" clId="{B1FB2B41-F64C-469C-A7EA-030C14402C29}" dt="2019-10-31T19:40:03.018" v="78" actId="207"/>
        <pc:sldMkLst>
          <pc:docMk/>
          <pc:sldMk cId="0" sldId="263"/>
        </pc:sldMkLst>
        <pc:spChg chg="mod">
          <ac:chgData name="Judson Santiago" userId="ebb108da2f256286" providerId="LiveId" clId="{B1FB2B41-F64C-469C-A7EA-030C14402C29}" dt="2019-10-31T19:40:03.018" v="78" actId="207"/>
          <ac:spMkLst>
            <pc:docMk/>
            <pc:sldMk cId="0" sldId="263"/>
            <ac:spMk id="5" creationId="{00000000-0000-0000-0000-000000000000}"/>
          </ac:spMkLst>
        </pc:spChg>
      </pc:sldChg>
      <pc:sldChg chg="modSp">
        <pc:chgData name="Judson Santiago" userId="ebb108da2f256286" providerId="LiveId" clId="{B1FB2B41-F64C-469C-A7EA-030C14402C29}" dt="2019-10-31T19:44:51.552" v="79" actId="207"/>
        <pc:sldMkLst>
          <pc:docMk/>
          <pc:sldMk cId="0" sldId="265"/>
        </pc:sldMkLst>
        <pc:spChg chg="mod">
          <ac:chgData name="Judson Santiago" userId="ebb108da2f256286" providerId="LiveId" clId="{B1FB2B41-F64C-469C-A7EA-030C14402C29}" dt="2019-10-31T19:44:51.552" v="79" actId="207"/>
          <ac:spMkLst>
            <pc:docMk/>
            <pc:sldMk cId="0" sldId="265"/>
            <ac:spMk id="6" creationId="{00000000-0000-0000-0000-000000000000}"/>
          </ac:spMkLst>
        </pc:spChg>
      </pc:sldChg>
      <pc:sldChg chg="modSp modNotesTx">
        <pc:chgData name="Judson Santiago" userId="ebb108da2f256286" providerId="LiveId" clId="{B1FB2B41-F64C-469C-A7EA-030C14402C29}" dt="2019-10-31T19:46:52.562" v="97" actId="20577"/>
        <pc:sldMkLst>
          <pc:docMk/>
          <pc:sldMk cId="0" sldId="266"/>
        </pc:sldMkLst>
        <pc:spChg chg="mod">
          <ac:chgData name="Judson Santiago" userId="ebb108da2f256286" providerId="LiveId" clId="{B1FB2B41-F64C-469C-A7EA-030C14402C29}" dt="2019-10-31T19:46:21.331" v="91" actId="20577"/>
          <ac:spMkLst>
            <pc:docMk/>
            <pc:sldMk cId="0" sldId="266"/>
            <ac:spMk id="4" creationId="{00000000-0000-0000-0000-000000000000}"/>
          </ac:spMkLst>
        </pc:spChg>
      </pc:sldChg>
      <pc:sldChg chg="modSp">
        <pc:chgData name="Judson Santiago" userId="ebb108da2f256286" providerId="LiveId" clId="{B1FB2B41-F64C-469C-A7EA-030C14402C29}" dt="2019-10-31T19:53:51.496" v="163" actId="6549"/>
        <pc:sldMkLst>
          <pc:docMk/>
          <pc:sldMk cId="0" sldId="279"/>
        </pc:sldMkLst>
        <pc:spChg chg="mod">
          <ac:chgData name="Judson Santiago" userId="ebb108da2f256286" providerId="LiveId" clId="{B1FB2B41-F64C-469C-A7EA-030C14402C29}" dt="2019-10-31T19:53:36.702" v="161" actId="20577"/>
          <ac:spMkLst>
            <pc:docMk/>
            <pc:sldMk cId="0" sldId="279"/>
            <ac:spMk id="3" creationId="{00000000-0000-0000-0000-000000000000}"/>
          </ac:spMkLst>
        </pc:spChg>
        <pc:spChg chg="mod">
          <ac:chgData name="Judson Santiago" userId="ebb108da2f256286" providerId="LiveId" clId="{B1FB2B41-F64C-469C-A7EA-030C14402C29}" dt="2019-10-31T19:53:51.496" v="163" actId="6549"/>
          <ac:spMkLst>
            <pc:docMk/>
            <pc:sldMk cId="0" sldId="279"/>
            <ac:spMk id="4" creationId="{00000000-0000-0000-0000-000000000000}"/>
          </ac:spMkLst>
        </pc:spChg>
      </pc:sldChg>
      <pc:sldChg chg="modSp">
        <pc:chgData name="Judson Santiago" userId="ebb108da2f256286" providerId="LiveId" clId="{B1FB2B41-F64C-469C-A7EA-030C14402C29}" dt="2019-10-31T19:52:30.387" v="157" actId="20577"/>
        <pc:sldMkLst>
          <pc:docMk/>
          <pc:sldMk cId="0" sldId="280"/>
        </pc:sldMkLst>
        <pc:spChg chg="mod">
          <ac:chgData name="Judson Santiago" userId="ebb108da2f256286" providerId="LiveId" clId="{B1FB2B41-F64C-469C-A7EA-030C14402C29}" dt="2019-10-31T19:33:59.199" v="70" actId="20577"/>
          <ac:spMkLst>
            <pc:docMk/>
            <pc:sldMk cId="0" sldId="280"/>
            <ac:spMk id="4" creationId="{3AE05C58-F3C8-43E4-ACD5-C91671E33E4C}"/>
          </ac:spMkLst>
        </pc:spChg>
        <pc:spChg chg="mod">
          <ac:chgData name="Judson Santiago" userId="ebb108da2f256286" providerId="LiveId" clId="{B1FB2B41-F64C-469C-A7EA-030C14402C29}" dt="2019-10-31T19:52:30.387" v="157" actId="20577"/>
          <ac:spMkLst>
            <pc:docMk/>
            <pc:sldMk cId="0" sldId="280"/>
            <ac:spMk id="7" creationId="{EA4C46FA-43A9-4BA2-B4FF-A51AA5D32020}"/>
          </ac:spMkLst>
        </pc:spChg>
      </pc:sldChg>
      <pc:sldChg chg="modSp">
        <pc:chgData name="Judson Santiago" userId="ebb108da2f256286" providerId="LiveId" clId="{B1FB2B41-F64C-469C-A7EA-030C14402C29}" dt="2019-10-31T19:54:50.818" v="170" actId="20577"/>
        <pc:sldMkLst>
          <pc:docMk/>
          <pc:sldMk cId="0" sldId="282"/>
        </pc:sldMkLst>
        <pc:spChg chg="mod">
          <ac:chgData name="Judson Santiago" userId="ebb108da2f256286" providerId="LiveId" clId="{B1FB2B41-F64C-469C-A7EA-030C14402C29}" dt="2019-10-31T19:54:50.818" v="170" actId="20577"/>
          <ac:spMkLst>
            <pc:docMk/>
            <pc:sldMk cId="0" sldId="282"/>
            <ac:spMk id="3" creationId="{00000000-0000-0000-0000-000000000000}"/>
          </ac:spMkLst>
        </pc:spChg>
      </pc:sldChg>
      <pc:sldChg chg="modSp modNotesTx">
        <pc:chgData name="Judson Santiago" userId="ebb108da2f256286" providerId="LiveId" clId="{B1FB2B41-F64C-469C-A7EA-030C14402C29}" dt="2019-10-31T19:49:54.543" v="151" actId="20577"/>
        <pc:sldMkLst>
          <pc:docMk/>
          <pc:sldMk cId="150217394" sldId="291"/>
        </pc:sldMkLst>
        <pc:spChg chg="mod">
          <ac:chgData name="Judson Santiago" userId="ebb108da2f256286" providerId="LiveId" clId="{B1FB2B41-F64C-469C-A7EA-030C14402C29}" dt="2019-10-31T19:47:32.081" v="121" actId="20577"/>
          <ac:spMkLst>
            <pc:docMk/>
            <pc:sldMk cId="150217394" sldId="291"/>
            <ac:spMk id="4" creationId="{00000000-0000-0000-0000-000000000000}"/>
          </ac:spMkLst>
        </pc:spChg>
      </pc:sldChg>
      <pc:sldChg chg="modSp">
        <pc:chgData name="Judson Santiago" userId="ebb108da2f256286" providerId="LiveId" clId="{B1FB2B41-F64C-469C-A7EA-030C14402C29}" dt="2019-10-31T19:39:14.336" v="75" actId="207"/>
        <pc:sldMkLst>
          <pc:docMk/>
          <pc:sldMk cId="3125675936" sldId="295"/>
        </pc:sldMkLst>
        <pc:spChg chg="mod">
          <ac:chgData name="Judson Santiago" userId="ebb108da2f256286" providerId="LiveId" clId="{B1FB2B41-F64C-469C-A7EA-030C14402C29}" dt="2019-10-31T19:39:14.336" v="75" actId="207"/>
          <ac:spMkLst>
            <pc:docMk/>
            <pc:sldMk cId="3125675936" sldId="295"/>
            <ac:spMk id="5" creationId="{1B49162A-5DAE-47F8-AA55-A331600B46BF}"/>
          </ac:spMkLst>
        </pc:spChg>
        <pc:spChg chg="mod">
          <ac:chgData name="Judson Santiago" userId="ebb108da2f256286" providerId="LiveId" clId="{B1FB2B41-F64C-469C-A7EA-030C14402C29}" dt="2019-10-31T19:39:14.336" v="75" actId="207"/>
          <ac:spMkLst>
            <pc:docMk/>
            <pc:sldMk cId="3125675936" sldId="295"/>
            <ac:spMk id="6" creationId="{97AA9C6B-D9FA-4B9B-8A1D-836109F09B55}"/>
          </ac:spMkLst>
        </pc:spChg>
        <pc:spChg chg="mod">
          <ac:chgData name="Judson Santiago" userId="ebb108da2f256286" providerId="LiveId" clId="{B1FB2B41-F64C-469C-A7EA-030C14402C29}" dt="2019-10-31T19:39:14.336" v="75" actId="207"/>
          <ac:spMkLst>
            <pc:docMk/>
            <pc:sldMk cId="3125675936" sldId="295"/>
            <ac:spMk id="7" creationId="{1FDC9EE1-C631-4F02-9AAE-C03F7FCF98B7}"/>
          </ac:spMkLst>
        </pc:spChg>
        <pc:spChg chg="mod">
          <ac:chgData name="Judson Santiago" userId="ebb108da2f256286" providerId="LiveId" clId="{B1FB2B41-F64C-469C-A7EA-030C14402C29}" dt="2019-10-31T19:39:14.336" v="75" actId="207"/>
          <ac:spMkLst>
            <pc:docMk/>
            <pc:sldMk cId="3125675936" sldId="295"/>
            <ac:spMk id="8" creationId="{F9CE50FD-9AAA-498F-A287-93216E9475F9}"/>
          </ac:spMkLst>
        </pc:spChg>
        <pc:spChg chg="mod">
          <ac:chgData name="Judson Santiago" userId="ebb108da2f256286" providerId="LiveId" clId="{B1FB2B41-F64C-469C-A7EA-030C14402C29}" dt="2019-10-31T19:39:14.336" v="75" actId="207"/>
          <ac:spMkLst>
            <pc:docMk/>
            <pc:sldMk cId="3125675936" sldId="295"/>
            <ac:spMk id="9" creationId="{3AF45933-E3DA-432C-A765-8E070FDD676A}"/>
          </ac:spMkLst>
        </pc:spChg>
      </pc:sldChg>
    </pc:docChg>
  </pc:docChgLst>
  <pc:docChgLst>
    <pc:chgData name="Judson Santiago" userId="ebb108da2f256286" providerId="LiveId" clId="{6358A18D-E489-473A-B3F8-4325CA59BD66}"/>
    <pc:docChg chg="undo custSel delSld modSld">
      <pc:chgData name="Judson Santiago" userId="ebb108da2f256286" providerId="LiveId" clId="{6358A18D-E489-473A-B3F8-4325CA59BD66}" dt="2019-09-06T18:12:03.947" v="449"/>
      <pc:docMkLst>
        <pc:docMk/>
      </pc:docMkLst>
      <pc:sldChg chg="addSp delSp modSp">
        <pc:chgData name="Judson Santiago" userId="ebb108da2f256286" providerId="LiveId" clId="{6358A18D-E489-473A-B3F8-4325CA59BD66}" dt="2019-09-06T17:32:42.814" v="6"/>
        <pc:sldMkLst>
          <pc:docMk/>
          <pc:sldMk cId="0" sldId="259"/>
        </pc:sldMkLst>
        <pc:spChg chg="add del mod">
          <ac:chgData name="Judson Santiago" userId="ebb108da2f256286" providerId="LiveId" clId="{6358A18D-E489-473A-B3F8-4325CA59BD66}" dt="2019-09-06T17:32:42.814" v="6"/>
          <ac:spMkLst>
            <pc:docMk/>
            <pc:sldMk cId="0" sldId="259"/>
            <ac:spMk id="14" creationId="{59C071DF-BBBD-4DCE-9D9D-80FDA7CD8329}"/>
          </ac:spMkLst>
        </pc:spChg>
      </pc:sldChg>
      <pc:sldChg chg="modSp">
        <pc:chgData name="Judson Santiago" userId="ebb108da2f256286" providerId="LiveId" clId="{6358A18D-E489-473A-B3F8-4325CA59BD66}" dt="2019-09-06T17:51:51.322" v="212" actId="207"/>
        <pc:sldMkLst>
          <pc:docMk/>
          <pc:sldMk cId="0" sldId="260"/>
        </pc:sldMkLst>
        <pc:spChg chg="mod">
          <ac:chgData name="Judson Santiago" userId="ebb108da2f256286" providerId="LiveId" clId="{6358A18D-E489-473A-B3F8-4325CA59BD66}" dt="2019-09-06T17:51:51.322" v="212" actId="207"/>
          <ac:spMkLst>
            <pc:docMk/>
            <pc:sldMk cId="0" sldId="260"/>
            <ac:spMk id="7" creationId="{9273A405-EE54-4F2B-A960-2E0FDE1DDCE2}"/>
          </ac:spMkLst>
        </pc:spChg>
        <pc:spChg chg="mod">
          <ac:chgData name="Judson Santiago" userId="ebb108da2f256286" providerId="LiveId" clId="{6358A18D-E489-473A-B3F8-4325CA59BD66}" dt="2019-09-06T17:51:51.322" v="212" actId="207"/>
          <ac:spMkLst>
            <pc:docMk/>
            <pc:sldMk cId="0" sldId="260"/>
            <ac:spMk id="10" creationId="{454FA266-F0CE-4B86-9A03-0C63EE2DE123}"/>
          </ac:spMkLst>
        </pc:spChg>
        <pc:spChg chg="mod">
          <ac:chgData name="Judson Santiago" userId="ebb108da2f256286" providerId="LiveId" clId="{6358A18D-E489-473A-B3F8-4325CA59BD66}" dt="2019-09-06T17:51:24.202" v="211" actId="208"/>
          <ac:spMkLst>
            <pc:docMk/>
            <pc:sldMk cId="0" sldId="260"/>
            <ac:spMk id="11" creationId="{58A417E3-C163-4135-A9A4-22CD914C35DC}"/>
          </ac:spMkLst>
        </pc:spChg>
        <pc:spChg chg="mod">
          <ac:chgData name="Judson Santiago" userId="ebb108da2f256286" providerId="LiveId" clId="{6358A18D-E489-473A-B3F8-4325CA59BD66}" dt="2019-09-06T17:51:24.202" v="211" actId="208"/>
          <ac:spMkLst>
            <pc:docMk/>
            <pc:sldMk cId="0" sldId="260"/>
            <ac:spMk id="12" creationId="{6526A97D-4C32-4665-AD83-BE254EF65411}"/>
          </ac:spMkLst>
        </pc:spChg>
        <pc:cxnChg chg="mod">
          <ac:chgData name="Judson Santiago" userId="ebb108da2f256286" providerId="LiveId" clId="{6358A18D-E489-473A-B3F8-4325CA59BD66}" dt="2019-09-06T17:51:24.202" v="211" actId="208"/>
          <ac:cxnSpMkLst>
            <pc:docMk/>
            <pc:sldMk cId="0" sldId="260"/>
            <ac:cxnSpMk id="8" creationId="{8C800CAD-1F7F-4139-9ECD-5AAEEEA990A7}"/>
          </ac:cxnSpMkLst>
        </pc:cxnChg>
      </pc:sldChg>
      <pc:sldChg chg="modSp">
        <pc:chgData name="Judson Santiago" userId="ebb108da2f256286" providerId="LiveId" clId="{6358A18D-E489-473A-B3F8-4325CA59BD66}" dt="2019-09-06T18:03:02.127" v="300" actId="20577"/>
        <pc:sldMkLst>
          <pc:docMk/>
          <pc:sldMk cId="0" sldId="266"/>
        </pc:sldMkLst>
        <pc:spChg chg="mod">
          <ac:chgData name="Judson Santiago" userId="ebb108da2f256286" providerId="LiveId" clId="{6358A18D-E489-473A-B3F8-4325CA59BD66}" dt="2019-09-06T18:03:02.127" v="300" actId="20577"/>
          <ac:spMkLst>
            <pc:docMk/>
            <pc:sldMk cId="0" sldId="266"/>
            <ac:spMk id="3" creationId="{00000000-0000-0000-0000-000000000000}"/>
          </ac:spMkLst>
        </pc:spChg>
      </pc:sldChg>
      <pc:sldChg chg="modSp">
        <pc:chgData name="Judson Santiago" userId="ebb108da2f256286" providerId="LiveId" clId="{6358A18D-E489-473A-B3F8-4325CA59BD66}" dt="2019-09-06T18:05:23.449" v="308" actId="6549"/>
        <pc:sldMkLst>
          <pc:docMk/>
          <pc:sldMk cId="0" sldId="270"/>
        </pc:sldMkLst>
        <pc:spChg chg="mod">
          <ac:chgData name="Judson Santiago" userId="ebb108da2f256286" providerId="LiveId" clId="{6358A18D-E489-473A-B3F8-4325CA59BD66}" dt="2019-09-06T18:05:23.449" v="308" actId="6549"/>
          <ac:spMkLst>
            <pc:docMk/>
            <pc:sldMk cId="0" sldId="270"/>
            <ac:spMk id="5" creationId="{00000000-0000-0000-0000-000000000000}"/>
          </ac:spMkLst>
        </pc:spChg>
      </pc:sldChg>
      <pc:sldChg chg="addSp modSp">
        <pc:chgData name="Judson Santiago" userId="ebb108da2f256286" providerId="LiveId" clId="{6358A18D-E489-473A-B3F8-4325CA59BD66}" dt="2019-09-06T17:48:57.676" v="210" actId="20577"/>
        <pc:sldMkLst>
          <pc:docMk/>
          <pc:sldMk cId="0" sldId="280"/>
        </pc:sldMkLst>
        <pc:spChg chg="mod">
          <ac:chgData name="Judson Santiago" userId="ebb108da2f256286" providerId="LiveId" clId="{6358A18D-E489-473A-B3F8-4325CA59BD66}" dt="2019-09-06T17:36:01.148" v="82"/>
          <ac:spMkLst>
            <pc:docMk/>
            <pc:sldMk cId="0" sldId="280"/>
            <ac:spMk id="3" creationId="{00000000-0000-0000-0000-000000000000}"/>
          </ac:spMkLst>
        </pc:spChg>
        <pc:spChg chg="add mod">
          <ac:chgData name="Judson Santiago" userId="ebb108da2f256286" providerId="LiveId" clId="{6358A18D-E489-473A-B3F8-4325CA59BD66}" dt="2019-09-06T17:45:54.193" v="156" actId="1076"/>
          <ac:spMkLst>
            <pc:docMk/>
            <pc:sldMk cId="0" sldId="280"/>
            <ac:spMk id="4" creationId="{3AE05C58-F3C8-43E4-ACD5-C91671E33E4C}"/>
          </ac:spMkLst>
        </pc:spChg>
        <pc:spChg chg="add mod">
          <ac:chgData name="Judson Santiago" userId="ebb108da2f256286" providerId="LiveId" clId="{6358A18D-E489-473A-B3F8-4325CA59BD66}" dt="2019-09-06T17:48:48.086" v="200" actId="20577"/>
          <ac:spMkLst>
            <pc:docMk/>
            <pc:sldMk cId="0" sldId="280"/>
            <ac:spMk id="5" creationId="{E089350D-E513-4A6F-BF20-32D1C3C8E799}"/>
          </ac:spMkLst>
        </pc:spChg>
        <pc:spChg chg="add mod">
          <ac:chgData name="Judson Santiago" userId="ebb108da2f256286" providerId="LiveId" clId="{6358A18D-E489-473A-B3F8-4325CA59BD66}" dt="2019-09-06T17:48:02.501" v="173" actId="1076"/>
          <ac:spMkLst>
            <pc:docMk/>
            <pc:sldMk cId="0" sldId="280"/>
            <ac:spMk id="6" creationId="{AAC3CBC2-C545-44C9-8B07-E11B68B09AC0}"/>
          </ac:spMkLst>
        </pc:spChg>
        <pc:spChg chg="add mod">
          <ac:chgData name="Judson Santiago" userId="ebb108da2f256286" providerId="LiveId" clId="{6358A18D-E489-473A-B3F8-4325CA59BD66}" dt="2019-09-06T17:48:57.676" v="210" actId="20577"/>
          <ac:spMkLst>
            <pc:docMk/>
            <pc:sldMk cId="0" sldId="280"/>
            <ac:spMk id="7" creationId="{EA4C46FA-43A9-4BA2-B4FF-A51AA5D32020}"/>
          </ac:spMkLst>
        </pc:spChg>
      </pc:sldChg>
      <pc:sldChg chg="modSp">
        <pc:chgData name="Judson Santiago" userId="ebb108da2f256286" providerId="LiveId" clId="{6358A18D-E489-473A-B3F8-4325CA59BD66}" dt="2019-09-06T18:12:03.947" v="449"/>
        <pc:sldMkLst>
          <pc:docMk/>
          <pc:sldMk cId="0" sldId="282"/>
        </pc:sldMkLst>
        <pc:spChg chg="mod">
          <ac:chgData name="Judson Santiago" userId="ebb108da2f256286" providerId="LiveId" clId="{6358A18D-E489-473A-B3F8-4325CA59BD66}" dt="2019-09-06T18:12:03.947" v="449"/>
          <ac:spMkLst>
            <pc:docMk/>
            <pc:sldMk cId="0" sldId="282"/>
            <ac:spMk id="3" creationId="{00000000-0000-0000-0000-000000000000}"/>
          </ac:spMkLst>
        </pc:spChg>
      </pc:sldChg>
      <pc:sldChg chg="modSp">
        <pc:chgData name="Judson Santiago" userId="ebb108da2f256286" providerId="LiveId" clId="{6358A18D-E489-473A-B3F8-4325CA59BD66}" dt="2019-09-06T18:03:25.531" v="303" actId="20577"/>
        <pc:sldMkLst>
          <pc:docMk/>
          <pc:sldMk cId="150217394" sldId="291"/>
        </pc:sldMkLst>
        <pc:spChg chg="mod">
          <ac:chgData name="Judson Santiago" userId="ebb108da2f256286" providerId="LiveId" clId="{6358A18D-E489-473A-B3F8-4325CA59BD66}" dt="2019-09-06T18:03:25.531" v="303" actId="20577"/>
          <ac:spMkLst>
            <pc:docMk/>
            <pc:sldMk cId="150217394" sldId="291"/>
            <ac:spMk id="3" creationId="{00000000-0000-0000-0000-000000000000}"/>
          </ac:spMkLst>
        </pc:spChg>
      </pc:sldChg>
      <pc:sldChg chg="modSp">
        <pc:chgData name="Judson Santiago" userId="ebb108da2f256286" providerId="LiveId" clId="{6358A18D-E489-473A-B3F8-4325CA59BD66}" dt="2019-09-06T18:03:39.291" v="306" actId="20577"/>
        <pc:sldMkLst>
          <pc:docMk/>
          <pc:sldMk cId="2324643297" sldId="292"/>
        </pc:sldMkLst>
        <pc:spChg chg="mod">
          <ac:chgData name="Judson Santiago" userId="ebb108da2f256286" providerId="LiveId" clId="{6358A18D-E489-473A-B3F8-4325CA59BD66}" dt="2019-09-06T18:03:39.291" v="306" actId="20577"/>
          <ac:spMkLst>
            <pc:docMk/>
            <pc:sldMk cId="2324643297" sldId="292"/>
            <ac:spMk id="3" creationId="{00000000-0000-0000-0000-000000000000}"/>
          </ac:spMkLst>
        </pc:spChg>
      </pc:sldChg>
      <pc:sldChg chg="modSp">
        <pc:chgData name="Judson Santiago" userId="ebb108da2f256286" providerId="LiveId" clId="{6358A18D-E489-473A-B3F8-4325CA59BD66}" dt="2019-09-06T17:56:19.937" v="297" actId="6549"/>
        <pc:sldMkLst>
          <pc:docMk/>
          <pc:sldMk cId="1291353189" sldId="293"/>
        </pc:sldMkLst>
        <pc:spChg chg="mod">
          <ac:chgData name="Judson Santiago" userId="ebb108da2f256286" providerId="LiveId" clId="{6358A18D-E489-473A-B3F8-4325CA59BD66}" dt="2019-09-06T17:55:25.649" v="263" actId="6549"/>
          <ac:spMkLst>
            <pc:docMk/>
            <pc:sldMk cId="1291353189" sldId="293"/>
            <ac:spMk id="4" creationId="{00000000-0000-0000-0000-000000000000}"/>
          </ac:spMkLst>
        </pc:spChg>
        <pc:spChg chg="mod">
          <ac:chgData name="Judson Santiago" userId="ebb108da2f256286" providerId="LiveId" clId="{6358A18D-E489-473A-B3F8-4325CA59BD66}" dt="2019-09-06T17:55:23.801" v="257" actId="6549"/>
          <ac:spMkLst>
            <pc:docMk/>
            <pc:sldMk cId="1291353189" sldId="293"/>
            <ac:spMk id="5" creationId="{71BF1D0A-3376-4D04-9A6D-13E590A4676E}"/>
          </ac:spMkLst>
        </pc:spChg>
        <pc:spChg chg="mod">
          <ac:chgData name="Judson Santiago" userId="ebb108da2f256286" providerId="LiveId" clId="{6358A18D-E489-473A-B3F8-4325CA59BD66}" dt="2019-09-06T17:56:19.937" v="297" actId="6549"/>
          <ac:spMkLst>
            <pc:docMk/>
            <pc:sldMk cId="1291353189" sldId="293"/>
            <ac:spMk id="6" creationId="{52D99603-6655-4BBE-9338-6C6978CCD054}"/>
          </ac:spMkLst>
        </pc:spChg>
      </pc:sldChg>
      <pc:sldChg chg="del">
        <pc:chgData name="Judson Santiago" userId="ebb108da2f256286" providerId="LiveId" clId="{6358A18D-E489-473A-B3F8-4325CA59BD66}" dt="2019-09-06T18:06:52.596" v="309" actId="2696"/>
        <pc:sldMkLst>
          <pc:docMk/>
          <pc:sldMk cId="1815333603" sldId="294"/>
        </pc:sldMkLst>
      </pc:sldChg>
    </pc:docChg>
  </pc:docChgLst>
  <pc:docChgLst>
    <pc:chgData name="Judson Santiago" userId="ebb108da2f256286" providerId="LiveId" clId="{CE573FB9-5FEC-4BEF-AC4E-665B2FDCBEAA}"/>
  </pc:docChgLst>
  <pc:docChgLst>
    <pc:chgData name="Judson Santiago" userId="ebb108da2f256286" providerId="LiveId" clId="{8595BBAA-1646-40AA-8C79-F8C8FB735671}"/>
    <pc:docChg chg="undo custSel addSld delSld modSld">
      <pc:chgData name="Judson Santiago" userId="ebb108da2f256286" providerId="LiveId" clId="{8595BBAA-1646-40AA-8C79-F8C8FB735671}" dt="2018-12-12T20:47:52.565" v="1897" actId="20577"/>
      <pc:docMkLst>
        <pc:docMk/>
      </pc:docMkLst>
      <pc:sldChg chg="addSp modSp add">
        <pc:chgData name="Judson Santiago" userId="ebb108da2f256286" providerId="LiveId" clId="{8595BBAA-1646-40AA-8C79-F8C8FB735671}" dt="2018-12-10T18:53:45.389" v="36" actId="20577"/>
        <pc:sldMkLst>
          <pc:docMk/>
          <pc:sldMk cId="0" sldId="257"/>
        </pc:sldMkLst>
        <pc:spChg chg="mod">
          <ac:chgData name="Judson Santiago" userId="ebb108da2f256286" providerId="LiveId" clId="{8595BBAA-1646-40AA-8C79-F8C8FB735671}" dt="2018-12-10T18:53:45.389" v="36" actId="20577"/>
          <ac:spMkLst>
            <pc:docMk/>
            <pc:sldMk cId="0" sldId="257"/>
            <ac:spMk id="3" creationId="{00000000-0000-0000-0000-000000000000}"/>
          </ac:spMkLst>
        </pc:spChg>
        <pc:spChg chg="mod">
          <ac:chgData name="Judson Santiago" userId="ebb108da2f256286" providerId="LiveId" clId="{8595BBAA-1646-40AA-8C79-F8C8FB735671}" dt="2018-12-10T18:53:20.354" v="33" actId="164"/>
          <ac:spMkLst>
            <pc:docMk/>
            <pc:sldMk cId="0" sldId="257"/>
            <ac:spMk id="4" creationId="{00000000-0000-0000-0000-000000000000}"/>
          </ac:spMkLst>
        </pc:spChg>
        <pc:spChg chg="mod">
          <ac:chgData name="Judson Santiago" userId="ebb108da2f256286" providerId="LiveId" clId="{8595BBAA-1646-40AA-8C79-F8C8FB735671}" dt="2018-12-10T18:53:20.354" v="33" actId="164"/>
          <ac:spMkLst>
            <pc:docMk/>
            <pc:sldMk cId="0" sldId="257"/>
            <ac:spMk id="5" creationId="{00000000-0000-0000-0000-000000000000}"/>
          </ac:spMkLst>
        </pc:spChg>
        <pc:spChg chg="mod">
          <ac:chgData name="Judson Santiago" userId="ebb108da2f256286" providerId="LiveId" clId="{8595BBAA-1646-40AA-8C79-F8C8FB735671}" dt="2018-12-10T18:53:20.354" v="33" actId="164"/>
          <ac:spMkLst>
            <pc:docMk/>
            <pc:sldMk cId="0" sldId="257"/>
            <ac:spMk id="6" creationId="{00000000-0000-0000-0000-000000000000}"/>
          </ac:spMkLst>
        </pc:spChg>
        <pc:spChg chg="mod">
          <ac:chgData name="Judson Santiago" userId="ebb108da2f256286" providerId="LiveId" clId="{8595BBAA-1646-40AA-8C79-F8C8FB735671}" dt="2018-12-10T18:53:20.354" v="33" actId="164"/>
          <ac:spMkLst>
            <pc:docMk/>
            <pc:sldMk cId="0" sldId="257"/>
            <ac:spMk id="7" creationId="{00000000-0000-0000-0000-000000000000}"/>
          </ac:spMkLst>
        </pc:spChg>
        <pc:spChg chg="mod">
          <ac:chgData name="Judson Santiago" userId="ebb108da2f256286" providerId="LiveId" clId="{8595BBAA-1646-40AA-8C79-F8C8FB735671}" dt="2018-12-10T18:53:20.354" v="33" actId="164"/>
          <ac:spMkLst>
            <pc:docMk/>
            <pc:sldMk cId="0" sldId="257"/>
            <ac:spMk id="8" creationId="{00000000-0000-0000-0000-000000000000}"/>
          </ac:spMkLst>
        </pc:spChg>
        <pc:grpChg chg="add mod">
          <ac:chgData name="Judson Santiago" userId="ebb108da2f256286" providerId="LiveId" clId="{8595BBAA-1646-40AA-8C79-F8C8FB735671}" dt="2018-12-10T18:53:26.351" v="34" actId="1076"/>
          <ac:grpSpMkLst>
            <pc:docMk/>
            <pc:sldMk cId="0" sldId="257"/>
            <ac:grpSpMk id="9" creationId="{5148E26F-2347-4009-917E-1E5A24944452}"/>
          </ac:grpSpMkLst>
        </pc:grpChg>
      </pc:sldChg>
      <pc:sldChg chg="modSp">
        <pc:chgData name="Judson Santiago" userId="ebb108da2f256286" providerId="LiveId" clId="{8595BBAA-1646-40AA-8C79-F8C8FB735671}" dt="2018-12-11T17:29:54.081" v="1829" actId="20577"/>
        <pc:sldMkLst>
          <pc:docMk/>
          <pc:sldMk cId="0" sldId="259"/>
        </pc:sldMkLst>
        <pc:spChg chg="mod">
          <ac:chgData name="Judson Santiago" userId="ebb108da2f256286" providerId="LiveId" clId="{8595BBAA-1646-40AA-8C79-F8C8FB735671}" dt="2018-12-10T19:01:52.628" v="45"/>
          <ac:spMkLst>
            <pc:docMk/>
            <pc:sldMk cId="0" sldId="259"/>
            <ac:spMk id="2" creationId="{00000000-0000-0000-0000-000000000000}"/>
          </ac:spMkLst>
        </pc:spChg>
        <pc:spChg chg="mod">
          <ac:chgData name="Judson Santiago" userId="ebb108da2f256286" providerId="LiveId" clId="{8595BBAA-1646-40AA-8C79-F8C8FB735671}" dt="2018-12-11T17:29:54.081" v="1829" actId="20577"/>
          <ac:spMkLst>
            <pc:docMk/>
            <pc:sldMk cId="0" sldId="259"/>
            <ac:spMk id="4" creationId="{00000000-0000-0000-0000-000000000000}"/>
          </ac:spMkLst>
        </pc:spChg>
        <pc:spChg chg="mod">
          <ac:chgData name="Judson Santiago" userId="ebb108da2f256286" providerId="LiveId" clId="{8595BBAA-1646-40AA-8C79-F8C8FB735671}" dt="2018-12-10T18:57:29.132" v="42" actId="20577"/>
          <ac:spMkLst>
            <pc:docMk/>
            <pc:sldMk cId="0" sldId="259"/>
            <ac:spMk id="11" creationId="{00000000-0000-0000-0000-000000000000}"/>
          </ac:spMkLst>
        </pc:spChg>
      </pc:sldChg>
      <pc:sldChg chg="addSp delSp modSp">
        <pc:chgData name="Judson Santiago" userId="ebb108da2f256286" providerId="LiveId" clId="{8595BBAA-1646-40AA-8C79-F8C8FB735671}" dt="2018-12-11T17:30:09.227" v="1830" actId="20577"/>
        <pc:sldMkLst>
          <pc:docMk/>
          <pc:sldMk cId="0" sldId="260"/>
        </pc:sldMkLst>
        <pc:spChg chg="mod ord">
          <ac:chgData name="Judson Santiago" userId="ebb108da2f256286" providerId="LiveId" clId="{8595BBAA-1646-40AA-8C79-F8C8FB735671}" dt="2018-12-10T19:12:53.827" v="236" actId="167"/>
          <ac:spMkLst>
            <pc:docMk/>
            <pc:sldMk cId="0" sldId="260"/>
            <ac:spMk id="3" creationId="{00000000-0000-0000-0000-000000000000}"/>
          </ac:spMkLst>
        </pc:spChg>
        <pc:spChg chg="mod ord">
          <ac:chgData name="Judson Santiago" userId="ebb108da2f256286" providerId="LiveId" clId="{8595BBAA-1646-40AA-8C79-F8C8FB735671}" dt="2018-12-11T17:30:09.227" v="1830" actId="20577"/>
          <ac:spMkLst>
            <pc:docMk/>
            <pc:sldMk cId="0" sldId="260"/>
            <ac:spMk id="4" creationId="{00000000-0000-0000-0000-000000000000}"/>
          </ac:spMkLst>
        </pc:spChg>
        <pc:spChg chg="add del mod">
          <ac:chgData name="Judson Santiago" userId="ebb108da2f256286" providerId="LiveId" clId="{8595BBAA-1646-40AA-8C79-F8C8FB735671}" dt="2018-12-10T19:08:57.273" v="143" actId="478"/>
          <ac:spMkLst>
            <pc:docMk/>
            <pc:sldMk cId="0" sldId="260"/>
            <ac:spMk id="5" creationId="{21FDBB2B-F2EE-437F-A28E-0607F881E90D}"/>
          </ac:spMkLst>
        </pc:spChg>
        <pc:spChg chg="add mod">
          <ac:chgData name="Judson Santiago" userId="ebb108da2f256286" providerId="LiveId" clId="{8595BBAA-1646-40AA-8C79-F8C8FB735671}" dt="2018-12-10T19:15:20.234" v="248" actId="1076"/>
          <ac:spMkLst>
            <pc:docMk/>
            <pc:sldMk cId="0" sldId="260"/>
            <ac:spMk id="6" creationId="{CFB3C74A-E222-4D95-93EC-A39ABAFCBD5D}"/>
          </ac:spMkLst>
        </pc:spChg>
        <pc:spChg chg="add mod">
          <ac:chgData name="Judson Santiago" userId="ebb108da2f256286" providerId="LiveId" clId="{8595BBAA-1646-40AA-8C79-F8C8FB735671}" dt="2018-12-10T19:12:28.754" v="234" actId="1076"/>
          <ac:spMkLst>
            <pc:docMk/>
            <pc:sldMk cId="0" sldId="260"/>
            <ac:spMk id="7" creationId="{9273A405-EE54-4F2B-A960-2E0FDE1DDCE2}"/>
          </ac:spMkLst>
        </pc:spChg>
        <pc:spChg chg="add del mod">
          <ac:chgData name="Judson Santiago" userId="ebb108da2f256286" providerId="LiveId" clId="{8595BBAA-1646-40AA-8C79-F8C8FB735671}" dt="2018-12-10T19:14:22.347" v="242" actId="478"/>
          <ac:spMkLst>
            <pc:docMk/>
            <pc:sldMk cId="0" sldId="260"/>
            <ac:spMk id="9" creationId="{C9DE6B4E-8D66-459F-A954-4F3B8AE4B4E4}"/>
          </ac:spMkLst>
        </pc:spChg>
        <pc:spChg chg="add mod">
          <ac:chgData name="Judson Santiago" userId="ebb108da2f256286" providerId="LiveId" clId="{8595BBAA-1646-40AA-8C79-F8C8FB735671}" dt="2018-12-10T19:14:49.653" v="247" actId="1076"/>
          <ac:spMkLst>
            <pc:docMk/>
            <pc:sldMk cId="0" sldId="260"/>
            <ac:spMk id="10" creationId="{454FA266-F0CE-4B86-9A03-0C63EE2DE123}"/>
          </ac:spMkLst>
        </pc:spChg>
        <pc:spChg chg="add mod ord">
          <ac:chgData name="Judson Santiago" userId="ebb108da2f256286" providerId="LiveId" clId="{8595BBAA-1646-40AA-8C79-F8C8FB735671}" dt="2018-12-10T19:14:03.859" v="241" actId="14100"/>
          <ac:spMkLst>
            <pc:docMk/>
            <pc:sldMk cId="0" sldId="260"/>
            <ac:spMk id="11" creationId="{58A417E3-C163-4135-A9A4-22CD914C35DC}"/>
          </ac:spMkLst>
        </pc:spChg>
        <pc:spChg chg="add mod">
          <ac:chgData name="Judson Santiago" userId="ebb108da2f256286" providerId="LiveId" clId="{8595BBAA-1646-40AA-8C79-F8C8FB735671}" dt="2018-12-10T19:14:44.893" v="246" actId="14100"/>
          <ac:spMkLst>
            <pc:docMk/>
            <pc:sldMk cId="0" sldId="260"/>
            <ac:spMk id="12" creationId="{6526A97D-4C32-4665-AD83-BE254EF65411}"/>
          </ac:spMkLst>
        </pc:spChg>
        <pc:cxnChg chg="add mod">
          <ac:chgData name="Judson Santiago" userId="ebb108da2f256286" providerId="LiveId" clId="{8595BBAA-1646-40AA-8C79-F8C8FB735671}" dt="2018-12-10T19:12:23.962" v="233" actId="1076"/>
          <ac:cxnSpMkLst>
            <pc:docMk/>
            <pc:sldMk cId="0" sldId="260"/>
            <ac:cxnSpMk id="8" creationId="{8C800CAD-1F7F-4139-9ECD-5AAEEEA990A7}"/>
          </ac:cxnSpMkLst>
        </pc:cxnChg>
      </pc:sldChg>
      <pc:sldChg chg="addSp modSp">
        <pc:chgData name="Judson Santiago" userId="ebb108da2f256286" providerId="LiveId" clId="{8595BBAA-1646-40AA-8C79-F8C8FB735671}" dt="2018-12-11T17:29:46.295" v="1828" actId="20577"/>
        <pc:sldMkLst>
          <pc:docMk/>
          <pc:sldMk cId="0" sldId="261"/>
        </pc:sldMkLst>
        <pc:spChg chg="mod">
          <ac:chgData name="Judson Santiago" userId="ebb108da2f256286" providerId="LiveId" clId="{8595BBAA-1646-40AA-8C79-F8C8FB735671}" dt="2018-12-10T19:31:01.268" v="472" actId="20577"/>
          <ac:spMkLst>
            <pc:docMk/>
            <pc:sldMk cId="0" sldId="261"/>
            <ac:spMk id="3" creationId="{00000000-0000-0000-0000-000000000000}"/>
          </ac:spMkLst>
        </pc:spChg>
        <pc:spChg chg="mod">
          <ac:chgData name="Judson Santiago" userId="ebb108da2f256286" providerId="LiveId" clId="{8595BBAA-1646-40AA-8C79-F8C8FB735671}" dt="2018-12-10T19:30:09.484" v="464" actId="1076"/>
          <ac:spMkLst>
            <pc:docMk/>
            <pc:sldMk cId="0" sldId="261"/>
            <ac:spMk id="4" creationId="{00000000-0000-0000-0000-000000000000}"/>
          </ac:spMkLst>
        </pc:spChg>
        <pc:spChg chg="add mod">
          <ac:chgData name="Judson Santiago" userId="ebb108da2f256286" providerId="LiveId" clId="{8595BBAA-1646-40AA-8C79-F8C8FB735671}" dt="2018-12-11T17:29:46.295" v="1828" actId="20577"/>
          <ac:spMkLst>
            <pc:docMk/>
            <pc:sldMk cId="0" sldId="261"/>
            <ac:spMk id="7" creationId="{D4ED9E78-B597-43B9-872E-9D8526B16597}"/>
          </ac:spMkLst>
        </pc:spChg>
      </pc:sldChg>
      <pc:sldChg chg="modSp del modNotesTx">
        <pc:chgData name="Judson Santiago" userId="ebb108da2f256286" providerId="LiveId" clId="{8595BBAA-1646-40AA-8C79-F8C8FB735671}" dt="2018-12-11T17:27:46.358" v="1826" actId="2696"/>
        <pc:sldMkLst>
          <pc:docMk/>
          <pc:sldMk cId="0" sldId="262"/>
        </pc:sldMkLst>
        <pc:spChg chg="mod">
          <ac:chgData name="Judson Santiago" userId="ebb108da2f256286" providerId="LiveId" clId="{8595BBAA-1646-40AA-8C79-F8C8FB735671}" dt="2018-12-10T19:35:47.859" v="480" actId="20577"/>
          <ac:spMkLst>
            <pc:docMk/>
            <pc:sldMk cId="0" sldId="262"/>
            <ac:spMk id="37" creationId="{00000000-0000-0000-0000-000000000000}"/>
          </ac:spMkLst>
        </pc:spChg>
        <pc:spChg chg="mod">
          <ac:chgData name="Judson Santiago" userId="ebb108da2f256286" providerId="LiveId" clId="{8595BBAA-1646-40AA-8C79-F8C8FB735671}" dt="2018-12-10T19:36:08.593" v="484" actId="20577"/>
          <ac:spMkLst>
            <pc:docMk/>
            <pc:sldMk cId="0" sldId="262"/>
            <ac:spMk id="38" creationId="{00000000-0000-0000-0000-000000000000}"/>
          </ac:spMkLst>
        </pc:spChg>
        <pc:spChg chg="mod">
          <ac:chgData name="Judson Santiago" userId="ebb108da2f256286" providerId="LiveId" clId="{8595BBAA-1646-40AA-8C79-F8C8FB735671}" dt="2018-12-10T19:37:10.285" v="488" actId="20577"/>
          <ac:spMkLst>
            <pc:docMk/>
            <pc:sldMk cId="0" sldId="262"/>
            <ac:spMk id="39" creationId="{00000000-0000-0000-0000-000000000000}"/>
          </ac:spMkLst>
        </pc:spChg>
        <pc:spChg chg="mod">
          <ac:chgData name="Judson Santiago" userId="ebb108da2f256286" providerId="LiveId" clId="{8595BBAA-1646-40AA-8C79-F8C8FB735671}" dt="2018-12-10T19:37:22.992" v="494" actId="20577"/>
          <ac:spMkLst>
            <pc:docMk/>
            <pc:sldMk cId="0" sldId="262"/>
            <ac:spMk id="40" creationId="{00000000-0000-0000-0000-000000000000}"/>
          </ac:spMkLst>
        </pc:spChg>
      </pc:sldChg>
      <pc:sldChg chg="modNotesTx">
        <pc:chgData name="Judson Santiago" userId="ebb108da2f256286" providerId="LiveId" clId="{8595BBAA-1646-40AA-8C79-F8C8FB735671}" dt="2018-12-11T03:47:17.824" v="1648" actId="313"/>
        <pc:sldMkLst>
          <pc:docMk/>
          <pc:sldMk cId="0" sldId="263"/>
        </pc:sldMkLst>
      </pc:sldChg>
      <pc:sldChg chg="modSp">
        <pc:chgData name="Judson Santiago" userId="ebb108da2f256286" providerId="LiveId" clId="{8595BBAA-1646-40AA-8C79-F8C8FB735671}" dt="2018-12-10T19:41:32.534" v="650" actId="20577"/>
        <pc:sldMkLst>
          <pc:docMk/>
          <pc:sldMk cId="0" sldId="264"/>
        </pc:sldMkLst>
        <pc:spChg chg="mod">
          <ac:chgData name="Judson Santiago" userId="ebb108da2f256286" providerId="LiveId" clId="{8595BBAA-1646-40AA-8C79-F8C8FB735671}" dt="2018-12-10T19:41:32.534" v="650" actId="20577"/>
          <ac:spMkLst>
            <pc:docMk/>
            <pc:sldMk cId="0" sldId="264"/>
            <ac:spMk id="4" creationId="{00000000-0000-0000-0000-000000000000}"/>
          </ac:spMkLst>
        </pc:spChg>
      </pc:sldChg>
      <pc:sldChg chg="modSp">
        <pc:chgData name="Judson Santiago" userId="ebb108da2f256286" providerId="LiveId" clId="{8595BBAA-1646-40AA-8C79-F8C8FB735671}" dt="2018-12-10T19:59:27.327" v="945" actId="20577"/>
        <pc:sldMkLst>
          <pc:docMk/>
          <pc:sldMk cId="0" sldId="265"/>
        </pc:sldMkLst>
        <pc:spChg chg="mod">
          <ac:chgData name="Judson Santiago" userId="ebb108da2f256286" providerId="LiveId" clId="{8595BBAA-1646-40AA-8C79-F8C8FB735671}" dt="2018-12-10T19:59:27.327" v="945" actId="20577"/>
          <ac:spMkLst>
            <pc:docMk/>
            <pc:sldMk cId="0" sldId="265"/>
            <ac:spMk id="5" creationId="{00000000-0000-0000-0000-000000000000}"/>
          </ac:spMkLst>
        </pc:spChg>
        <pc:spChg chg="mod">
          <ac:chgData name="Judson Santiago" userId="ebb108da2f256286" providerId="LiveId" clId="{8595BBAA-1646-40AA-8C79-F8C8FB735671}" dt="2018-12-10T19:42:27.844" v="656" actId="1076"/>
          <ac:spMkLst>
            <pc:docMk/>
            <pc:sldMk cId="0" sldId="265"/>
            <ac:spMk id="6" creationId="{00000000-0000-0000-0000-000000000000}"/>
          </ac:spMkLst>
        </pc:spChg>
      </pc:sldChg>
      <pc:sldChg chg="addSp modSp modNotesTx">
        <pc:chgData name="Judson Santiago" userId="ebb108da2f256286" providerId="LiveId" clId="{8595BBAA-1646-40AA-8C79-F8C8FB735671}" dt="2018-12-10T19:47:58.126" v="750" actId="20577"/>
        <pc:sldMkLst>
          <pc:docMk/>
          <pc:sldMk cId="0" sldId="266"/>
        </pc:sldMkLst>
        <pc:spChg chg="mod">
          <ac:chgData name="Judson Santiago" userId="ebb108da2f256286" providerId="LiveId" clId="{8595BBAA-1646-40AA-8C79-F8C8FB735671}" dt="2018-12-10T19:46:20.211" v="678" actId="20577"/>
          <ac:spMkLst>
            <pc:docMk/>
            <pc:sldMk cId="0" sldId="266"/>
            <ac:spMk id="3" creationId="{00000000-0000-0000-0000-000000000000}"/>
          </ac:spMkLst>
        </pc:spChg>
        <pc:grpChg chg="add">
          <ac:chgData name="Judson Santiago" userId="ebb108da2f256286" providerId="LiveId" clId="{8595BBAA-1646-40AA-8C79-F8C8FB735671}" dt="2018-12-10T19:47:18.143" v="679"/>
          <ac:grpSpMkLst>
            <pc:docMk/>
            <pc:sldMk cId="0" sldId="266"/>
            <ac:grpSpMk id="5" creationId="{6F399576-5B5B-4968-BA18-3FF4D6509D5D}"/>
          </ac:grpSpMkLst>
        </pc:grpChg>
      </pc:sldChg>
      <pc:sldChg chg="modSp">
        <pc:chgData name="Judson Santiago" userId="ebb108da2f256286" providerId="LiveId" clId="{8595BBAA-1646-40AA-8C79-F8C8FB735671}" dt="2018-12-10T19:57:19.666" v="940" actId="14100"/>
        <pc:sldMkLst>
          <pc:docMk/>
          <pc:sldMk cId="0" sldId="267"/>
        </pc:sldMkLst>
        <pc:spChg chg="mod">
          <ac:chgData name="Judson Santiago" userId="ebb108da2f256286" providerId="LiveId" clId="{8595BBAA-1646-40AA-8C79-F8C8FB735671}" dt="2018-12-10T19:57:19.666" v="940" actId="14100"/>
          <ac:spMkLst>
            <pc:docMk/>
            <pc:sldMk cId="0" sldId="267"/>
            <ac:spMk id="6" creationId="{00000000-0000-0000-0000-000000000000}"/>
          </ac:spMkLst>
        </pc:spChg>
      </pc:sldChg>
      <pc:sldChg chg="modSp">
        <pc:chgData name="Judson Santiago" userId="ebb108da2f256286" providerId="LiveId" clId="{8595BBAA-1646-40AA-8C79-F8C8FB735671}" dt="2018-12-10T19:58:40.109" v="943" actId="20577"/>
        <pc:sldMkLst>
          <pc:docMk/>
          <pc:sldMk cId="0" sldId="269"/>
        </pc:sldMkLst>
        <pc:spChg chg="mod">
          <ac:chgData name="Judson Santiago" userId="ebb108da2f256286" providerId="LiveId" clId="{8595BBAA-1646-40AA-8C79-F8C8FB735671}" dt="2018-12-10T19:58:40.109" v="943" actId="20577"/>
          <ac:spMkLst>
            <pc:docMk/>
            <pc:sldMk cId="0" sldId="269"/>
            <ac:spMk id="4" creationId="{00000000-0000-0000-0000-000000000000}"/>
          </ac:spMkLst>
        </pc:spChg>
      </pc:sldChg>
      <pc:sldChg chg="modSp">
        <pc:chgData name="Judson Santiago" userId="ebb108da2f256286" providerId="LiveId" clId="{8595BBAA-1646-40AA-8C79-F8C8FB735671}" dt="2018-12-10T20:01:35.109" v="994" actId="20577"/>
        <pc:sldMkLst>
          <pc:docMk/>
          <pc:sldMk cId="0" sldId="270"/>
        </pc:sldMkLst>
        <pc:spChg chg="mod">
          <ac:chgData name="Judson Santiago" userId="ebb108da2f256286" providerId="LiveId" clId="{8595BBAA-1646-40AA-8C79-F8C8FB735671}" dt="2018-12-08T18:55:09.056" v="23" actId="20577"/>
          <ac:spMkLst>
            <pc:docMk/>
            <pc:sldMk cId="0" sldId="270"/>
            <ac:spMk id="3" creationId="{00000000-0000-0000-0000-000000000000}"/>
          </ac:spMkLst>
        </pc:spChg>
        <pc:spChg chg="mod">
          <ac:chgData name="Judson Santiago" userId="ebb108da2f256286" providerId="LiveId" clId="{8595BBAA-1646-40AA-8C79-F8C8FB735671}" dt="2018-12-10T20:01:35.109" v="994" actId="20577"/>
          <ac:spMkLst>
            <pc:docMk/>
            <pc:sldMk cId="0" sldId="270"/>
            <ac:spMk id="5" creationId="{00000000-0000-0000-0000-000000000000}"/>
          </ac:spMkLst>
        </pc:spChg>
        <pc:spChg chg="mod">
          <ac:chgData name="Judson Santiago" userId="ebb108da2f256286" providerId="LiveId" clId="{8595BBAA-1646-40AA-8C79-F8C8FB735671}" dt="2018-12-10T20:00:38.860" v="965" actId="1076"/>
          <ac:spMkLst>
            <pc:docMk/>
            <pc:sldMk cId="0" sldId="270"/>
            <ac:spMk id="6" creationId="{00000000-0000-0000-0000-000000000000}"/>
          </ac:spMkLst>
        </pc:spChg>
      </pc:sldChg>
      <pc:sldChg chg="modSp">
        <pc:chgData name="Judson Santiago" userId="ebb108da2f256286" providerId="LiveId" clId="{8595BBAA-1646-40AA-8C79-F8C8FB735671}" dt="2018-12-10T20:03:37.943" v="1002" actId="6549"/>
        <pc:sldMkLst>
          <pc:docMk/>
          <pc:sldMk cId="0" sldId="279"/>
        </pc:sldMkLst>
        <pc:spChg chg="mod">
          <ac:chgData name="Judson Santiago" userId="ebb108da2f256286" providerId="LiveId" clId="{8595BBAA-1646-40AA-8C79-F8C8FB735671}" dt="2018-12-10T20:02:45.928" v="996" actId="207"/>
          <ac:spMkLst>
            <pc:docMk/>
            <pc:sldMk cId="0" sldId="279"/>
            <ac:spMk id="3" creationId="{00000000-0000-0000-0000-000000000000}"/>
          </ac:spMkLst>
        </pc:spChg>
        <pc:spChg chg="mod">
          <ac:chgData name="Judson Santiago" userId="ebb108da2f256286" providerId="LiveId" clId="{8595BBAA-1646-40AA-8C79-F8C8FB735671}" dt="2018-12-10T20:03:37.943" v="1002" actId="6549"/>
          <ac:spMkLst>
            <pc:docMk/>
            <pc:sldMk cId="0" sldId="279"/>
            <ac:spMk id="4" creationId="{00000000-0000-0000-0000-000000000000}"/>
          </ac:spMkLst>
        </pc:spChg>
        <pc:spChg chg="mod">
          <ac:chgData name="Judson Santiago" userId="ebb108da2f256286" providerId="LiveId" clId="{8595BBAA-1646-40AA-8C79-F8C8FB735671}" dt="2018-12-10T20:02:59.911" v="998" actId="1076"/>
          <ac:spMkLst>
            <pc:docMk/>
            <pc:sldMk cId="0" sldId="279"/>
            <ac:spMk id="5" creationId="{00000000-0000-0000-0000-000000000000}"/>
          </ac:spMkLst>
        </pc:spChg>
      </pc:sldChg>
      <pc:sldChg chg="modSp">
        <pc:chgData name="Judson Santiago" userId="ebb108da2f256286" providerId="LiveId" clId="{8595BBAA-1646-40AA-8C79-F8C8FB735671}" dt="2018-12-11T17:20:11.492" v="1705" actId="20577"/>
        <pc:sldMkLst>
          <pc:docMk/>
          <pc:sldMk cId="0" sldId="280"/>
        </pc:sldMkLst>
        <pc:spChg chg="mod">
          <ac:chgData name="Judson Santiago" userId="ebb108da2f256286" providerId="LiveId" clId="{8595BBAA-1646-40AA-8C79-F8C8FB735671}" dt="2018-12-11T17:20:11.492" v="1705" actId="20577"/>
          <ac:spMkLst>
            <pc:docMk/>
            <pc:sldMk cId="0" sldId="280"/>
            <ac:spMk id="3" creationId="{00000000-0000-0000-0000-000000000000}"/>
          </ac:spMkLst>
        </pc:spChg>
      </pc:sldChg>
      <pc:sldChg chg="modSp">
        <pc:chgData name="Judson Santiago" userId="ebb108da2f256286" providerId="LiveId" clId="{8595BBAA-1646-40AA-8C79-F8C8FB735671}" dt="2018-12-10T20:06:13.798" v="1126" actId="27636"/>
        <pc:sldMkLst>
          <pc:docMk/>
          <pc:sldMk cId="0" sldId="282"/>
        </pc:sldMkLst>
        <pc:spChg chg="mod">
          <ac:chgData name="Judson Santiago" userId="ebb108da2f256286" providerId="LiveId" clId="{8595BBAA-1646-40AA-8C79-F8C8FB735671}" dt="2018-12-10T20:06:13.798" v="1126" actId="27636"/>
          <ac:spMkLst>
            <pc:docMk/>
            <pc:sldMk cId="0" sldId="282"/>
            <ac:spMk id="3" creationId="{00000000-0000-0000-0000-000000000000}"/>
          </ac:spMkLst>
        </pc:spChg>
      </pc:sldChg>
      <pc:sldChg chg="modSp">
        <pc:chgData name="Judson Santiago" userId="ebb108da2f256286" providerId="LiveId" clId="{8595BBAA-1646-40AA-8C79-F8C8FB735671}" dt="2018-12-10T18:55:37.845" v="40" actId="2711"/>
        <pc:sldMkLst>
          <pc:docMk/>
          <pc:sldMk cId="3690055533" sldId="290"/>
        </pc:sldMkLst>
        <pc:spChg chg="mod">
          <ac:chgData name="Judson Santiago" userId="ebb108da2f256286" providerId="LiveId" clId="{8595BBAA-1646-40AA-8C79-F8C8FB735671}" dt="2018-12-10T18:55:37.845" v="40" actId="2711"/>
          <ac:spMkLst>
            <pc:docMk/>
            <pc:sldMk cId="3690055533" sldId="290"/>
            <ac:spMk id="3" creationId="{00000000-0000-0000-0000-000000000000}"/>
          </ac:spMkLst>
        </pc:spChg>
      </pc:sldChg>
      <pc:sldChg chg="addSp modNotesTx">
        <pc:chgData name="Judson Santiago" userId="ebb108da2f256286" providerId="LiveId" clId="{8595BBAA-1646-40AA-8C79-F8C8FB735671}" dt="2018-12-10T19:54:52.297" v="794" actId="20577"/>
        <pc:sldMkLst>
          <pc:docMk/>
          <pc:sldMk cId="150217394" sldId="291"/>
        </pc:sldMkLst>
        <pc:grpChg chg="add">
          <ac:chgData name="Judson Santiago" userId="ebb108da2f256286" providerId="LiveId" clId="{8595BBAA-1646-40AA-8C79-F8C8FB735671}" dt="2018-12-10T19:51:14.721" v="751"/>
          <ac:grpSpMkLst>
            <pc:docMk/>
            <pc:sldMk cId="150217394" sldId="291"/>
            <ac:grpSpMk id="5" creationId="{E89C57CC-336E-4E51-BFB1-7CB278CC9CA8}"/>
          </ac:grpSpMkLst>
        </pc:grpChg>
      </pc:sldChg>
      <pc:sldChg chg="addSp delSp modNotesTx">
        <pc:chgData name="Judson Santiago" userId="ebb108da2f256286" providerId="LiveId" clId="{8595BBAA-1646-40AA-8C79-F8C8FB735671}" dt="2018-12-10T19:56:20.232" v="934" actId="20577"/>
        <pc:sldMkLst>
          <pc:docMk/>
          <pc:sldMk cId="2324643297" sldId="292"/>
        </pc:sldMkLst>
        <pc:spChg chg="add del">
          <ac:chgData name="Judson Santiago" userId="ebb108da2f256286" providerId="LiveId" clId="{8595BBAA-1646-40AA-8C79-F8C8FB735671}" dt="2018-12-10T19:55:00.609" v="796" actId="478"/>
          <ac:spMkLst>
            <pc:docMk/>
            <pc:sldMk cId="2324643297" sldId="292"/>
            <ac:spMk id="5" creationId="{69E13ADF-99DB-4716-A572-147C44A5240F}"/>
          </ac:spMkLst>
        </pc:spChg>
        <pc:grpChg chg="add">
          <ac:chgData name="Judson Santiago" userId="ebb108da2f256286" providerId="LiveId" clId="{8595BBAA-1646-40AA-8C79-F8C8FB735671}" dt="2018-12-10T19:55:07.212" v="797"/>
          <ac:grpSpMkLst>
            <pc:docMk/>
            <pc:sldMk cId="2324643297" sldId="292"/>
            <ac:grpSpMk id="6" creationId="{58B0A4DF-7DBA-49B8-BF26-DDBE6F01EAB3}"/>
          </ac:grpSpMkLst>
        </pc:grpChg>
      </pc:sldChg>
      <pc:sldChg chg="addSp modSp add modNotesTx">
        <pc:chgData name="Judson Santiago" userId="ebb108da2f256286" providerId="LiveId" clId="{8595BBAA-1646-40AA-8C79-F8C8FB735671}" dt="2018-12-11T17:30:22.114" v="1832" actId="20577"/>
        <pc:sldMkLst>
          <pc:docMk/>
          <pc:sldMk cId="1291353189" sldId="293"/>
        </pc:sldMkLst>
        <pc:spChg chg="mod">
          <ac:chgData name="Judson Santiago" userId="ebb108da2f256286" providerId="LiveId" clId="{8595BBAA-1646-40AA-8C79-F8C8FB735671}" dt="2018-12-11T17:23:41.873" v="1767" actId="20577"/>
          <ac:spMkLst>
            <pc:docMk/>
            <pc:sldMk cId="1291353189" sldId="293"/>
            <ac:spMk id="3" creationId="{00000000-0000-0000-0000-000000000000}"/>
          </ac:spMkLst>
        </pc:spChg>
        <pc:spChg chg="mod">
          <ac:chgData name="Judson Santiago" userId="ebb108da2f256286" providerId="LiveId" clId="{8595BBAA-1646-40AA-8C79-F8C8FB735671}" dt="2018-12-10T19:28:40.940" v="461" actId="1035"/>
          <ac:spMkLst>
            <pc:docMk/>
            <pc:sldMk cId="1291353189" sldId="293"/>
            <ac:spMk id="4" creationId="{00000000-0000-0000-0000-000000000000}"/>
          </ac:spMkLst>
        </pc:spChg>
        <pc:spChg chg="add mod">
          <ac:chgData name="Judson Santiago" userId="ebb108da2f256286" providerId="LiveId" clId="{8595BBAA-1646-40AA-8C79-F8C8FB735671}" dt="2018-12-10T19:28:40.940" v="461" actId="1035"/>
          <ac:spMkLst>
            <pc:docMk/>
            <pc:sldMk cId="1291353189" sldId="293"/>
            <ac:spMk id="5" creationId="{71BF1D0A-3376-4D04-9A6D-13E590A4676E}"/>
          </ac:spMkLst>
        </pc:spChg>
        <pc:spChg chg="add mod">
          <ac:chgData name="Judson Santiago" userId="ebb108da2f256286" providerId="LiveId" clId="{8595BBAA-1646-40AA-8C79-F8C8FB735671}" dt="2018-12-11T17:30:22.114" v="1832" actId="20577"/>
          <ac:spMkLst>
            <pc:docMk/>
            <pc:sldMk cId="1291353189" sldId="293"/>
            <ac:spMk id="6" creationId="{52D99603-6655-4BBE-9338-6C6978CCD054}"/>
          </ac:spMkLst>
        </pc:spChg>
      </pc:sldChg>
      <pc:sldChg chg="modSp add">
        <pc:chgData name="Judson Santiago" userId="ebb108da2f256286" providerId="LiveId" clId="{8595BBAA-1646-40AA-8C79-F8C8FB735671}" dt="2018-12-12T20:47:52.565" v="1897" actId="20577"/>
        <pc:sldMkLst>
          <pc:docMk/>
          <pc:sldMk cId="1815333603" sldId="294"/>
        </pc:sldMkLst>
        <pc:spChg chg="mod">
          <ac:chgData name="Judson Santiago" userId="ebb108da2f256286" providerId="LiveId" clId="{8595BBAA-1646-40AA-8C79-F8C8FB735671}" dt="2018-12-11T03:42:17.429" v="1433" actId="20577"/>
          <ac:spMkLst>
            <pc:docMk/>
            <pc:sldMk cId="1815333603" sldId="294"/>
            <ac:spMk id="2" creationId="{53C0896A-1473-4C24-8304-B9B2AF638A47}"/>
          </ac:spMkLst>
        </pc:spChg>
        <pc:spChg chg="mod">
          <ac:chgData name="Judson Santiago" userId="ebb108da2f256286" providerId="LiveId" clId="{8595BBAA-1646-40AA-8C79-F8C8FB735671}" dt="2018-12-12T20:47:52.565" v="1897" actId="20577"/>
          <ac:spMkLst>
            <pc:docMk/>
            <pc:sldMk cId="1815333603" sldId="294"/>
            <ac:spMk id="3" creationId="{D22C55B2-6832-4596-8F40-149AECAB7FB9}"/>
          </ac:spMkLst>
        </pc:spChg>
      </pc:sldChg>
      <pc:sldChg chg="addSp delSp modSp add modNotesTx">
        <pc:chgData name="Judson Santiago" userId="ebb108da2f256286" providerId="LiveId" clId="{8595BBAA-1646-40AA-8C79-F8C8FB735671}" dt="2018-12-11T17:40:08.133" v="1884" actId="6549"/>
        <pc:sldMkLst>
          <pc:docMk/>
          <pc:sldMk cId="3125675936" sldId="295"/>
        </pc:sldMkLst>
        <pc:spChg chg="mod">
          <ac:chgData name="Judson Santiago" userId="ebb108da2f256286" providerId="LiveId" clId="{8595BBAA-1646-40AA-8C79-F8C8FB735671}" dt="2018-12-11T17:27:02.017" v="1822"/>
          <ac:spMkLst>
            <pc:docMk/>
            <pc:sldMk cId="3125675936" sldId="295"/>
            <ac:spMk id="2" creationId="{70CF45E7-D5A0-46D2-A9E4-F971F1EE4540}"/>
          </ac:spMkLst>
        </pc:spChg>
        <pc:spChg chg="mod">
          <ac:chgData name="Judson Santiago" userId="ebb108da2f256286" providerId="LiveId" clId="{8595BBAA-1646-40AA-8C79-F8C8FB735671}" dt="2018-12-11T17:27:21.769" v="1825" actId="207"/>
          <ac:spMkLst>
            <pc:docMk/>
            <pc:sldMk cId="3125675936" sldId="295"/>
            <ac:spMk id="3" creationId="{8919177E-5230-419B-9937-D083F111CBC6}"/>
          </ac:spMkLst>
        </pc:spChg>
        <pc:spChg chg="add mod">
          <ac:chgData name="Judson Santiago" userId="ebb108da2f256286" providerId="LiveId" clId="{8595BBAA-1646-40AA-8C79-F8C8FB735671}" dt="2018-12-11T17:27:15.307" v="1824" actId="1076"/>
          <ac:spMkLst>
            <pc:docMk/>
            <pc:sldMk cId="3125675936" sldId="295"/>
            <ac:spMk id="4" creationId="{46166D29-2780-4336-B655-858705DF612A}"/>
          </ac:spMkLst>
        </pc:spChg>
        <pc:spChg chg="add mod">
          <ac:chgData name="Judson Santiago" userId="ebb108da2f256286" providerId="LiveId" clId="{8595BBAA-1646-40AA-8C79-F8C8FB735671}" dt="2018-12-11T17:33:56.789" v="1865" actId="207"/>
          <ac:spMkLst>
            <pc:docMk/>
            <pc:sldMk cId="3125675936" sldId="295"/>
            <ac:spMk id="5" creationId="{1B49162A-5DAE-47F8-AA55-A331600B46BF}"/>
          </ac:spMkLst>
        </pc:spChg>
        <pc:spChg chg="add mod">
          <ac:chgData name="Judson Santiago" userId="ebb108da2f256286" providerId="LiveId" clId="{8595BBAA-1646-40AA-8C79-F8C8FB735671}" dt="2018-12-11T17:33:56.789" v="1865" actId="207"/>
          <ac:spMkLst>
            <pc:docMk/>
            <pc:sldMk cId="3125675936" sldId="295"/>
            <ac:spMk id="6" creationId="{97AA9C6B-D9FA-4B9B-8A1D-836109F09B55}"/>
          </ac:spMkLst>
        </pc:spChg>
        <pc:spChg chg="add mod">
          <ac:chgData name="Judson Santiago" userId="ebb108da2f256286" providerId="LiveId" clId="{8595BBAA-1646-40AA-8C79-F8C8FB735671}" dt="2018-12-11T17:33:56.789" v="1865" actId="207"/>
          <ac:spMkLst>
            <pc:docMk/>
            <pc:sldMk cId="3125675936" sldId="295"/>
            <ac:spMk id="7" creationId="{1FDC9EE1-C631-4F02-9AAE-C03F7FCF98B7}"/>
          </ac:spMkLst>
        </pc:spChg>
        <pc:spChg chg="add mod">
          <ac:chgData name="Judson Santiago" userId="ebb108da2f256286" providerId="LiveId" clId="{8595BBAA-1646-40AA-8C79-F8C8FB735671}" dt="2018-12-11T17:33:56.789" v="1865" actId="207"/>
          <ac:spMkLst>
            <pc:docMk/>
            <pc:sldMk cId="3125675936" sldId="295"/>
            <ac:spMk id="8" creationId="{F9CE50FD-9AAA-498F-A287-93216E9475F9}"/>
          </ac:spMkLst>
        </pc:spChg>
        <pc:spChg chg="add mod">
          <ac:chgData name="Judson Santiago" userId="ebb108da2f256286" providerId="LiveId" clId="{8595BBAA-1646-40AA-8C79-F8C8FB735671}" dt="2018-12-11T17:33:56.789" v="1865" actId="207"/>
          <ac:spMkLst>
            <pc:docMk/>
            <pc:sldMk cId="3125675936" sldId="295"/>
            <ac:spMk id="9" creationId="{3AF45933-E3DA-432C-A765-8E070FDD676A}"/>
          </ac:spMkLst>
        </pc:spChg>
        <pc:spChg chg="add mod">
          <ac:chgData name="Judson Santiago" userId="ebb108da2f256286" providerId="LiveId" clId="{8595BBAA-1646-40AA-8C79-F8C8FB735671}" dt="2018-12-11T17:39:28.143" v="1877" actId="207"/>
          <ac:spMkLst>
            <pc:docMk/>
            <pc:sldMk cId="3125675936" sldId="295"/>
            <ac:spMk id="10" creationId="{EE8450B2-C64F-4410-8BFE-3B4745CF4C20}"/>
          </ac:spMkLst>
        </pc:spChg>
        <pc:spChg chg="add mod">
          <ac:chgData name="Judson Santiago" userId="ebb108da2f256286" providerId="LiveId" clId="{8595BBAA-1646-40AA-8C79-F8C8FB735671}" dt="2018-12-11T17:39:28.143" v="1877" actId="207"/>
          <ac:spMkLst>
            <pc:docMk/>
            <pc:sldMk cId="3125675936" sldId="295"/>
            <ac:spMk id="11" creationId="{187DB4A1-A625-4CB7-9127-E75811D7832B}"/>
          </ac:spMkLst>
        </pc:spChg>
        <pc:spChg chg="add del mod">
          <ac:chgData name="Judson Santiago" userId="ebb108da2f256286" providerId="LiveId" clId="{8595BBAA-1646-40AA-8C79-F8C8FB735671}" dt="2018-12-11T17:34:37.200" v="1870" actId="478"/>
          <ac:spMkLst>
            <pc:docMk/>
            <pc:sldMk cId="3125675936" sldId="295"/>
            <ac:spMk id="12" creationId="{98C789E5-B98C-4D68-8E17-F7D3BD1247D1}"/>
          </ac:spMkLst>
        </pc:spChg>
        <pc:spChg chg="add del mod">
          <ac:chgData name="Judson Santiago" userId="ebb108da2f256286" providerId="LiveId" clId="{8595BBAA-1646-40AA-8C79-F8C8FB735671}" dt="2018-12-11T17:30:52.160" v="1835" actId="478"/>
          <ac:spMkLst>
            <pc:docMk/>
            <pc:sldMk cId="3125675936" sldId="295"/>
            <ac:spMk id="13" creationId="{B2757266-6708-42A3-8157-AC1925DBD09D}"/>
          </ac:spMkLst>
        </pc:spChg>
        <pc:spChg chg="add del mod">
          <ac:chgData name="Judson Santiago" userId="ebb108da2f256286" providerId="LiveId" clId="{8595BBAA-1646-40AA-8C79-F8C8FB735671}" dt="2018-12-11T17:30:52.160" v="1835" actId="478"/>
          <ac:spMkLst>
            <pc:docMk/>
            <pc:sldMk cId="3125675936" sldId="295"/>
            <ac:spMk id="14" creationId="{B1565D98-360D-4891-88D0-13150DEC259B}"/>
          </ac:spMkLst>
        </pc:spChg>
        <pc:spChg chg="add mod">
          <ac:chgData name="Judson Santiago" userId="ebb108da2f256286" providerId="LiveId" clId="{8595BBAA-1646-40AA-8C79-F8C8FB735671}" dt="2018-12-11T17:34:50.085" v="1872" actId="1076"/>
          <ac:spMkLst>
            <pc:docMk/>
            <pc:sldMk cId="3125675936" sldId="295"/>
            <ac:spMk id="15" creationId="{AD79F151-B127-4464-B34B-D838825E47BD}"/>
          </ac:spMkLst>
        </pc:spChg>
        <pc:spChg chg="add mod">
          <ac:chgData name="Judson Santiago" userId="ebb108da2f256286" providerId="LiveId" clId="{8595BBAA-1646-40AA-8C79-F8C8FB735671}" dt="2018-12-11T17:34:50.085" v="1872" actId="1076"/>
          <ac:spMkLst>
            <pc:docMk/>
            <pc:sldMk cId="3125675936" sldId="295"/>
            <ac:spMk id="16" creationId="{E0595E15-D279-446F-AC65-FF1AFB3AD401}"/>
          </ac:spMkLst>
        </pc:spChg>
        <pc:spChg chg="add mod">
          <ac:chgData name="Judson Santiago" userId="ebb108da2f256286" providerId="LiveId" clId="{8595BBAA-1646-40AA-8C79-F8C8FB735671}" dt="2018-12-11T17:35:34.274" v="1874" actId="14100"/>
          <ac:spMkLst>
            <pc:docMk/>
            <pc:sldMk cId="3125675936" sldId="295"/>
            <ac:spMk id="17" creationId="{DF1702E6-767D-43FC-A3DA-6B5A0F3776C2}"/>
          </ac:spMkLst>
        </pc:spChg>
        <pc:spChg chg="add mod">
          <ac:chgData name="Judson Santiago" userId="ebb108da2f256286" providerId="LiveId" clId="{8595BBAA-1646-40AA-8C79-F8C8FB735671}" dt="2018-12-11T17:36:14.698" v="1876" actId="1076"/>
          <ac:spMkLst>
            <pc:docMk/>
            <pc:sldMk cId="3125675936" sldId="295"/>
            <ac:spMk id="18" creationId="{23443628-9FD6-48B0-920E-9C58759C6903}"/>
          </ac:spMkLst>
        </pc:spChg>
        <pc:spChg chg="add mod">
          <ac:chgData name="Judson Santiago" userId="ebb108da2f256286" providerId="LiveId" clId="{8595BBAA-1646-40AA-8C79-F8C8FB735671}" dt="2018-12-11T17:31:01.550" v="1836" actId="1076"/>
          <ac:spMkLst>
            <pc:docMk/>
            <pc:sldMk cId="3125675936" sldId="295"/>
            <ac:spMk id="19" creationId="{4C39793C-7171-4076-8978-5D911BD87B54}"/>
          </ac:spMkLst>
        </pc:spChg>
        <pc:spChg chg="add mod">
          <ac:chgData name="Judson Santiago" userId="ebb108da2f256286" providerId="LiveId" clId="{8595BBAA-1646-40AA-8C79-F8C8FB735671}" dt="2018-12-11T17:34:25.557" v="1868" actId="1076"/>
          <ac:spMkLst>
            <pc:docMk/>
            <pc:sldMk cId="3125675936" sldId="295"/>
            <ac:spMk id="20" creationId="{0F6505A3-B7FC-488A-A2F5-A144F997DF36}"/>
          </ac:spMkLst>
        </pc:spChg>
        <pc:spChg chg="add mod">
          <ac:chgData name="Judson Santiago" userId="ebb108da2f256286" providerId="LiveId" clId="{8595BBAA-1646-40AA-8C79-F8C8FB735671}" dt="2018-12-11T17:34:31.249" v="1869" actId="1076"/>
          <ac:spMkLst>
            <pc:docMk/>
            <pc:sldMk cId="3125675936" sldId="295"/>
            <ac:spMk id="21" creationId="{D41E6AAC-0FD4-40EE-BE76-222AB381E1B6}"/>
          </ac:spMkLst>
        </pc:spChg>
        <pc:spChg chg="add mod">
          <ac:chgData name="Judson Santiago" userId="ebb108da2f256286" providerId="LiveId" clId="{8595BBAA-1646-40AA-8C79-F8C8FB735671}" dt="2018-12-11T17:29:41.202" v="1827" actId="20577"/>
          <ac:spMkLst>
            <pc:docMk/>
            <pc:sldMk cId="3125675936" sldId="295"/>
            <ac:spMk id="22" creationId="{7D57DFA6-1AFB-4507-B19D-E503FE6D3430}"/>
          </ac:spMkLst>
        </pc:spChg>
        <pc:spChg chg="add mod">
          <ac:chgData name="Judson Santiago" userId="ebb108da2f256286" providerId="LiveId" clId="{8595BBAA-1646-40AA-8C79-F8C8FB735671}" dt="2018-12-11T17:30:43.044" v="1834" actId="2711"/>
          <ac:spMkLst>
            <pc:docMk/>
            <pc:sldMk cId="3125675936" sldId="295"/>
            <ac:spMk id="23" creationId="{BAD5E2B1-AF29-494B-803B-5A83D63AD6A8}"/>
          </ac:spMkLst>
        </pc:spChg>
        <pc:spChg chg="add mod">
          <ac:chgData name="Judson Santiago" userId="ebb108da2f256286" providerId="LiveId" clId="{8595BBAA-1646-40AA-8C79-F8C8FB735671}" dt="2018-12-11T17:32:04.929" v="1839" actId="20577"/>
          <ac:spMkLst>
            <pc:docMk/>
            <pc:sldMk cId="3125675936" sldId="295"/>
            <ac:spMk id="24" creationId="{EC8F2355-4A97-4935-8651-DCE175DC6CA8}"/>
          </ac:spMkLst>
        </pc:spChg>
        <pc:spChg chg="add mod">
          <ac:chgData name="Judson Santiago" userId="ebb108da2f256286" providerId="LiveId" clId="{8595BBAA-1646-40AA-8C79-F8C8FB735671}" dt="2018-12-11T17:32:27.075" v="1843" actId="20577"/>
          <ac:spMkLst>
            <pc:docMk/>
            <pc:sldMk cId="3125675936" sldId="295"/>
            <ac:spMk id="25" creationId="{D19DD8FF-25EF-4C4D-BD0C-C4473EFBBF55}"/>
          </ac:spMkLst>
        </pc:spChg>
        <pc:spChg chg="add mod">
          <ac:chgData name="Judson Santiago" userId="ebb108da2f256286" providerId="LiveId" clId="{8595BBAA-1646-40AA-8C79-F8C8FB735671}" dt="2018-12-11T17:32:41.749" v="1847" actId="6549"/>
          <ac:spMkLst>
            <pc:docMk/>
            <pc:sldMk cId="3125675936" sldId="295"/>
            <ac:spMk id="26" creationId="{F3871CCD-654D-4C65-8C1E-2C7A870AECD7}"/>
          </ac:spMkLst>
        </pc:spChg>
        <pc:spChg chg="add mod">
          <ac:chgData name="Judson Santiago" userId="ebb108da2f256286" providerId="LiveId" clId="{8595BBAA-1646-40AA-8C79-F8C8FB735671}" dt="2018-12-11T17:32:52.385" v="1849" actId="20577"/>
          <ac:spMkLst>
            <pc:docMk/>
            <pc:sldMk cId="3125675936" sldId="295"/>
            <ac:spMk id="27" creationId="{D04FDD5E-9AF5-484A-877E-12382446134A}"/>
          </ac:spMkLst>
        </pc:spChg>
        <pc:spChg chg="add mod">
          <ac:chgData name="Judson Santiago" userId="ebb108da2f256286" providerId="LiveId" clId="{8595BBAA-1646-40AA-8C79-F8C8FB735671}" dt="2018-12-11T17:32:59.223" v="1851" actId="20577"/>
          <ac:spMkLst>
            <pc:docMk/>
            <pc:sldMk cId="3125675936" sldId="295"/>
            <ac:spMk id="28" creationId="{6BDD38D7-5CAD-40A6-93F5-00E920A4A778}"/>
          </ac:spMkLst>
        </pc:spChg>
        <pc:spChg chg="add mod">
          <ac:chgData name="Judson Santiago" userId="ebb108da2f256286" providerId="LiveId" clId="{8595BBAA-1646-40AA-8C79-F8C8FB735671}" dt="2018-12-11T17:33:06.239" v="1853" actId="20577"/>
          <ac:spMkLst>
            <pc:docMk/>
            <pc:sldMk cId="3125675936" sldId="295"/>
            <ac:spMk id="29" creationId="{D13DF6D7-A325-429A-8097-18FE0FBFB0FB}"/>
          </ac:spMkLst>
        </pc:spChg>
        <pc:spChg chg="add del mod">
          <ac:chgData name="Judson Santiago" userId="ebb108da2f256286" providerId="LiveId" clId="{8595BBAA-1646-40AA-8C79-F8C8FB735671}" dt="2018-12-11T17:34:44.068" v="1871" actId="478"/>
          <ac:spMkLst>
            <pc:docMk/>
            <pc:sldMk cId="3125675936" sldId="295"/>
            <ac:spMk id="30" creationId="{2499D0E3-3E24-4A65-AB95-CC8AFC42E2A4}"/>
          </ac:spMkLst>
        </pc:spChg>
        <pc:spChg chg="add del mod">
          <ac:chgData name="Judson Santiago" userId="ebb108da2f256286" providerId="LiveId" clId="{8595BBAA-1646-40AA-8C79-F8C8FB735671}" dt="2018-12-11T17:34:44.068" v="1871" actId="478"/>
          <ac:spMkLst>
            <pc:docMk/>
            <pc:sldMk cId="3125675936" sldId="295"/>
            <ac:spMk id="31" creationId="{508C6C86-6864-4669-B1AB-C7ABAFAFF415}"/>
          </ac:spMkLst>
        </pc:spChg>
        <pc:spChg chg="add del mod">
          <ac:chgData name="Judson Santiago" userId="ebb108da2f256286" providerId="LiveId" clId="{8595BBAA-1646-40AA-8C79-F8C8FB735671}" dt="2018-12-11T17:34:37.200" v="1870" actId="478"/>
          <ac:spMkLst>
            <pc:docMk/>
            <pc:sldMk cId="3125675936" sldId="295"/>
            <ac:spMk id="32" creationId="{4EC536E6-9F2E-4C71-BA3F-BACE2C9A28B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73A7BA-D908-47E0-AECE-9ED68E29049B}" type="datetimeFigureOut">
              <a:rPr lang="pt-BR" smtClean="0"/>
              <a:pPr/>
              <a:t>31/10/2019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40C300-7E0A-46C4-9DB8-34F3F387883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709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Ao contrário da declaração de um vetor, a declaração de um registro</a:t>
            </a:r>
            <a:r>
              <a:rPr lang="pt-BR" baseline="0" dirty="0"/>
              <a:t> não reserva espaço em memória para o armazenamento de informações, ela apenas define um novo tipo de dado.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0C300-7E0A-46C4-9DB8-34F3F387883F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7573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0C300-7E0A-46C4-9DB8-34F3F387883F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9407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0C300-7E0A-46C4-9DB8-34F3F387883F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8394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Cada </a:t>
            </a:r>
            <a:r>
              <a:rPr lang="pt-BR"/>
              <a:t>bloco tem </a:t>
            </a:r>
            <a:r>
              <a:rPr lang="pt-BR" dirty="0"/>
              <a:t>4 bytes.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40C300-7E0A-46C4-9DB8-34F3F387883F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4516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solidFill>
                  <a:schemeClr val="bg1"/>
                </a:solidFill>
              </a:rPr>
              <a:t>» Verificar que o </a:t>
            </a:r>
            <a:r>
              <a:rPr lang="pt-BR" dirty="0"/>
              <a:t>operador</a:t>
            </a:r>
            <a:r>
              <a:rPr lang="pt-BR" baseline="0" dirty="0"/>
              <a:t> de atribuição não funciona com vetores (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error C3863: array type 'char [40]' is not assignable)</a:t>
            </a:r>
          </a:p>
          <a:p>
            <a:r>
              <a:rPr lang="pt-BR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Não funciona por questões de desempenho, as cópias são potencialmente caras e a linguagem não quer </a:t>
            </a:r>
            <a:r>
              <a:rPr lang="pt-BR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 elas sejam </a:t>
            </a:r>
            <a:r>
              <a:rPr lang="pt-BR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feitas “por padrão” e </a:t>
            </a:r>
            <a:r>
              <a:rPr lang="pt-BR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 “por escolha”.</a:t>
            </a:r>
            <a:endParaRPr lang="pt-B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0C300-7E0A-46C4-9DB8-34F3F387883F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5692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0C300-7E0A-46C4-9DB8-34F3F387883F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9860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Criar definição da função </a:t>
            </a:r>
            <a:r>
              <a:rPr lang="pt-BR" sz="1200" dirty="0" err="1">
                <a:solidFill>
                  <a:schemeClr val="bg1"/>
                </a:solidFill>
              </a:rPr>
              <a:t>void</a:t>
            </a:r>
            <a:r>
              <a:rPr lang="pt-BR" sz="1200" dirty="0">
                <a:solidFill>
                  <a:schemeClr val="bg1"/>
                </a:solidFill>
              </a:rPr>
              <a:t> exibir(jogador);</a:t>
            </a:r>
            <a:endParaRPr lang="pt-BR" baseline="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0C300-7E0A-46C4-9DB8-34F3F387883F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06065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Criar definição da função jogador ler(</a:t>
            </a:r>
            <a:r>
              <a:rPr lang="pt-BR" sz="1200" dirty="0" err="1">
                <a:solidFill>
                  <a:schemeClr val="bg1"/>
                </a:solidFill>
              </a:rPr>
              <a:t>void</a:t>
            </a:r>
            <a:r>
              <a:rPr lang="pt-BR" sz="1200" dirty="0">
                <a:solidFill>
                  <a:schemeClr val="bg1"/>
                </a:solidFill>
              </a:rPr>
              <a:t>);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0C300-7E0A-46C4-9DB8-34F3F387883F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92369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» Usar o </a:t>
            </a:r>
            <a:r>
              <a:rPr lang="pt-BR" sz="1200" b="1" dirty="0">
                <a:solidFill>
                  <a:schemeClr val="bg1"/>
                </a:solidFill>
              </a:rPr>
              <a:t>depurador</a:t>
            </a:r>
            <a:r>
              <a:rPr lang="pt-BR" sz="1200" dirty="0">
                <a:solidFill>
                  <a:schemeClr val="bg1"/>
                </a:solidFill>
              </a:rPr>
              <a:t> para exibir os registros e mostrar que eles são iguais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0C300-7E0A-46C4-9DB8-34F3F387883F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9121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tângulo 31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4530-1F4B-477E-BE12-223DEE1EDA2C}" type="datetimeFigureOut">
              <a:rPr lang="pt-BR" smtClean="0"/>
              <a:pPr/>
              <a:t>31/10/2019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E4E6-AD7B-4B50-A25D-C3C1A072C57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56" name="Retângulo 55"/>
          <p:cNvSpPr/>
          <p:nvPr/>
        </p:nvSpPr>
        <p:spPr>
          <a:xfrm>
            <a:off x="340388" y="4869318"/>
            <a:ext cx="97536" cy="1869717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5" name="Retângulo 64"/>
          <p:cNvSpPr/>
          <p:nvPr/>
        </p:nvSpPr>
        <p:spPr>
          <a:xfrm>
            <a:off x="340388" y="4604177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6" name="Retângulo 65"/>
          <p:cNvSpPr/>
          <p:nvPr/>
        </p:nvSpPr>
        <p:spPr>
          <a:xfrm>
            <a:off x="340388" y="4445043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7" name="Retângulo 66"/>
          <p:cNvSpPr/>
          <p:nvPr/>
        </p:nvSpPr>
        <p:spPr>
          <a:xfrm>
            <a:off x="340388" y="4349917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extBox 1"/>
          <p:cNvSpPr txBox="1"/>
          <p:nvPr userDrawn="1"/>
        </p:nvSpPr>
        <p:spPr>
          <a:xfrm rot="16200000">
            <a:off x="-780326" y="5687459"/>
            <a:ext cx="1944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Judson</a:t>
            </a:r>
            <a:r>
              <a:rPr lang="pt-BR" sz="1400" baseline="0" dirty="0">
                <a:solidFill>
                  <a:schemeClr val="bg1"/>
                </a:solidFill>
              </a:rPr>
              <a:t> Santos Santiago</a:t>
            </a:r>
            <a:endParaRPr lang="pt-BR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4530-1F4B-477E-BE12-223DEE1EDA2C}" type="datetimeFigureOut">
              <a:rPr lang="pt-BR" smtClean="0"/>
              <a:pPr/>
              <a:t>31/10/2019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E4E6-AD7B-4B50-A25D-C3C1A072C57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4530-1F4B-477E-BE12-223DEE1EDA2C}" type="datetimeFigureOut">
              <a:rPr lang="pt-BR" smtClean="0"/>
              <a:pPr/>
              <a:t>31/10/2019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E4E6-AD7B-4B50-A25D-C3C1A072C57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4530-1F4B-477E-BE12-223DEE1EDA2C}" type="datetimeFigureOut">
              <a:rPr lang="pt-BR" smtClean="0"/>
              <a:pPr/>
              <a:t>31/10/2019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E4E6-AD7B-4B50-A25D-C3C1A072C57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ma livre 13"/>
          <p:cNvSpPr>
            <a:spLocks/>
          </p:cNvSpPr>
          <p:nvPr/>
        </p:nvSpPr>
        <p:spPr bwMode="auto">
          <a:xfrm>
            <a:off x="6438603" y="1073888"/>
            <a:ext cx="5762848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Forma livre 14"/>
          <p:cNvSpPr>
            <a:spLocks/>
          </p:cNvSpPr>
          <p:nvPr/>
        </p:nvSpPr>
        <p:spPr bwMode="auto">
          <a:xfrm>
            <a:off x="498621" y="0"/>
            <a:ext cx="7352715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3" name="Forma livre 12"/>
          <p:cNvSpPr>
            <a:spLocks/>
          </p:cNvSpPr>
          <p:nvPr/>
        </p:nvSpPr>
        <p:spPr bwMode="auto">
          <a:xfrm rot="5236414">
            <a:off x="6635304" y="1285480"/>
            <a:ext cx="4114800" cy="1584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924800" y="0"/>
            <a:ext cx="3657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7" name="Forma livre 16"/>
          <p:cNvSpPr>
            <a:spLocks/>
          </p:cNvSpPr>
          <p:nvPr/>
        </p:nvSpPr>
        <p:spPr bwMode="auto">
          <a:xfrm>
            <a:off x="7924800" y="4267200"/>
            <a:ext cx="42672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Forma livre 17"/>
          <p:cNvSpPr>
            <a:spLocks/>
          </p:cNvSpPr>
          <p:nvPr/>
        </p:nvSpPr>
        <p:spPr bwMode="auto">
          <a:xfrm>
            <a:off x="7924800" y="0"/>
            <a:ext cx="18288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9" name="Forma livre 18"/>
          <p:cNvSpPr>
            <a:spLocks/>
          </p:cNvSpPr>
          <p:nvPr/>
        </p:nvSpPr>
        <p:spPr bwMode="auto">
          <a:xfrm>
            <a:off x="7931152" y="4246564"/>
            <a:ext cx="2787649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0" name="Forma livre 19"/>
          <p:cNvSpPr>
            <a:spLocks/>
          </p:cNvSpPr>
          <p:nvPr/>
        </p:nvSpPr>
        <p:spPr bwMode="auto">
          <a:xfrm>
            <a:off x="7924800" y="4267200"/>
            <a:ext cx="2133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1" name="Forma livre 20"/>
          <p:cNvSpPr>
            <a:spLocks/>
          </p:cNvSpPr>
          <p:nvPr/>
        </p:nvSpPr>
        <p:spPr bwMode="auto">
          <a:xfrm>
            <a:off x="7924800" y="1371600"/>
            <a:ext cx="42672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2" name="Forma livre 21"/>
          <p:cNvSpPr>
            <a:spLocks/>
          </p:cNvSpPr>
          <p:nvPr/>
        </p:nvSpPr>
        <p:spPr bwMode="auto">
          <a:xfrm>
            <a:off x="7924800" y="1752600"/>
            <a:ext cx="42672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3" name="Forma livre 22"/>
          <p:cNvSpPr>
            <a:spLocks/>
          </p:cNvSpPr>
          <p:nvPr/>
        </p:nvSpPr>
        <p:spPr bwMode="auto">
          <a:xfrm>
            <a:off x="1320800" y="4267200"/>
            <a:ext cx="660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4" name="Forma livre 23"/>
          <p:cNvSpPr>
            <a:spLocks/>
          </p:cNvSpPr>
          <p:nvPr/>
        </p:nvSpPr>
        <p:spPr bwMode="auto">
          <a:xfrm>
            <a:off x="711200" y="4267200"/>
            <a:ext cx="7112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5" name="Forma livre 24"/>
          <p:cNvSpPr>
            <a:spLocks/>
          </p:cNvSpPr>
          <p:nvPr/>
        </p:nvSpPr>
        <p:spPr bwMode="auto">
          <a:xfrm>
            <a:off x="489099" y="2438400"/>
            <a:ext cx="75184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6" name="Forma livre 25"/>
          <p:cNvSpPr>
            <a:spLocks/>
          </p:cNvSpPr>
          <p:nvPr/>
        </p:nvSpPr>
        <p:spPr bwMode="auto">
          <a:xfrm>
            <a:off x="489099" y="2133600"/>
            <a:ext cx="75184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7" name="Forma livre 26"/>
          <p:cNvSpPr>
            <a:spLocks/>
          </p:cNvSpPr>
          <p:nvPr/>
        </p:nvSpPr>
        <p:spPr bwMode="auto">
          <a:xfrm>
            <a:off x="6096000" y="4267200"/>
            <a:ext cx="18288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4530-1F4B-477E-BE12-223DEE1EDA2C}" type="datetimeFigureOut">
              <a:rPr lang="pt-BR" smtClean="0"/>
              <a:pPr/>
              <a:t>31/10/2019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E4E6-AD7B-4B50-A25D-C3C1A072C57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84213" y="402265"/>
            <a:ext cx="1133856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 flipH="1">
            <a:off x="49538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Retângulo 8"/>
          <p:cNvSpPr/>
          <p:nvPr/>
        </p:nvSpPr>
        <p:spPr>
          <a:xfrm flipH="1">
            <a:off x="548145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tângulo 9"/>
          <p:cNvSpPr/>
          <p:nvPr/>
        </p:nvSpPr>
        <p:spPr>
          <a:xfrm flipH="1">
            <a:off x="59793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tângulo 10"/>
          <p:cNvSpPr/>
          <p:nvPr/>
        </p:nvSpPr>
        <p:spPr>
          <a:xfrm flipH="1">
            <a:off x="63560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Retângulo 11"/>
          <p:cNvSpPr/>
          <p:nvPr/>
        </p:nvSpPr>
        <p:spPr>
          <a:xfrm>
            <a:off x="667304" y="680477"/>
            <a:ext cx="48768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4530-1F4B-477E-BE12-223DEE1EDA2C}" type="datetimeFigureOut">
              <a:rPr lang="pt-BR" smtClean="0"/>
              <a:pPr/>
              <a:t>31/10/2019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E4E6-AD7B-4B50-A25D-C3C1A072C57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0" y="402266"/>
            <a:ext cx="11822773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4530-1F4B-477E-BE12-223DEE1EDA2C}" type="datetimeFigureOut">
              <a:rPr lang="pt-BR" smtClean="0"/>
              <a:pPr/>
              <a:t>31/10/2019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E4E6-AD7B-4B50-A25D-C3C1A072C57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17053" y="680477"/>
            <a:ext cx="6096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7" name="Retângulo 16"/>
          <p:cNvSpPr/>
          <p:nvPr/>
        </p:nvSpPr>
        <p:spPr>
          <a:xfrm>
            <a:off x="6307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Retângulo 17"/>
          <p:cNvSpPr/>
          <p:nvPr/>
        </p:nvSpPr>
        <p:spPr>
          <a:xfrm>
            <a:off x="37669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18"/>
          <p:cNvSpPr/>
          <p:nvPr/>
        </p:nvSpPr>
        <p:spPr>
          <a:xfrm>
            <a:off x="0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Retângulo 19"/>
          <p:cNvSpPr/>
          <p:nvPr/>
        </p:nvSpPr>
        <p:spPr>
          <a:xfrm flipH="1">
            <a:off x="19969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Retângulo 20"/>
          <p:cNvSpPr/>
          <p:nvPr/>
        </p:nvSpPr>
        <p:spPr>
          <a:xfrm flipH="1">
            <a:off x="252455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tângulo 21"/>
          <p:cNvSpPr/>
          <p:nvPr/>
        </p:nvSpPr>
        <p:spPr>
          <a:xfrm flipH="1">
            <a:off x="302243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Retângulo 28"/>
          <p:cNvSpPr/>
          <p:nvPr/>
        </p:nvSpPr>
        <p:spPr>
          <a:xfrm flipH="1">
            <a:off x="339912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tângulo 29"/>
          <p:cNvSpPr/>
          <p:nvPr/>
        </p:nvSpPr>
        <p:spPr>
          <a:xfrm>
            <a:off x="371613" y="680477"/>
            <a:ext cx="48768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4530-1F4B-477E-BE12-223DEE1EDA2C}" type="datetimeFigureOut">
              <a:rPr lang="pt-BR" smtClean="0"/>
              <a:pPr/>
              <a:t>31/10/2019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E4E6-AD7B-4B50-A25D-C3C1A072C57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4530-1F4B-477E-BE12-223DEE1EDA2C}" type="datetimeFigureOut">
              <a:rPr lang="pt-BR" smtClean="0"/>
              <a:pPr/>
              <a:t>31/10/2019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E4E6-AD7B-4B50-A25D-C3C1A072C57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4530-1F4B-477E-BE12-223DEE1EDA2C}" type="datetimeFigureOut">
              <a:rPr lang="pt-BR" smtClean="0"/>
              <a:pPr/>
              <a:t>31/10/2019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E4E6-AD7B-4B50-A25D-C3C1A072C57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9" name="Conector reto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upo 9"/>
          <p:cNvGrpSpPr/>
          <p:nvPr/>
        </p:nvGrpSpPr>
        <p:grpSpPr>
          <a:xfrm rot="5400000">
            <a:off x="11374903" y="1197789"/>
            <a:ext cx="132763" cy="171288"/>
            <a:chOff x="6668087" y="1297746"/>
            <a:chExt cx="161840" cy="156602"/>
          </a:xfrm>
        </p:grpSpPr>
        <p:cxnSp>
          <p:nvCxnSpPr>
            <p:cNvPr id="15" name="Conector reto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grpSp>
        <p:nvGrpSpPr>
          <p:cNvPr id="14" name="Grupo 13"/>
          <p:cNvGrpSpPr/>
          <p:nvPr/>
        </p:nvGrpSpPr>
        <p:grpSpPr>
          <a:xfrm rot="5400000">
            <a:off x="11578103" y="1350189"/>
            <a:ext cx="132763" cy="171288"/>
            <a:chOff x="6668087" y="1297746"/>
            <a:chExt cx="161840" cy="156602"/>
          </a:xfrm>
        </p:grpSpPr>
        <p:cxnSp>
          <p:nvCxnSpPr>
            <p:cNvPr id="11" name="Conector reto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o 17"/>
          <p:cNvGrpSpPr/>
          <p:nvPr/>
        </p:nvGrpSpPr>
        <p:grpSpPr>
          <a:xfrm rot="5400000">
            <a:off x="11115579" y="1453352"/>
            <a:ext cx="132763" cy="171288"/>
            <a:chOff x="6668087" y="1297746"/>
            <a:chExt cx="161840" cy="156602"/>
          </a:xfrm>
        </p:grpSpPr>
        <p:cxnSp>
          <p:nvCxnSpPr>
            <p:cNvPr id="19" name="Conector reto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310C4530-1F4B-477E-BE12-223DEE1EDA2C}" type="datetimeFigureOut">
              <a:rPr lang="pt-BR" smtClean="0"/>
              <a:pPr/>
              <a:t>31/10/2019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/>
          <a:p>
            <a:fld id="{95E1E4E6-AD7B-4B50-A25D-C3C1A072C57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310C4530-1F4B-477E-BE12-223DEE1EDA2C}" type="datetimeFigureOut">
              <a:rPr lang="pt-BR" smtClean="0"/>
              <a:pPr/>
              <a:t>31/10/2019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95E1E4E6-AD7B-4B50-A25D-C3C1A072C57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8" name="Retângulo 55"/>
          <p:cNvSpPr/>
          <p:nvPr userDrawn="1"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4"/>
          <p:cNvSpPr/>
          <p:nvPr userDrawn="1"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5"/>
          <p:cNvSpPr/>
          <p:nvPr userDrawn="1"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1" name="Retângulo 66"/>
          <p:cNvSpPr/>
          <p:nvPr userDrawn="1"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Registros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Tipos Compostos de Dados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F45E7-D5A0-46D2-A9E4-F971F1EE4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de Variáveis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19177E-5230-419B-9937-D083F111C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variável aloca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espaço em memória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6166D29-2780-4336-B655-858705DF612A}"/>
              </a:ext>
            </a:extLst>
          </p:cNvPr>
          <p:cNvSpPr txBox="1"/>
          <p:nvPr/>
        </p:nvSpPr>
        <p:spPr>
          <a:xfrm>
            <a:off x="2135560" y="5167141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  <a:r>
              <a:rPr lang="pt-BR" dirty="0">
                <a:solidFill>
                  <a:schemeClr val="accent3">
                    <a:lumMod val="20000"/>
                    <a:lumOff val="80000"/>
                  </a:schemeClr>
                </a:solidFill>
                <a:latin typeface="+mj-lt"/>
              </a:rPr>
              <a:t> </a:t>
            </a:r>
            <a:r>
              <a:rPr lang="pt-BR" dirty="0">
                <a:latin typeface="+mj-lt"/>
              </a:rPr>
              <a:t>zico;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B49162A-5DAE-47F8-AA55-A331600B46BF}"/>
              </a:ext>
            </a:extLst>
          </p:cNvPr>
          <p:cNvSpPr/>
          <p:nvPr/>
        </p:nvSpPr>
        <p:spPr>
          <a:xfrm>
            <a:off x="7573709" y="3017429"/>
            <a:ext cx="1071570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7AA9C6B-D9FA-4B9B-8A1D-836109F09B55}"/>
              </a:ext>
            </a:extLst>
          </p:cNvPr>
          <p:cNvSpPr/>
          <p:nvPr/>
        </p:nvSpPr>
        <p:spPr>
          <a:xfrm>
            <a:off x="7573709" y="3303181"/>
            <a:ext cx="1071570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FDC9EE1-C631-4F02-9AAE-C03F7FCF98B7}"/>
              </a:ext>
            </a:extLst>
          </p:cNvPr>
          <p:cNvSpPr/>
          <p:nvPr/>
        </p:nvSpPr>
        <p:spPr>
          <a:xfrm>
            <a:off x="7573709" y="3588933"/>
            <a:ext cx="1071570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9CE50FD-9AAA-498F-A287-93216E9475F9}"/>
              </a:ext>
            </a:extLst>
          </p:cNvPr>
          <p:cNvSpPr/>
          <p:nvPr/>
        </p:nvSpPr>
        <p:spPr>
          <a:xfrm>
            <a:off x="7573709" y="3874685"/>
            <a:ext cx="1071570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AF45933-E3DA-432C-A765-8E070FDD676A}"/>
              </a:ext>
            </a:extLst>
          </p:cNvPr>
          <p:cNvSpPr/>
          <p:nvPr/>
        </p:nvSpPr>
        <p:spPr>
          <a:xfrm>
            <a:off x="7573709" y="4160437"/>
            <a:ext cx="1071570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E8450B2-C64F-4410-8BFE-3B4745CF4C20}"/>
              </a:ext>
            </a:extLst>
          </p:cNvPr>
          <p:cNvSpPr/>
          <p:nvPr/>
        </p:nvSpPr>
        <p:spPr>
          <a:xfrm>
            <a:off x="7573709" y="4446189"/>
            <a:ext cx="1071570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87DB4A1-A625-4CB7-9127-E75811D7832B}"/>
              </a:ext>
            </a:extLst>
          </p:cNvPr>
          <p:cNvSpPr/>
          <p:nvPr/>
        </p:nvSpPr>
        <p:spPr>
          <a:xfrm>
            <a:off x="7573709" y="4731941"/>
            <a:ext cx="1071570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15" name="Chave direita 22">
            <a:extLst>
              <a:ext uri="{FF2B5EF4-FFF2-40B4-BE49-F238E27FC236}">
                <a16:creationId xmlns:a16="http://schemas.microsoft.com/office/drawing/2014/main" id="{AD79F151-B127-4464-B34B-D838825E47BD}"/>
              </a:ext>
            </a:extLst>
          </p:cNvPr>
          <p:cNvSpPr/>
          <p:nvPr/>
        </p:nvSpPr>
        <p:spPr>
          <a:xfrm rot="5400000">
            <a:off x="8038055" y="4724403"/>
            <a:ext cx="142876" cy="107157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0595E15-D279-446F-AC65-FF1AFB3AD401}"/>
              </a:ext>
            </a:extLst>
          </p:cNvPr>
          <p:cNvSpPr txBox="1"/>
          <p:nvPr/>
        </p:nvSpPr>
        <p:spPr>
          <a:xfrm>
            <a:off x="7573709" y="5328214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Dados na </a:t>
            </a:r>
            <a:br>
              <a:rPr lang="pt-BR" dirty="0"/>
            </a:br>
            <a:r>
              <a:rPr lang="pt-BR" dirty="0"/>
              <a:t>Memória</a:t>
            </a:r>
          </a:p>
        </p:txBody>
      </p:sp>
      <p:sp>
        <p:nvSpPr>
          <p:cNvPr id="17" name="Chave direita 24">
            <a:extLst>
              <a:ext uri="{FF2B5EF4-FFF2-40B4-BE49-F238E27FC236}">
                <a16:creationId xmlns:a16="http://schemas.microsoft.com/office/drawing/2014/main" id="{DF1702E6-767D-43FC-A3DA-6B5A0F3776C2}"/>
              </a:ext>
            </a:extLst>
          </p:cNvPr>
          <p:cNvSpPr/>
          <p:nvPr/>
        </p:nvSpPr>
        <p:spPr>
          <a:xfrm flipH="1">
            <a:off x="6600054" y="3017429"/>
            <a:ext cx="187836" cy="200026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23443628-9FD6-48B0-920E-9C58759C6903}"/>
              </a:ext>
            </a:extLst>
          </p:cNvPr>
          <p:cNvSpPr txBox="1"/>
          <p:nvPr/>
        </p:nvSpPr>
        <p:spPr>
          <a:xfrm>
            <a:off x="5803937" y="382082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zico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4C39793C-7171-4076-8978-5D911BD87B54}"/>
              </a:ext>
            </a:extLst>
          </p:cNvPr>
          <p:cNvSpPr txBox="1"/>
          <p:nvPr/>
        </p:nvSpPr>
        <p:spPr>
          <a:xfrm>
            <a:off x="7002901" y="3017429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nome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F6505A3-B7FC-488A-A2F5-A144F997DF36}"/>
              </a:ext>
            </a:extLst>
          </p:cNvPr>
          <p:cNvSpPr txBox="1"/>
          <p:nvPr/>
        </p:nvSpPr>
        <p:spPr>
          <a:xfrm>
            <a:off x="6787891" y="4446189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salario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D41E6AAC-0FD4-40EE-BE76-222AB381E1B6}"/>
              </a:ext>
            </a:extLst>
          </p:cNvPr>
          <p:cNvSpPr txBox="1"/>
          <p:nvPr/>
        </p:nvSpPr>
        <p:spPr>
          <a:xfrm>
            <a:off x="7002900" y="4731941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gols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7D57DFA6-1AFB-4507-B19D-E503FE6D3430}"/>
              </a:ext>
            </a:extLst>
          </p:cNvPr>
          <p:cNvSpPr/>
          <p:nvPr/>
        </p:nvSpPr>
        <p:spPr>
          <a:xfrm>
            <a:off x="2135560" y="3068960"/>
            <a:ext cx="29447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struct</a:t>
            </a:r>
            <a:r>
              <a:rPr lang="pt-BR" dirty="0">
                <a:latin typeface="+mj-lt"/>
              </a:rPr>
              <a:t> </a:t>
            </a: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char</a:t>
            </a:r>
            <a:r>
              <a:rPr lang="pt-BR" dirty="0">
                <a:latin typeface="+mj-lt"/>
              </a:rPr>
              <a:t>  nome[20];</a:t>
            </a:r>
          </a:p>
          <a:p>
            <a:r>
              <a:rPr lang="pt-BR" dirty="0">
                <a:latin typeface="+mj-lt"/>
              </a:rPr>
              <a:t>  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 salario;</a:t>
            </a:r>
          </a:p>
          <a:p>
            <a:r>
              <a:rPr lang="pt-BR" dirty="0">
                <a:latin typeface="+mj-lt"/>
              </a:rPr>
              <a:t>  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 </a:t>
            </a:r>
            <a:r>
              <a:rPr lang="pt-BR" dirty="0">
                <a:latin typeface="+mj-lt"/>
              </a:rPr>
              <a:t>gols;</a:t>
            </a:r>
          </a:p>
          <a:p>
            <a:r>
              <a:rPr lang="pt-BR" dirty="0">
                <a:latin typeface="+mj-lt"/>
              </a:rPr>
              <a:t>};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AD5E2B1-AF29-494B-803B-5A83D63AD6A8}"/>
              </a:ext>
            </a:extLst>
          </p:cNvPr>
          <p:cNvSpPr txBox="1"/>
          <p:nvPr/>
        </p:nvSpPr>
        <p:spPr>
          <a:xfrm>
            <a:off x="8723644" y="3017429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0xCB2B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EC8F2355-4A97-4935-8651-DCE175DC6CA8}"/>
              </a:ext>
            </a:extLst>
          </p:cNvPr>
          <p:cNvSpPr txBox="1"/>
          <p:nvPr/>
        </p:nvSpPr>
        <p:spPr>
          <a:xfrm>
            <a:off x="8723644" y="3303181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0xCB2F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19DD8FF-25EF-4C4D-BD0C-C4473EFBBF55}"/>
              </a:ext>
            </a:extLst>
          </p:cNvPr>
          <p:cNvSpPr txBox="1"/>
          <p:nvPr/>
        </p:nvSpPr>
        <p:spPr>
          <a:xfrm>
            <a:off x="8723644" y="3588933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0xCB33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3871CCD-654D-4C65-8C1E-2C7A870AECD7}"/>
              </a:ext>
            </a:extLst>
          </p:cNvPr>
          <p:cNvSpPr txBox="1"/>
          <p:nvPr/>
        </p:nvSpPr>
        <p:spPr>
          <a:xfrm>
            <a:off x="8723644" y="3874685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0xCB37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04FDD5E-9AF5-484A-877E-12382446134A}"/>
              </a:ext>
            </a:extLst>
          </p:cNvPr>
          <p:cNvSpPr txBox="1"/>
          <p:nvPr/>
        </p:nvSpPr>
        <p:spPr>
          <a:xfrm>
            <a:off x="8723644" y="4160437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0xCB3B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6BDD38D7-5CAD-40A6-93F5-00E920A4A778}"/>
              </a:ext>
            </a:extLst>
          </p:cNvPr>
          <p:cNvSpPr txBox="1"/>
          <p:nvPr/>
        </p:nvSpPr>
        <p:spPr>
          <a:xfrm>
            <a:off x="8723644" y="4446189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0xCB3F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D13DF6D7-A325-429A-8097-18FE0FBFB0FB}"/>
              </a:ext>
            </a:extLst>
          </p:cNvPr>
          <p:cNvSpPr txBox="1"/>
          <p:nvPr/>
        </p:nvSpPr>
        <p:spPr>
          <a:xfrm>
            <a:off x="8723644" y="4731941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0xCB43</a:t>
            </a:r>
          </a:p>
        </p:txBody>
      </p:sp>
    </p:spTree>
    <p:extLst>
      <p:ext uri="{BB962C8B-B14F-4D97-AF65-F5344CB8AC3E}">
        <p14:creationId xmlns:p14="http://schemas.microsoft.com/office/powerpoint/2010/main" val="3125675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Registros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campos individuais </a:t>
            </a:r>
            <a:r>
              <a:rPr lang="pt-BR" dirty="0"/>
              <a:t>de um registro são acessados através do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operador membro (.)</a:t>
            </a:r>
          </a:p>
        </p:txBody>
      </p:sp>
      <p:sp>
        <p:nvSpPr>
          <p:cNvPr id="5" name="Retângulo 4"/>
          <p:cNvSpPr/>
          <p:nvPr/>
        </p:nvSpPr>
        <p:spPr>
          <a:xfrm>
            <a:off x="2135560" y="3333056"/>
            <a:ext cx="324036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struct</a:t>
            </a:r>
            <a:r>
              <a:rPr lang="pt-BR" dirty="0">
                <a:latin typeface="+mj-lt"/>
              </a:rPr>
              <a:t> </a:t>
            </a: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char</a:t>
            </a:r>
            <a:r>
              <a:rPr lang="pt-BR" dirty="0">
                <a:latin typeface="+mj-lt"/>
              </a:rPr>
              <a:t> nome[40];</a:t>
            </a:r>
          </a:p>
          <a:p>
            <a:r>
              <a:rPr lang="pt-BR" dirty="0">
                <a:latin typeface="+mj-lt"/>
              </a:rPr>
              <a:t>  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 salario;</a:t>
            </a:r>
          </a:p>
          <a:p>
            <a:r>
              <a:rPr lang="pt-BR" dirty="0">
                <a:latin typeface="+mj-lt"/>
              </a:rPr>
              <a:t>  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dirty="0">
                <a:latin typeface="+mj-lt"/>
              </a:rPr>
              <a:t> gols;</a:t>
            </a:r>
          </a:p>
          <a:p>
            <a:r>
              <a:rPr lang="pt-BR" dirty="0">
                <a:latin typeface="+mj-lt"/>
              </a:rPr>
              <a:t>};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  <a:r>
              <a:rPr lang="pt-BR" dirty="0">
                <a:latin typeface="+mj-lt"/>
              </a:rPr>
              <a:t> zico;</a:t>
            </a:r>
          </a:p>
          <a:p>
            <a:endParaRPr lang="pt-BR" dirty="0">
              <a:latin typeface="+mj-lt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490303" y="3333056"/>
            <a:ext cx="361840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latin typeface="+mj-lt"/>
              </a:rPr>
              <a:t>zico.salario</a:t>
            </a:r>
            <a:r>
              <a:rPr lang="pt-BR" dirty="0">
                <a:latin typeface="+mj-lt"/>
              </a:rPr>
              <a:t> = 40000;</a:t>
            </a:r>
          </a:p>
          <a:p>
            <a:r>
              <a:rPr lang="pt-BR" dirty="0" err="1">
                <a:latin typeface="+mj-lt"/>
              </a:rPr>
              <a:t>zico.gols</a:t>
            </a:r>
            <a:r>
              <a:rPr lang="pt-BR" dirty="0">
                <a:latin typeface="+mj-lt"/>
              </a:rPr>
              <a:t>    = 300;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atribuição inválida</a:t>
            </a:r>
          </a:p>
          <a:p>
            <a:r>
              <a:rPr lang="pt-BR" strike="sngStrike" dirty="0" err="1">
                <a:latin typeface="+mj-lt"/>
              </a:rPr>
              <a:t>zico.nome</a:t>
            </a:r>
            <a:r>
              <a:rPr lang="pt-BR" strike="sngStrike" dirty="0">
                <a:latin typeface="+mj-lt"/>
              </a:rPr>
              <a:t>    = </a:t>
            </a:r>
            <a:r>
              <a:rPr lang="pt-BR" strike="sngStrike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"Zico"</a:t>
            </a:r>
            <a:r>
              <a:rPr lang="pt-BR" strike="sngStrike" dirty="0">
                <a:latin typeface="+mj-lt"/>
              </a:rPr>
              <a:t>;</a:t>
            </a:r>
            <a:r>
              <a:rPr lang="pt-BR" dirty="0">
                <a:latin typeface="+mj-lt"/>
              </a:rPr>
              <a:t>         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use a função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strcpy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dirty="0" err="1">
                <a:latin typeface="+mj-lt"/>
              </a:rPr>
              <a:t>strcpy</a:t>
            </a:r>
            <a:r>
              <a:rPr lang="pt-BR" dirty="0">
                <a:latin typeface="+mj-lt"/>
              </a:rPr>
              <a:t>(</a:t>
            </a:r>
            <a:r>
              <a:rPr lang="pt-BR" dirty="0" err="1">
                <a:latin typeface="+mj-lt"/>
              </a:rPr>
              <a:t>zico.nome</a:t>
            </a:r>
            <a:r>
              <a:rPr lang="pt-BR" dirty="0">
                <a:latin typeface="+mj-lt"/>
              </a:rPr>
              <a:t>,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"Zico"</a:t>
            </a:r>
            <a:r>
              <a:rPr lang="pt-BR" dirty="0">
                <a:latin typeface="+mj-lt"/>
              </a:rPr>
              <a:t>);  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7" name="Conector reto 6"/>
          <p:cNvCxnSpPr/>
          <p:nvPr/>
        </p:nvCxnSpPr>
        <p:spPr>
          <a:xfrm>
            <a:off x="5663952" y="3140968"/>
            <a:ext cx="0" cy="2520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Agrupar 7"/>
          <p:cNvGrpSpPr/>
          <p:nvPr/>
        </p:nvGrpSpPr>
        <p:grpSpPr>
          <a:xfrm>
            <a:off x="11594275" y="6389523"/>
            <a:ext cx="617266" cy="495111"/>
            <a:chOff x="11582400" y="6381328"/>
            <a:chExt cx="617266" cy="495111"/>
          </a:xfrm>
        </p:grpSpPr>
        <p:sp>
          <p:nvSpPr>
            <p:cNvPr id="9" name="Triângulo isósceles 6"/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Registros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19200" y="1571613"/>
            <a:ext cx="10363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600" dirty="0">
                <a:latin typeface="+mj-lt"/>
              </a:rPr>
              <a:t> std;</a:t>
            </a:r>
            <a:endParaRPr lang="pt-BR" sz="1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struct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600" dirty="0">
                <a:latin typeface="+mj-lt"/>
              </a:rPr>
              <a:t> nome[40];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sz="1600" dirty="0">
                <a:latin typeface="+mj-lt"/>
              </a:rPr>
              <a:t> salario;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 </a:t>
            </a:r>
            <a:r>
              <a:rPr lang="pt-BR" sz="1600" dirty="0">
                <a:latin typeface="+mj-lt"/>
              </a:rPr>
              <a:t>gols;</a:t>
            </a:r>
          </a:p>
          <a:p>
            <a:r>
              <a:rPr lang="pt-BR" sz="1600" dirty="0">
                <a:latin typeface="+mj-lt"/>
              </a:rPr>
              <a:t>};</a:t>
            </a:r>
          </a:p>
          <a:p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main()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  <a:r>
              <a:rPr lang="pt-BR" sz="1600" dirty="0">
                <a:latin typeface="+mj-lt"/>
              </a:rPr>
              <a:t> a = {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"Bebeto"</a:t>
            </a:r>
            <a:r>
              <a:rPr lang="pt-BR" sz="1600" dirty="0">
                <a:latin typeface="+mj-lt"/>
              </a:rPr>
              <a:t>, 200000, 600};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  <a:r>
              <a:rPr lang="pt-BR" sz="1600" dirty="0">
                <a:latin typeface="+mj-lt"/>
              </a:rPr>
              <a:t> b = {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"Romário"</a:t>
            </a:r>
            <a:r>
              <a:rPr lang="pt-BR" sz="1600" dirty="0">
                <a:latin typeface="+mj-lt"/>
              </a:rPr>
              <a:t>, 300000, 800};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"Contratações para o próximo ano: " </a:t>
            </a:r>
            <a:r>
              <a:rPr lang="pt-BR" sz="1600" dirty="0">
                <a:latin typeface="+mj-lt"/>
              </a:rPr>
              <a:t>&lt;&lt; </a:t>
            </a:r>
            <a:r>
              <a:rPr lang="pt-BR" sz="1600" dirty="0" err="1">
                <a:latin typeface="+mj-lt"/>
              </a:rPr>
              <a:t>a.nome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e " </a:t>
            </a:r>
            <a:r>
              <a:rPr lang="pt-BR" sz="1600" dirty="0">
                <a:latin typeface="+mj-lt"/>
              </a:rPr>
              <a:t>&lt;&lt; </a:t>
            </a:r>
            <a:r>
              <a:rPr lang="pt-BR" sz="1600" dirty="0" err="1">
                <a:latin typeface="+mj-lt"/>
              </a:rPr>
              <a:t>b.nome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"!\n"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"Preço da aquisição: R$"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a.salario</a:t>
            </a:r>
            <a:r>
              <a:rPr lang="pt-BR" sz="1600" dirty="0">
                <a:latin typeface="+mj-lt"/>
              </a:rPr>
              <a:t> + </a:t>
            </a:r>
            <a:r>
              <a:rPr lang="pt-BR" sz="1600" dirty="0" err="1">
                <a:latin typeface="+mj-lt"/>
              </a:rPr>
              <a:t>b.salario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"!\n"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Registros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Saída do programa: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Cada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membro é tratado como uma variável </a:t>
            </a:r>
            <a:r>
              <a:rPr lang="pt-BR" dirty="0"/>
              <a:t>do tipo definido na declaração do registro</a:t>
            </a:r>
          </a:p>
        </p:txBody>
      </p:sp>
      <p:sp>
        <p:nvSpPr>
          <p:cNvPr id="4" name="Retângulo 3"/>
          <p:cNvSpPr/>
          <p:nvPr/>
        </p:nvSpPr>
        <p:spPr>
          <a:xfrm>
            <a:off x="1631504" y="2420888"/>
            <a:ext cx="67151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+mj-lt"/>
              </a:rPr>
              <a:t>Contratações para o próximo ano: Bebeto e Romário!</a:t>
            </a:r>
          </a:p>
          <a:p>
            <a:r>
              <a:rPr lang="pt-BR" dirty="0">
                <a:latin typeface="+mj-lt"/>
              </a:rPr>
              <a:t>Preço da aquisição: R$500000!</a:t>
            </a:r>
          </a:p>
        </p:txBody>
      </p:sp>
      <p:sp>
        <p:nvSpPr>
          <p:cNvPr id="5" name="Retângulo 4"/>
          <p:cNvSpPr/>
          <p:nvPr/>
        </p:nvSpPr>
        <p:spPr>
          <a:xfrm>
            <a:off x="1659523" y="4589720"/>
            <a:ext cx="67151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bebeto</a:t>
            </a:r>
            <a:r>
              <a:rPr lang="pt-BR" dirty="0">
                <a:latin typeface="+mj-lt"/>
              </a:rPr>
              <a:t>;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dirty="0" err="1">
                <a:latin typeface="+mj-lt"/>
              </a:rPr>
              <a:t>bebeto</a:t>
            </a:r>
            <a:r>
              <a:rPr lang="pt-BR" dirty="0">
                <a:latin typeface="+mj-lt"/>
              </a:rPr>
              <a:t>  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tipo jogador</a:t>
            </a:r>
          </a:p>
          <a:p>
            <a:r>
              <a:rPr lang="pt-BR" dirty="0">
                <a:latin typeface="+mj-lt"/>
              </a:rPr>
              <a:t>bebeto.nome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tipo char [40]</a:t>
            </a:r>
          </a:p>
          <a:p>
            <a:r>
              <a:rPr lang="pt-BR" dirty="0">
                <a:latin typeface="+mj-lt"/>
              </a:rPr>
              <a:t>bebeto.salario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tipo float</a:t>
            </a:r>
          </a:p>
          <a:p>
            <a:r>
              <a:rPr lang="pt-BR" dirty="0">
                <a:latin typeface="+mj-lt"/>
              </a:rPr>
              <a:t>bebeto.gols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tipo unsigned int</a:t>
            </a:r>
          </a:p>
          <a:p>
            <a:r>
              <a:rPr lang="pt-BR" dirty="0">
                <a:latin typeface="+mj-lt"/>
              </a:rPr>
              <a:t>bebeto.nome[0]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// tipo char</a:t>
            </a:r>
          </a:p>
        </p:txBody>
      </p:sp>
      <p:sp>
        <p:nvSpPr>
          <p:cNvPr id="6" name="Retângulo 5"/>
          <p:cNvSpPr/>
          <p:nvPr/>
        </p:nvSpPr>
        <p:spPr>
          <a:xfrm>
            <a:off x="8396743" y="4580008"/>
            <a:ext cx="27363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struct</a:t>
            </a:r>
            <a:r>
              <a:rPr lang="pt-BR" dirty="0">
                <a:latin typeface="+mj-lt"/>
              </a:rPr>
              <a:t> </a:t>
            </a: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nome[40];</a:t>
            </a:r>
          </a:p>
          <a:p>
            <a:r>
              <a:rPr lang="pt-BR" dirty="0">
                <a:latin typeface="+mj-lt"/>
              </a:rPr>
              <a:t>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salario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  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 </a:t>
            </a:r>
            <a:r>
              <a:rPr lang="pt-BR" dirty="0">
                <a:latin typeface="+mj-lt"/>
              </a:rPr>
              <a:t>gols;</a:t>
            </a:r>
          </a:p>
          <a:p>
            <a:r>
              <a:rPr lang="pt-BR" dirty="0">
                <a:latin typeface="+mj-lt"/>
              </a:rPr>
              <a:t>};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Registros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Tipos definidos através de registros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se comportam de forma semelhante aos tipos básicos</a:t>
            </a:r>
            <a:r>
              <a:rPr lang="pt-BR" dirty="0"/>
              <a:t> da linguagem C++</a:t>
            </a:r>
            <a:br>
              <a:rPr lang="pt-BR" dirty="0"/>
            </a:br>
            <a:endParaRPr lang="pt-BR" dirty="0"/>
          </a:p>
          <a:p>
            <a:pPr lvl="1"/>
            <a:r>
              <a:rPr lang="pt-BR" dirty="0"/>
              <a:t>Registros podem ser passados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como argumentos de funções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991544" y="3861048"/>
            <a:ext cx="64087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void</a:t>
            </a:r>
            <a:r>
              <a:rPr lang="pt-BR" dirty="0">
                <a:latin typeface="+mj-lt"/>
              </a:rPr>
              <a:t> exibir(</a:t>
            </a: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  <a:r>
              <a:rPr lang="pt-BR" dirty="0">
                <a:latin typeface="+mj-lt"/>
              </a:rPr>
              <a:t>);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main()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latin typeface="+mj-lt"/>
              </a:rPr>
              <a:t>   </a:t>
            </a: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  <a:r>
              <a:rPr lang="pt-BR" dirty="0">
                <a:latin typeface="+mj-lt"/>
              </a:rPr>
              <a:t> bebeto = {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"Bebeto"</a:t>
            </a:r>
            <a:r>
              <a:rPr lang="pt-BR" dirty="0">
                <a:latin typeface="+mj-lt"/>
              </a:rPr>
              <a:t>, 200000, 600};</a:t>
            </a:r>
          </a:p>
          <a:p>
            <a:r>
              <a:rPr lang="pt-BR" dirty="0">
                <a:latin typeface="+mj-lt"/>
              </a:rPr>
              <a:t>   exibir(bebeto);</a:t>
            </a:r>
          </a:p>
          <a:p>
            <a:r>
              <a:rPr lang="pt-BR" dirty="0">
                <a:latin typeface="+mj-lt"/>
              </a:rPr>
              <a:t>   ...</a:t>
            </a:r>
          </a:p>
          <a:p>
            <a:r>
              <a:rPr lang="pt-BR" dirty="0">
                <a:latin typeface="+mj-lt"/>
              </a:rPr>
              <a:t>}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6F399576-5B5B-4968-BA18-3FF4D6509D5D}"/>
              </a:ext>
            </a:extLst>
          </p:cNvPr>
          <p:cNvGrpSpPr/>
          <p:nvPr/>
        </p:nvGrpSpPr>
        <p:grpSpPr>
          <a:xfrm>
            <a:off x="11594275" y="6389523"/>
            <a:ext cx="617266" cy="495111"/>
            <a:chOff x="11582400" y="6381328"/>
            <a:chExt cx="617266" cy="495111"/>
          </a:xfrm>
        </p:grpSpPr>
        <p:sp>
          <p:nvSpPr>
            <p:cNvPr id="6" name="Triângulo isósceles 6">
              <a:extLst>
                <a:ext uri="{FF2B5EF4-FFF2-40B4-BE49-F238E27FC236}">
                  <a16:creationId xmlns:a16="http://schemas.microsoft.com/office/drawing/2014/main" id="{ECFABCDE-DE57-469F-A4C5-DF428803C960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62A1DAF9-60D9-4B0C-9F4E-0DD8FBC4E54F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Registros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Tipos definidos através de registros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se comportam de forma semelhante aos tipos básicos</a:t>
            </a:r>
            <a:r>
              <a:rPr lang="pt-BR" dirty="0"/>
              <a:t> da linguagem C++</a:t>
            </a:r>
          </a:p>
          <a:p>
            <a:endParaRPr lang="pt-BR" dirty="0"/>
          </a:p>
          <a:p>
            <a:pPr lvl="1"/>
            <a:r>
              <a:rPr lang="pt-BR" dirty="0"/>
              <a:t>Um registro pode ser um tipo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retorno de uma função</a:t>
            </a:r>
          </a:p>
        </p:txBody>
      </p:sp>
      <p:sp>
        <p:nvSpPr>
          <p:cNvPr id="4" name="Rectangle 3"/>
          <p:cNvSpPr/>
          <p:nvPr/>
        </p:nvSpPr>
        <p:spPr>
          <a:xfrm>
            <a:off x="1991544" y="3933056"/>
            <a:ext cx="64087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  <a:r>
              <a:rPr lang="pt-BR" dirty="0">
                <a:latin typeface="+mj-lt"/>
              </a:rPr>
              <a:t> ler();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main()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latin typeface="+mj-lt"/>
              </a:rPr>
              <a:t>   </a:t>
            </a: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  <a:r>
              <a:rPr lang="pt-BR" dirty="0">
                <a:latin typeface="+mj-lt"/>
              </a:rPr>
              <a:t> novo;</a:t>
            </a:r>
          </a:p>
          <a:p>
            <a:r>
              <a:rPr lang="pt-BR" dirty="0">
                <a:latin typeface="+mj-lt"/>
              </a:rPr>
              <a:t>   novo = ler();</a:t>
            </a:r>
          </a:p>
          <a:p>
            <a:r>
              <a:rPr lang="pt-BR" dirty="0">
                <a:latin typeface="+mj-lt"/>
              </a:rPr>
              <a:t>   ...</a:t>
            </a:r>
          </a:p>
          <a:p>
            <a:r>
              <a:rPr lang="pt-BR" dirty="0">
                <a:latin typeface="+mj-lt"/>
              </a:rPr>
              <a:t>}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E89C57CC-336E-4E51-BFB1-7CB278CC9CA8}"/>
              </a:ext>
            </a:extLst>
          </p:cNvPr>
          <p:cNvGrpSpPr/>
          <p:nvPr/>
        </p:nvGrpSpPr>
        <p:grpSpPr>
          <a:xfrm>
            <a:off x="11594275" y="6389523"/>
            <a:ext cx="617266" cy="495111"/>
            <a:chOff x="11582400" y="6381328"/>
            <a:chExt cx="617266" cy="495111"/>
          </a:xfrm>
        </p:grpSpPr>
        <p:sp>
          <p:nvSpPr>
            <p:cNvPr id="6" name="Triângulo isósceles 6">
              <a:extLst>
                <a:ext uri="{FF2B5EF4-FFF2-40B4-BE49-F238E27FC236}">
                  <a16:creationId xmlns:a16="http://schemas.microsoft.com/office/drawing/2014/main" id="{89A7AC96-29E2-426C-BF14-01BE61E779D7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CCDEEFEA-1A8E-4311-BFFB-8C2B8286A24D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217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Registros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Tipos definidos através de registros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se comportam de forma semelhante aos tipos básicos</a:t>
            </a:r>
            <a:r>
              <a:rPr lang="pt-BR" dirty="0"/>
              <a:t> da linguagem C++</a:t>
            </a:r>
            <a:br>
              <a:rPr lang="pt-BR" dirty="0"/>
            </a:br>
            <a:endParaRPr lang="pt-BR" dirty="0"/>
          </a:p>
          <a:p>
            <a:pPr lvl="1"/>
            <a:r>
              <a:rPr lang="pt-BR" dirty="0"/>
              <a:t>Um registro pode ser atribuído a outro de mesmo tipo usando o operador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atribuição</a:t>
            </a:r>
          </a:p>
        </p:txBody>
      </p:sp>
      <p:sp>
        <p:nvSpPr>
          <p:cNvPr id="4" name="Rectangle 3"/>
          <p:cNvSpPr/>
          <p:nvPr/>
        </p:nvSpPr>
        <p:spPr>
          <a:xfrm>
            <a:off x="1991544" y="4221088"/>
            <a:ext cx="64087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main()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latin typeface="+mj-lt"/>
              </a:rPr>
              <a:t>   </a:t>
            </a: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  <a:r>
              <a:rPr lang="pt-BR" dirty="0">
                <a:latin typeface="+mj-lt"/>
              </a:rPr>
              <a:t> bebeto = {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"Bebeto"</a:t>
            </a:r>
            <a:r>
              <a:rPr lang="pt-BR" dirty="0">
                <a:latin typeface="+mj-lt"/>
              </a:rPr>
              <a:t>, 200000, 600};</a:t>
            </a:r>
          </a:p>
          <a:p>
            <a:r>
              <a:rPr lang="pt-BR" dirty="0">
                <a:latin typeface="+mj-lt"/>
              </a:rPr>
              <a:t>   </a:t>
            </a: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  <a:r>
              <a:rPr lang="pt-BR" dirty="0">
                <a:latin typeface="+mj-lt"/>
              </a:rPr>
              <a:t> romario;</a:t>
            </a:r>
          </a:p>
          <a:p>
            <a:r>
              <a:rPr lang="pt-BR" dirty="0">
                <a:latin typeface="+mj-lt"/>
              </a:rPr>
              <a:t>   romario = bebeto;</a:t>
            </a:r>
          </a:p>
          <a:p>
            <a:r>
              <a:rPr lang="pt-BR" dirty="0">
                <a:latin typeface="+mj-lt"/>
              </a:rPr>
              <a:t>   ...</a:t>
            </a:r>
          </a:p>
          <a:p>
            <a:r>
              <a:rPr lang="pt-BR" dirty="0">
                <a:latin typeface="+mj-lt"/>
              </a:rPr>
              <a:t>}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58B0A4DF-7DBA-49B8-BF26-DDBE6F01EAB3}"/>
              </a:ext>
            </a:extLst>
          </p:cNvPr>
          <p:cNvGrpSpPr/>
          <p:nvPr/>
        </p:nvGrpSpPr>
        <p:grpSpPr>
          <a:xfrm>
            <a:off x="11594275" y="6389523"/>
            <a:ext cx="617266" cy="495111"/>
            <a:chOff x="11582400" y="6381328"/>
            <a:chExt cx="617266" cy="495111"/>
          </a:xfrm>
        </p:grpSpPr>
        <p:sp>
          <p:nvSpPr>
            <p:cNvPr id="7" name="Triângulo isósceles 6">
              <a:extLst>
                <a:ext uri="{FF2B5EF4-FFF2-40B4-BE49-F238E27FC236}">
                  <a16:creationId xmlns:a16="http://schemas.microsoft.com/office/drawing/2014/main" id="{9DD2E8C1-BADD-4E37-8A71-948F1BCB32DA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FF99EED3-251D-4252-A799-7AB7557A2B2A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4643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 de Registros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Pelo registro ser semelhante a um tipo básico  de dados, podemos criar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vetores de registros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847528" y="2958697"/>
            <a:ext cx="722083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  <a:r>
              <a:rPr lang="pt-BR" sz="1600" dirty="0">
                <a:latin typeface="+mj-lt"/>
              </a:rPr>
              <a:t> equipe[22]; 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cria vetor de 22 jogadores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cin &gt;&gt; equipe[0].nome;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lê nome, salário e</a:t>
            </a:r>
          </a:p>
          <a:p>
            <a:r>
              <a:rPr lang="pt-BR" sz="1600" dirty="0">
                <a:latin typeface="+mj-lt"/>
              </a:rPr>
              <a:t>cin &gt;&gt; equipe[0].salario;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gols do primeiro</a:t>
            </a:r>
          </a:p>
          <a:p>
            <a:r>
              <a:rPr lang="pt-BR" sz="1600" dirty="0">
                <a:latin typeface="+mj-lt"/>
              </a:rPr>
              <a:t>cin &gt;&gt; equipe[0].gols;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jogador do time</a:t>
            </a:r>
          </a:p>
        </p:txBody>
      </p:sp>
      <p:sp>
        <p:nvSpPr>
          <p:cNvPr id="6" name="Retângulo 3"/>
          <p:cNvSpPr/>
          <p:nvPr/>
        </p:nvSpPr>
        <p:spPr>
          <a:xfrm>
            <a:off x="8947771" y="2835586"/>
            <a:ext cx="233280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struct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char</a:t>
            </a:r>
            <a:r>
              <a:rPr lang="pt-BR" sz="1600" dirty="0">
                <a:latin typeface="+mj-lt"/>
              </a:rPr>
              <a:t> nome[40];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sz="1600" dirty="0">
                <a:latin typeface="+mj-lt"/>
              </a:rPr>
              <a:t> salario;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 </a:t>
            </a:r>
            <a:r>
              <a:rPr lang="pt-BR" sz="1600" dirty="0">
                <a:latin typeface="+mj-lt"/>
              </a:rPr>
              <a:t>gols;</a:t>
            </a:r>
          </a:p>
          <a:p>
            <a:r>
              <a:rPr lang="pt-BR" sz="1600" dirty="0">
                <a:latin typeface="+mj-lt"/>
              </a:rPr>
              <a:t>};</a:t>
            </a:r>
          </a:p>
        </p:txBody>
      </p:sp>
      <p:sp>
        <p:nvSpPr>
          <p:cNvPr id="29" name="Retângulo 7"/>
          <p:cNvSpPr/>
          <p:nvPr/>
        </p:nvSpPr>
        <p:spPr>
          <a:xfrm>
            <a:off x="2011576" y="5705616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Retângulo 8"/>
          <p:cNvSpPr/>
          <p:nvPr/>
        </p:nvSpPr>
        <p:spPr>
          <a:xfrm>
            <a:off x="2708096" y="5705616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Retângulo 9"/>
          <p:cNvSpPr/>
          <p:nvPr/>
        </p:nvSpPr>
        <p:spPr>
          <a:xfrm>
            <a:off x="4101138" y="5705616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Retângulo 10"/>
          <p:cNvSpPr/>
          <p:nvPr/>
        </p:nvSpPr>
        <p:spPr>
          <a:xfrm>
            <a:off x="3404617" y="5705616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Retângulo 12"/>
          <p:cNvSpPr/>
          <p:nvPr/>
        </p:nvSpPr>
        <p:spPr>
          <a:xfrm>
            <a:off x="5494178" y="5705616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4" name="Retângulo 13"/>
          <p:cNvSpPr/>
          <p:nvPr/>
        </p:nvSpPr>
        <p:spPr>
          <a:xfrm>
            <a:off x="7389377" y="5705616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Retângulo 14"/>
          <p:cNvSpPr/>
          <p:nvPr/>
        </p:nvSpPr>
        <p:spPr>
          <a:xfrm>
            <a:off x="6190699" y="5705616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6" name="TextBox 19"/>
          <p:cNvSpPr txBox="1"/>
          <p:nvPr/>
        </p:nvSpPr>
        <p:spPr>
          <a:xfrm>
            <a:off x="6971408" y="5723406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...</a:t>
            </a:r>
          </a:p>
        </p:txBody>
      </p:sp>
      <p:sp>
        <p:nvSpPr>
          <p:cNvPr id="37" name="TextBox 20"/>
          <p:cNvSpPr txBox="1"/>
          <p:nvPr/>
        </p:nvSpPr>
        <p:spPr>
          <a:xfrm>
            <a:off x="2217810" y="614555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</a:rPr>
              <a:t>0</a:t>
            </a:r>
          </a:p>
        </p:txBody>
      </p:sp>
      <p:sp>
        <p:nvSpPr>
          <p:cNvPr id="38" name="TextBox 21"/>
          <p:cNvSpPr txBox="1"/>
          <p:nvPr/>
        </p:nvSpPr>
        <p:spPr>
          <a:xfrm>
            <a:off x="2914330" y="614527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</a:rPr>
              <a:t>1</a:t>
            </a:r>
          </a:p>
        </p:txBody>
      </p:sp>
      <p:sp>
        <p:nvSpPr>
          <p:cNvPr id="39" name="TextBox 22"/>
          <p:cNvSpPr txBox="1"/>
          <p:nvPr/>
        </p:nvSpPr>
        <p:spPr>
          <a:xfrm>
            <a:off x="3610851" y="614555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</a:rPr>
              <a:t>2</a:t>
            </a:r>
          </a:p>
        </p:txBody>
      </p:sp>
      <p:sp>
        <p:nvSpPr>
          <p:cNvPr id="40" name="TextBox 23"/>
          <p:cNvSpPr txBox="1"/>
          <p:nvPr/>
        </p:nvSpPr>
        <p:spPr>
          <a:xfrm>
            <a:off x="4307372" y="614527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</a:rPr>
              <a:t>3</a:t>
            </a:r>
          </a:p>
        </p:txBody>
      </p:sp>
      <p:sp>
        <p:nvSpPr>
          <p:cNvPr id="41" name="TextBox 24"/>
          <p:cNvSpPr txBox="1"/>
          <p:nvPr/>
        </p:nvSpPr>
        <p:spPr>
          <a:xfrm>
            <a:off x="4980544" y="614527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</a:rPr>
              <a:t>4</a:t>
            </a:r>
          </a:p>
        </p:txBody>
      </p:sp>
      <p:sp>
        <p:nvSpPr>
          <p:cNvPr id="42" name="TextBox 25"/>
          <p:cNvSpPr txBox="1"/>
          <p:nvPr/>
        </p:nvSpPr>
        <p:spPr>
          <a:xfrm>
            <a:off x="5700412" y="614527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</a:rPr>
              <a:t>5</a:t>
            </a:r>
          </a:p>
        </p:txBody>
      </p:sp>
      <p:sp>
        <p:nvSpPr>
          <p:cNvPr id="43" name="TextBox 26"/>
          <p:cNvSpPr txBox="1"/>
          <p:nvPr/>
        </p:nvSpPr>
        <p:spPr>
          <a:xfrm>
            <a:off x="6396933" y="613801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</a:rPr>
              <a:t>6</a:t>
            </a:r>
          </a:p>
        </p:txBody>
      </p:sp>
      <p:sp>
        <p:nvSpPr>
          <p:cNvPr id="44" name="TextBox 27"/>
          <p:cNvSpPr txBox="1"/>
          <p:nvPr/>
        </p:nvSpPr>
        <p:spPr>
          <a:xfrm>
            <a:off x="7545918" y="613801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</a:rPr>
              <a:t>21</a:t>
            </a:r>
          </a:p>
        </p:txBody>
      </p:sp>
      <p:sp>
        <p:nvSpPr>
          <p:cNvPr id="45" name="Freeform 46"/>
          <p:cNvSpPr/>
          <p:nvPr/>
        </p:nvSpPr>
        <p:spPr>
          <a:xfrm>
            <a:off x="4782450" y="4590415"/>
            <a:ext cx="969110" cy="1522194"/>
          </a:xfrm>
          <a:custGeom>
            <a:avLst/>
            <a:gdLst>
              <a:gd name="connsiteX0" fmla="*/ 0 w 966651"/>
              <a:gd name="connsiteY0" fmla="*/ 1149531 h 1580605"/>
              <a:gd name="connsiteX1" fmla="*/ 13063 w 966651"/>
              <a:gd name="connsiteY1" fmla="*/ 1580605 h 1580605"/>
              <a:gd name="connsiteX2" fmla="*/ 966651 w 966651"/>
              <a:gd name="connsiteY2" fmla="*/ 809897 h 1580605"/>
              <a:gd name="connsiteX3" fmla="*/ 966651 w 966651"/>
              <a:gd name="connsiteY3" fmla="*/ 0 h 1580605"/>
              <a:gd name="connsiteX4" fmla="*/ 0 w 966651"/>
              <a:gd name="connsiteY4" fmla="*/ 1149531 h 1580605"/>
              <a:gd name="connsiteX0" fmla="*/ 0 w 979714"/>
              <a:gd name="connsiteY0" fmla="*/ 1149531 h 1580605"/>
              <a:gd name="connsiteX1" fmla="*/ 13063 w 979714"/>
              <a:gd name="connsiteY1" fmla="*/ 1580605 h 1580605"/>
              <a:gd name="connsiteX2" fmla="*/ 979714 w 979714"/>
              <a:gd name="connsiteY2" fmla="*/ 835755 h 1580605"/>
              <a:gd name="connsiteX3" fmla="*/ 966651 w 979714"/>
              <a:gd name="connsiteY3" fmla="*/ 0 h 1580605"/>
              <a:gd name="connsiteX4" fmla="*/ 0 w 979714"/>
              <a:gd name="connsiteY4" fmla="*/ 1149531 h 1580605"/>
              <a:gd name="connsiteX0" fmla="*/ 0 w 979714"/>
              <a:gd name="connsiteY0" fmla="*/ 1149531 h 1567677"/>
              <a:gd name="connsiteX1" fmla="*/ 26126 w 979714"/>
              <a:gd name="connsiteY1" fmla="*/ 1567677 h 1567677"/>
              <a:gd name="connsiteX2" fmla="*/ 979714 w 979714"/>
              <a:gd name="connsiteY2" fmla="*/ 835755 h 1567677"/>
              <a:gd name="connsiteX3" fmla="*/ 966651 w 979714"/>
              <a:gd name="connsiteY3" fmla="*/ 0 h 1567677"/>
              <a:gd name="connsiteX4" fmla="*/ 0 w 979714"/>
              <a:gd name="connsiteY4" fmla="*/ 1149531 h 1567677"/>
              <a:gd name="connsiteX0" fmla="*/ 13063 w 953588"/>
              <a:gd name="connsiteY0" fmla="*/ 1136602 h 1567677"/>
              <a:gd name="connsiteX1" fmla="*/ 0 w 953588"/>
              <a:gd name="connsiteY1" fmla="*/ 1567677 h 1567677"/>
              <a:gd name="connsiteX2" fmla="*/ 953588 w 953588"/>
              <a:gd name="connsiteY2" fmla="*/ 835755 h 1567677"/>
              <a:gd name="connsiteX3" fmla="*/ 940525 w 953588"/>
              <a:gd name="connsiteY3" fmla="*/ 0 h 1567677"/>
              <a:gd name="connsiteX4" fmla="*/ 13063 w 953588"/>
              <a:gd name="connsiteY4" fmla="*/ 1136602 h 1567677"/>
              <a:gd name="connsiteX0" fmla="*/ 13063 w 960622"/>
              <a:gd name="connsiteY0" fmla="*/ 1136602 h 1567677"/>
              <a:gd name="connsiteX1" fmla="*/ 0 w 960622"/>
              <a:gd name="connsiteY1" fmla="*/ 1567677 h 1567677"/>
              <a:gd name="connsiteX2" fmla="*/ 953588 w 960622"/>
              <a:gd name="connsiteY2" fmla="*/ 835755 h 1567677"/>
              <a:gd name="connsiteX3" fmla="*/ 960622 w 960622"/>
              <a:gd name="connsiteY3" fmla="*/ 0 h 1567677"/>
              <a:gd name="connsiteX4" fmla="*/ 13063 w 960622"/>
              <a:gd name="connsiteY4" fmla="*/ 1136602 h 1567677"/>
              <a:gd name="connsiteX0" fmla="*/ 13063 w 975695"/>
              <a:gd name="connsiteY0" fmla="*/ 1136602 h 1567677"/>
              <a:gd name="connsiteX1" fmla="*/ 0 w 975695"/>
              <a:gd name="connsiteY1" fmla="*/ 1567677 h 1567677"/>
              <a:gd name="connsiteX2" fmla="*/ 953588 w 975695"/>
              <a:gd name="connsiteY2" fmla="*/ 835755 h 1567677"/>
              <a:gd name="connsiteX3" fmla="*/ 975695 w 975695"/>
              <a:gd name="connsiteY3" fmla="*/ 0 h 1567677"/>
              <a:gd name="connsiteX4" fmla="*/ 13063 w 975695"/>
              <a:gd name="connsiteY4" fmla="*/ 1136602 h 1567677"/>
              <a:gd name="connsiteX0" fmla="*/ 13063 w 979158"/>
              <a:gd name="connsiteY0" fmla="*/ 1136602 h 1567677"/>
              <a:gd name="connsiteX1" fmla="*/ 0 w 979158"/>
              <a:gd name="connsiteY1" fmla="*/ 1567677 h 1567677"/>
              <a:gd name="connsiteX2" fmla="*/ 978709 w 979158"/>
              <a:gd name="connsiteY2" fmla="*/ 835756 h 1567677"/>
              <a:gd name="connsiteX3" fmla="*/ 975695 w 979158"/>
              <a:gd name="connsiteY3" fmla="*/ 0 h 1567677"/>
              <a:gd name="connsiteX4" fmla="*/ 13063 w 979158"/>
              <a:gd name="connsiteY4" fmla="*/ 1136602 h 1567677"/>
              <a:gd name="connsiteX0" fmla="*/ 0 w 966095"/>
              <a:gd name="connsiteY0" fmla="*/ 1136602 h 1567677"/>
              <a:gd name="connsiteX1" fmla="*/ 7034 w 966095"/>
              <a:gd name="connsiteY1" fmla="*/ 1567677 h 1567677"/>
              <a:gd name="connsiteX2" fmla="*/ 965646 w 966095"/>
              <a:gd name="connsiteY2" fmla="*/ 835756 h 1567677"/>
              <a:gd name="connsiteX3" fmla="*/ 962632 w 966095"/>
              <a:gd name="connsiteY3" fmla="*/ 0 h 1567677"/>
              <a:gd name="connsiteX4" fmla="*/ 0 w 966095"/>
              <a:gd name="connsiteY4" fmla="*/ 1136602 h 1567677"/>
              <a:gd name="connsiteX0" fmla="*/ 3015 w 969110"/>
              <a:gd name="connsiteY0" fmla="*/ 1136602 h 1542813"/>
              <a:gd name="connsiteX1" fmla="*/ 0 w 969110"/>
              <a:gd name="connsiteY1" fmla="*/ 1542813 h 1542813"/>
              <a:gd name="connsiteX2" fmla="*/ 968661 w 969110"/>
              <a:gd name="connsiteY2" fmla="*/ 835756 h 1542813"/>
              <a:gd name="connsiteX3" fmla="*/ 965647 w 969110"/>
              <a:gd name="connsiteY3" fmla="*/ 0 h 1542813"/>
              <a:gd name="connsiteX4" fmla="*/ 3015 w 969110"/>
              <a:gd name="connsiteY4" fmla="*/ 1136602 h 1542813"/>
              <a:gd name="connsiteX0" fmla="*/ 3015 w 969110"/>
              <a:gd name="connsiteY0" fmla="*/ 1100400 h 1506611"/>
              <a:gd name="connsiteX1" fmla="*/ 0 w 969110"/>
              <a:gd name="connsiteY1" fmla="*/ 1506611 h 1506611"/>
              <a:gd name="connsiteX2" fmla="*/ 968661 w 969110"/>
              <a:gd name="connsiteY2" fmla="*/ 799554 h 1506611"/>
              <a:gd name="connsiteX3" fmla="*/ 965647 w 969110"/>
              <a:gd name="connsiteY3" fmla="*/ 0 h 1506611"/>
              <a:gd name="connsiteX4" fmla="*/ 3015 w 969110"/>
              <a:gd name="connsiteY4" fmla="*/ 1100400 h 1506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9110" h="1506611">
                <a:moveTo>
                  <a:pt x="3015" y="1100400"/>
                </a:moveTo>
                <a:lnTo>
                  <a:pt x="0" y="1506611"/>
                </a:lnTo>
                <a:lnTo>
                  <a:pt x="968661" y="799554"/>
                </a:lnTo>
                <a:cubicBezTo>
                  <a:pt x="971006" y="520969"/>
                  <a:pt x="963302" y="278585"/>
                  <a:pt x="965647" y="0"/>
                </a:cubicBezTo>
                <a:lnTo>
                  <a:pt x="3015" y="11004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Freeform 47"/>
          <p:cNvSpPr/>
          <p:nvPr/>
        </p:nvSpPr>
        <p:spPr>
          <a:xfrm>
            <a:off x="4774812" y="5398893"/>
            <a:ext cx="2354649" cy="725773"/>
          </a:xfrm>
          <a:custGeom>
            <a:avLst/>
            <a:gdLst>
              <a:gd name="connsiteX0" fmla="*/ 953588 w 2403565"/>
              <a:gd name="connsiteY0" fmla="*/ 0 h 757645"/>
              <a:gd name="connsiteX1" fmla="*/ 2403565 w 2403565"/>
              <a:gd name="connsiteY1" fmla="*/ 13062 h 757645"/>
              <a:gd name="connsiteX2" fmla="*/ 692331 w 2403565"/>
              <a:gd name="connsiteY2" fmla="*/ 731520 h 757645"/>
              <a:gd name="connsiteX3" fmla="*/ 0 w 2403565"/>
              <a:gd name="connsiteY3" fmla="*/ 757645 h 757645"/>
              <a:gd name="connsiteX4" fmla="*/ 953588 w 2403565"/>
              <a:gd name="connsiteY4" fmla="*/ 0 h 757645"/>
              <a:gd name="connsiteX0" fmla="*/ 953588 w 2403565"/>
              <a:gd name="connsiteY0" fmla="*/ 0 h 731520"/>
              <a:gd name="connsiteX1" fmla="*/ 2403565 w 2403565"/>
              <a:gd name="connsiteY1" fmla="*/ 13062 h 731520"/>
              <a:gd name="connsiteX2" fmla="*/ 692331 w 2403565"/>
              <a:gd name="connsiteY2" fmla="*/ 731520 h 731520"/>
              <a:gd name="connsiteX3" fmla="*/ 0 w 2403565"/>
              <a:gd name="connsiteY3" fmla="*/ 718457 h 731520"/>
              <a:gd name="connsiteX4" fmla="*/ 953588 w 2403565"/>
              <a:gd name="connsiteY4" fmla="*/ 0 h 731520"/>
              <a:gd name="connsiteX0" fmla="*/ 953588 w 2403565"/>
              <a:gd name="connsiteY0" fmla="*/ 26127 h 757647"/>
              <a:gd name="connsiteX1" fmla="*/ 2403565 w 2403565"/>
              <a:gd name="connsiteY1" fmla="*/ 0 h 757647"/>
              <a:gd name="connsiteX2" fmla="*/ 692331 w 2403565"/>
              <a:gd name="connsiteY2" fmla="*/ 757647 h 757647"/>
              <a:gd name="connsiteX3" fmla="*/ 0 w 2403565"/>
              <a:gd name="connsiteY3" fmla="*/ 744584 h 757647"/>
              <a:gd name="connsiteX4" fmla="*/ 953588 w 2403565"/>
              <a:gd name="connsiteY4" fmla="*/ 26127 h 757647"/>
              <a:gd name="connsiteX0" fmla="*/ 953588 w 2390502"/>
              <a:gd name="connsiteY0" fmla="*/ 0 h 731520"/>
              <a:gd name="connsiteX1" fmla="*/ 2390502 w 2390502"/>
              <a:gd name="connsiteY1" fmla="*/ 13062 h 731520"/>
              <a:gd name="connsiteX2" fmla="*/ 692331 w 2390502"/>
              <a:gd name="connsiteY2" fmla="*/ 731520 h 731520"/>
              <a:gd name="connsiteX3" fmla="*/ 0 w 2390502"/>
              <a:gd name="connsiteY3" fmla="*/ 718457 h 731520"/>
              <a:gd name="connsiteX4" fmla="*/ 953588 w 2390502"/>
              <a:gd name="connsiteY4" fmla="*/ 0 h 731520"/>
              <a:gd name="connsiteX0" fmla="*/ 940525 w 2390502"/>
              <a:gd name="connsiteY0" fmla="*/ 0 h 718458"/>
              <a:gd name="connsiteX1" fmla="*/ 2390502 w 2390502"/>
              <a:gd name="connsiteY1" fmla="*/ 0 h 718458"/>
              <a:gd name="connsiteX2" fmla="*/ 692331 w 2390502"/>
              <a:gd name="connsiteY2" fmla="*/ 718458 h 718458"/>
              <a:gd name="connsiteX3" fmla="*/ 0 w 2390502"/>
              <a:gd name="connsiteY3" fmla="*/ 705395 h 718458"/>
              <a:gd name="connsiteX4" fmla="*/ 940525 w 2390502"/>
              <a:gd name="connsiteY4" fmla="*/ 0 h 718458"/>
              <a:gd name="connsiteX0" fmla="*/ 953588 w 2403565"/>
              <a:gd name="connsiteY0" fmla="*/ 0 h 718458"/>
              <a:gd name="connsiteX1" fmla="*/ 2403565 w 2403565"/>
              <a:gd name="connsiteY1" fmla="*/ 0 h 718458"/>
              <a:gd name="connsiteX2" fmla="*/ 705394 w 2403565"/>
              <a:gd name="connsiteY2" fmla="*/ 718458 h 718458"/>
              <a:gd name="connsiteX3" fmla="*/ 0 w 2403565"/>
              <a:gd name="connsiteY3" fmla="*/ 718458 h 718458"/>
              <a:gd name="connsiteX4" fmla="*/ 953588 w 2403565"/>
              <a:gd name="connsiteY4" fmla="*/ 0 h 718458"/>
              <a:gd name="connsiteX0" fmla="*/ 968660 w 2418637"/>
              <a:gd name="connsiteY0" fmla="*/ 0 h 718458"/>
              <a:gd name="connsiteX1" fmla="*/ 2418637 w 2418637"/>
              <a:gd name="connsiteY1" fmla="*/ 0 h 718458"/>
              <a:gd name="connsiteX2" fmla="*/ 720466 w 2418637"/>
              <a:gd name="connsiteY2" fmla="*/ 718458 h 718458"/>
              <a:gd name="connsiteX3" fmla="*/ 0 w 2418637"/>
              <a:gd name="connsiteY3" fmla="*/ 718458 h 718458"/>
              <a:gd name="connsiteX4" fmla="*/ 968660 w 2418637"/>
              <a:gd name="connsiteY4" fmla="*/ 0 h 718458"/>
              <a:gd name="connsiteX0" fmla="*/ 983732 w 2418637"/>
              <a:gd name="connsiteY0" fmla="*/ 0 h 723482"/>
              <a:gd name="connsiteX1" fmla="*/ 2418637 w 2418637"/>
              <a:gd name="connsiteY1" fmla="*/ 5024 h 723482"/>
              <a:gd name="connsiteX2" fmla="*/ 720466 w 2418637"/>
              <a:gd name="connsiteY2" fmla="*/ 723482 h 723482"/>
              <a:gd name="connsiteX3" fmla="*/ 0 w 2418637"/>
              <a:gd name="connsiteY3" fmla="*/ 723482 h 723482"/>
              <a:gd name="connsiteX4" fmla="*/ 983732 w 2418637"/>
              <a:gd name="connsiteY4" fmla="*/ 0 h 723482"/>
              <a:gd name="connsiteX0" fmla="*/ 983732 w 2398540"/>
              <a:gd name="connsiteY0" fmla="*/ 0 h 723482"/>
              <a:gd name="connsiteX1" fmla="*/ 2398540 w 2398540"/>
              <a:gd name="connsiteY1" fmla="*/ 5024 h 723482"/>
              <a:gd name="connsiteX2" fmla="*/ 720466 w 2398540"/>
              <a:gd name="connsiteY2" fmla="*/ 723482 h 723482"/>
              <a:gd name="connsiteX3" fmla="*/ 0 w 2398540"/>
              <a:gd name="connsiteY3" fmla="*/ 723482 h 723482"/>
              <a:gd name="connsiteX4" fmla="*/ 983732 w 2398540"/>
              <a:gd name="connsiteY4" fmla="*/ 0 h 723482"/>
              <a:gd name="connsiteX0" fmla="*/ 983732 w 2354649"/>
              <a:gd name="connsiteY0" fmla="*/ 2291 h 725773"/>
              <a:gd name="connsiteX1" fmla="*/ 2354649 w 2354649"/>
              <a:gd name="connsiteY1" fmla="*/ 0 h 725773"/>
              <a:gd name="connsiteX2" fmla="*/ 720466 w 2354649"/>
              <a:gd name="connsiteY2" fmla="*/ 725773 h 725773"/>
              <a:gd name="connsiteX3" fmla="*/ 0 w 2354649"/>
              <a:gd name="connsiteY3" fmla="*/ 725773 h 725773"/>
              <a:gd name="connsiteX4" fmla="*/ 983732 w 2354649"/>
              <a:gd name="connsiteY4" fmla="*/ 2291 h 725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4649" h="725773">
                <a:moveTo>
                  <a:pt x="983732" y="2291"/>
                </a:moveTo>
                <a:lnTo>
                  <a:pt x="2354649" y="0"/>
                </a:lnTo>
                <a:lnTo>
                  <a:pt x="720466" y="725773"/>
                </a:lnTo>
                <a:lnTo>
                  <a:pt x="0" y="725773"/>
                </a:lnTo>
                <a:lnTo>
                  <a:pt x="983732" y="2291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11"/>
          <p:cNvSpPr/>
          <p:nvPr/>
        </p:nvSpPr>
        <p:spPr>
          <a:xfrm>
            <a:off x="4797658" y="5705616"/>
            <a:ext cx="696521" cy="40491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2" name="CaixaDeTexto 3"/>
          <p:cNvSpPr txBox="1"/>
          <p:nvPr/>
        </p:nvSpPr>
        <p:spPr>
          <a:xfrm>
            <a:off x="7328769" y="4553838"/>
            <a:ext cx="924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nome</a:t>
            </a:r>
          </a:p>
          <a:p>
            <a:r>
              <a:rPr lang="pt-BR" sz="1600" dirty="0"/>
              <a:t>salario</a:t>
            </a:r>
          </a:p>
          <a:p>
            <a:r>
              <a:rPr lang="pt-BR" sz="1600" dirty="0"/>
              <a:t>gols</a:t>
            </a:r>
          </a:p>
        </p:txBody>
      </p:sp>
      <p:cxnSp>
        <p:nvCxnSpPr>
          <p:cNvPr id="53" name="Straight Connector 49"/>
          <p:cNvCxnSpPr/>
          <p:nvPr/>
        </p:nvCxnSpPr>
        <p:spPr>
          <a:xfrm flipH="1">
            <a:off x="5759353" y="4841870"/>
            <a:ext cx="142876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0"/>
          <p:cNvCxnSpPr/>
          <p:nvPr/>
        </p:nvCxnSpPr>
        <p:spPr>
          <a:xfrm flipH="1">
            <a:off x="5759354" y="5106152"/>
            <a:ext cx="14287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2.59259E-6 L 0.10937 -0.13657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69" y="-682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49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2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9" grpId="0" animBg="1"/>
      <p:bldP spid="49" grpId="1" animBg="1"/>
      <p:bldP spid="5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 de Registros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19200" y="1571613"/>
            <a:ext cx="103632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400" dirty="0">
                <a:latin typeface="+mj-lt"/>
              </a:rPr>
              <a:t>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400" dirty="0">
                <a:latin typeface="+mj-lt"/>
              </a:rPr>
              <a:t> </a:t>
            </a:r>
            <a:r>
              <a:rPr lang="pt-BR" sz="1400" dirty="0" err="1">
                <a:latin typeface="+mj-lt"/>
              </a:rPr>
              <a:t>std</a:t>
            </a:r>
            <a:r>
              <a:rPr lang="pt-BR" sz="1400" dirty="0">
                <a:latin typeface="+mj-lt"/>
              </a:rPr>
              <a:t>;</a:t>
            </a:r>
          </a:p>
          <a:p>
            <a:endParaRPr lang="pt-BR" sz="14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struct</a:t>
            </a:r>
            <a:r>
              <a:rPr lang="pt-BR" sz="1400" dirty="0">
                <a:latin typeface="+mj-lt"/>
              </a:rPr>
              <a:t> </a:t>
            </a:r>
            <a:r>
              <a:rPr lang="pt-BR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</a:p>
          <a:p>
            <a:r>
              <a:rPr lang="pt-BR" sz="1400" dirty="0">
                <a:latin typeface="+mj-lt"/>
              </a:rPr>
              <a:t>{</a:t>
            </a:r>
          </a:p>
          <a:p>
            <a:r>
              <a:rPr lang="pt-BR" sz="1400" dirty="0">
                <a:latin typeface="+mj-lt"/>
              </a:rPr>
              <a:t>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400" dirty="0">
                <a:latin typeface="+mj-lt"/>
              </a:rPr>
              <a:t> nome[40];</a:t>
            </a:r>
          </a:p>
          <a:p>
            <a:r>
              <a:rPr lang="pt-BR" sz="1400" dirty="0">
                <a:latin typeface="+mj-lt"/>
              </a:rPr>
              <a:t>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sz="1400" dirty="0">
                <a:latin typeface="+mj-lt"/>
              </a:rPr>
              <a:t> salario;</a:t>
            </a:r>
          </a:p>
          <a:p>
            <a:r>
              <a:rPr lang="pt-BR" sz="1400" dirty="0">
                <a:latin typeface="+mj-lt"/>
              </a:rPr>
              <a:t>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sz="1400" dirty="0">
                <a:latin typeface="+mj-lt"/>
              </a:rPr>
              <a:t> gols;</a:t>
            </a:r>
          </a:p>
          <a:p>
            <a:r>
              <a:rPr lang="pt-BR" sz="1400" dirty="0">
                <a:latin typeface="+mj-lt"/>
              </a:rPr>
              <a:t>};</a:t>
            </a:r>
          </a:p>
          <a:p>
            <a:endParaRPr lang="pt-BR" sz="1400" dirty="0">
              <a:latin typeface="+mj-lt"/>
            </a:endParaRP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400" dirty="0">
                <a:latin typeface="+mj-lt"/>
              </a:rPr>
              <a:t> main()</a:t>
            </a:r>
          </a:p>
          <a:p>
            <a:r>
              <a:rPr lang="pt-BR" sz="1400" dirty="0">
                <a:latin typeface="+mj-lt"/>
              </a:rPr>
              <a:t>{</a:t>
            </a:r>
          </a:p>
          <a:p>
            <a:r>
              <a:rPr lang="pt-BR" sz="1400" dirty="0">
                <a:latin typeface="+mj-lt"/>
              </a:rPr>
              <a:t>     </a:t>
            </a:r>
            <a:r>
              <a:rPr lang="pt-BR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  <a:r>
              <a:rPr lang="pt-BR" sz="1400" dirty="0">
                <a:latin typeface="+mj-lt"/>
              </a:rPr>
              <a:t> equipe[22] =</a:t>
            </a:r>
          </a:p>
          <a:p>
            <a:r>
              <a:rPr lang="pt-BR" sz="1400" dirty="0">
                <a:latin typeface="+mj-lt"/>
              </a:rPr>
              <a:t>     {</a:t>
            </a:r>
          </a:p>
          <a:p>
            <a:r>
              <a:rPr lang="pt-BR" sz="1400" dirty="0">
                <a:latin typeface="+mj-lt"/>
              </a:rPr>
              <a:t>	 {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"Bebeto"</a:t>
            </a:r>
            <a:r>
              <a:rPr lang="pt-BR" sz="1400" dirty="0">
                <a:latin typeface="+mj-lt"/>
              </a:rPr>
              <a:t>, 200000, 182},</a:t>
            </a:r>
          </a:p>
          <a:p>
            <a:r>
              <a:rPr lang="pt-BR" sz="1400" dirty="0">
                <a:latin typeface="+mj-lt"/>
              </a:rPr>
              <a:t>	 {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"Romário"</a:t>
            </a:r>
            <a:r>
              <a:rPr lang="pt-BR" sz="1400" dirty="0">
                <a:latin typeface="+mj-lt"/>
              </a:rPr>
              <a:t>, 300000, 178}</a:t>
            </a:r>
          </a:p>
          <a:p>
            <a:r>
              <a:rPr lang="pt-BR" sz="1400" dirty="0">
                <a:latin typeface="+mj-lt"/>
              </a:rPr>
              <a:t>     };</a:t>
            </a:r>
          </a:p>
          <a:p>
            <a:endParaRPr lang="pt-BR" sz="1400" dirty="0">
              <a:latin typeface="+mj-lt"/>
            </a:endParaRPr>
          </a:p>
          <a:p>
            <a:r>
              <a:rPr lang="pt-BR" sz="1400" dirty="0">
                <a:latin typeface="+mj-lt"/>
              </a:rPr>
              <a:t>     cout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"Contrações para o próximo ano: "</a:t>
            </a:r>
            <a:r>
              <a:rPr lang="pt-BR" sz="1400" dirty="0">
                <a:latin typeface="+mj-lt"/>
              </a:rPr>
              <a:t> &lt;&lt; equipe[0].nome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e " </a:t>
            </a:r>
            <a:r>
              <a:rPr lang="pt-BR" sz="1400" dirty="0">
                <a:latin typeface="+mj-lt"/>
              </a:rPr>
              <a:t>&lt;&lt; equipe[1].nome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"!\n"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latin typeface="+mj-lt"/>
              </a:rPr>
              <a:t>     cout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"Preço da aquisição: R$" </a:t>
            </a:r>
            <a:r>
              <a:rPr lang="pt-BR" sz="1400" dirty="0">
                <a:latin typeface="+mj-lt"/>
              </a:rPr>
              <a:t>&lt;&lt; equipe[0].salario + equipe[1].salario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"!\n"</a:t>
            </a:r>
            <a:r>
              <a:rPr lang="pt-BR" sz="1400" dirty="0">
                <a:latin typeface="+mj-lt"/>
              </a:rPr>
              <a:t>;</a:t>
            </a:r>
            <a:br>
              <a:rPr lang="pt-BR" sz="1400" dirty="0">
                <a:latin typeface="+mj-lt"/>
              </a:rPr>
            </a:br>
            <a:r>
              <a:rPr lang="pt-BR" sz="1400" dirty="0">
                <a:latin typeface="+mj-lt"/>
              </a:rPr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 de Registros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Saída do programa: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Como equipe é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vetor de jogador</a:t>
            </a:r>
            <a:r>
              <a:rPr lang="pt-BR" dirty="0"/>
              <a:t>, equipe[</a:t>
            </a:r>
            <a:r>
              <a:rPr lang="pt-BR" dirty="0">
                <a:latin typeface="+mj-lt"/>
              </a:rPr>
              <a:t>0</a:t>
            </a:r>
            <a:r>
              <a:rPr lang="pt-BR" dirty="0"/>
              <a:t>] é um jogador</a:t>
            </a:r>
          </a:p>
        </p:txBody>
      </p:sp>
      <p:sp>
        <p:nvSpPr>
          <p:cNvPr id="4" name="Retângulo 3"/>
          <p:cNvSpPr/>
          <p:nvPr/>
        </p:nvSpPr>
        <p:spPr>
          <a:xfrm>
            <a:off x="1703512" y="2420888"/>
            <a:ext cx="67151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+mj-lt"/>
              </a:rPr>
              <a:t>Contrações para o próximo ano: Bebeto e Romário!</a:t>
            </a:r>
          </a:p>
          <a:p>
            <a:r>
              <a:rPr lang="pt-BR" dirty="0">
                <a:latin typeface="+mj-lt"/>
              </a:rPr>
              <a:t>Preço da aquisição: R$500000!</a:t>
            </a:r>
          </a:p>
        </p:txBody>
      </p:sp>
      <p:sp>
        <p:nvSpPr>
          <p:cNvPr id="5" name="Retângulo 4"/>
          <p:cNvSpPr/>
          <p:nvPr/>
        </p:nvSpPr>
        <p:spPr>
          <a:xfrm>
            <a:off x="1703512" y="4149080"/>
            <a:ext cx="626469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jogador</a:t>
            </a:r>
            <a:r>
              <a:rPr lang="pt-BR" dirty="0">
                <a:latin typeface="+mj-lt"/>
              </a:rPr>
              <a:t> potiguar[22]; 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potiguar      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tipo jogador[22]</a:t>
            </a:r>
          </a:p>
          <a:p>
            <a:r>
              <a:rPr lang="pt-BR" dirty="0" err="1">
                <a:latin typeface="+mj-lt"/>
              </a:rPr>
              <a:t>potiguar.nome</a:t>
            </a:r>
            <a:r>
              <a:rPr lang="pt-BR" dirty="0">
                <a:latin typeface="+mj-lt"/>
              </a:rPr>
              <a:t> 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inválido</a:t>
            </a:r>
          </a:p>
          <a:p>
            <a:r>
              <a:rPr lang="pt-BR" dirty="0">
                <a:latin typeface="+mj-lt"/>
              </a:rPr>
              <a:t>potiguar[0].nome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tipo char[40]</a:t>
            </a:r>
          </a:p>
          <a:p>
            <a:r>
              <a:rPr lang="pt-BR" dirty="0">
                <a:latin typeface="+mj-lt"/>
              </a:rPr>
              <a:t>potiguar[0].nome[0]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tipo char</a:t>
            </a:r>
          </a:p>
          <a:p>
            <a:r>
              <a:rPr lang="pt-BR" dirty="0">
                <a:latin typeface="+mj-lt"/>
              </a:rPr>
              <a:t>potiguar[0].salario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// tipo float</a:t>
            </a:r>
          </a:p>
        </p:txBody>
      </p:sp>
      <p:sp>
        <p:nvSpPr>
          <p:cNvPr id="6" name="Retângulo 3"/>
          <p:cNvSpPr/>
          <p:nvPr/>
        </p:nvSpPr>
        <p:spPr>
          <a:xfrm>
            <a:off x="8616280" y="4287579"/>
            <a:ext cx="275735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struct</a:t>
            </a:r>
            <a:r>
              <a:rPr lang="pt-BR" dirty="0">
                <a:latin typeface="+mj-lt"/>
              </a:rPr>
              <a:t>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jogador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char</a:t>
            </a:r>
            <a:r>
              <a:rPr lang="pt-BR" dirty="0">
                <a:latin typeface="+mj-lt"/>
              </a:rPr>
              <a:t> nome[40];</a:t>
            </a:r>
          </a:p>
          <a:p>
            <a:r>
              <a:rPr lang="pt-BR" dirty="0">
                <a:latin typeface="+mj-lt"/>
              </a:rPr>
              <a:t>  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 salario;</a:t>
            </a:r>
          </a:p>
          <a:p>
            <a:r>
              <a:rPr lang="pt-BR" dirty="0">
                <a:latin typeface="+mj-lt"/>
              </a:rPr>
              <a:t>  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 </a:t>
            </a:r>
            <a:r>
              <a:rPr lang="pt-BR" dirty="0">
                <a:latin typeface="+mj-lt"/>
              </a:rPr>
              <a:t>gols;</a:t>
            </a:r>
          </a:p>
          <a:p>
            <a:r>
              <a:rPr lang="pt-BR" dirty="0">
                <a:latin typeface="+mj-lt"/>
              </a:rPr>
              <a:t>};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variáveis</a:t>
            </a:r>
            <a:r>
              <a:rPr lang="pt-BR" dirty="0"/>
              <a:t> 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constantes</a:t>
            </a:r>
            <a:r>
              <a:rPr lang="pt-BR" dirty="0"/>
              <a:t> armazenam informações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pt-BR" dirty="0"/>
              <a:t>Elas ocupam espaço na memória</a:t>
            </a:r>
          </a:p>
          <a:p>
            <a:pPr lvl="1"/>
            <a:r>
              <a:rPr lang="pt-BR" dirty="0"/>
              <a:t>Possuem um tipo</a:t>
            </a:r>
          </a:p>
          <a:p>
            <a:r>
              <a:rPr lang="pt-BR" dirty="0"/>
              <a:t>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tipos básicos </a:t>
            </a:r>
            <a:r>
              <a:rPr lang="pt-BR" dirty="0"/>
              <a:t>armazenam valores: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pt-BR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5148E26F-2347-4009-917E-1E5A24944452}"/>
              </a:ext>
            </a:extLst>
          </p:cNvPr>
          <p:cNvGrpSpPr/>
          <p:nvPr/>
        </p:nvGrpSpPr>
        <p:grpSpPr>
          <a:xfrm>
            <a:off x="2414739" y="4149080"/>
            <a:ext cx="5553470" cy="1754326"/>
            <a:chOff x="2918795" y="4437112"/>
            <a:chExt cx="5553470" cy="1754326"/>
          </a:xfrm>
        </p:grpSpPr>
        <p:sp>
          <p:nvSpPr>
            <p:cNvPr id="4" name="CaixaDeTexto 3"/>
            <p:cNvSpPr txBox="1"/>
            <p:nvPr/>
          </p:nvSpPr>
          <p:spPr>
            <a:xfrm>
              <a:off x="5121668" y="4437112"/>
              <a:ext cx="3350597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char</a:t>
              </a:r>
              <a:r>
                <a:rPr lang="pt-BR" dirty="0">
                  <a:latin typeface="+mj-lt"/>
                </a:rPr>
                <a:t>   </a:t>
              </a:r>
              <a:r>
                <a:rPr lang="pt-BR" dirty="0" err="1">
                  <a:latin typeface="+mj-lt"/>
                </a:rPr>
                <a:t>ch</a:t>
              </a:r>
              <a:r>
                <a:rPr lang="pt-BR" dirty="0">
                  <a:latin typeface="+mj-lt"/>
                </a:rPr>
                <a:t>   = </a:t>
              </a:r>
              <a:r>
                <a:rPr lang="pt-BR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j-lt"/>
                </a:rPr>
                <a:t>'W'</a:t>
              </a:r>
              <a:r>
                <a:rPr lang="pt-BR" dirty="0">
                  <a:latin typeface="+mj-lt"/>
                </a:rPr>
                <a:t>;</a:t>
              </a:r>
            </a:p>
            <a:p>
              <a:r>
                <a:rPr lang="pt-BR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short</a:t>
              </a:r>
              <a:r>
                <a:rPr lang="pt-BR" dirty="0">
                  <a:latin typeface="+mj-lt"/>
                </a:rPr>
                <a:t>  sol  = 25;</a:t>
              </a:r>
            </a:p>
            <a:p>
              <a:r>
                <a:rPr lang="pt-BR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int</a:t>
              </a:r>
              <a:r>
                <a:rPr lang="pt-BR" dirty="0">
                  <a:latin typeface="+mj-lt"/>
                </a:rPr>
                <a:t>    num  = 45820;</a:t>
              </a:r>
            </a:p>
            <a:p>
              <a:endParaRPr lang="pt-BR" dirty="0">
                <a:latin typeface="+mj-lt"/>
              </a:endParaRPr>
            </a:p>
            <a:p>
              <a:r>
                <a:rPr lang="pt-BR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float</a:t>
              </a:r>
              <a:r>
                <a:rPr lang="pt-BR" dirty="0">
                  <a:latin typeface="+mj-lt"/>
                </a:rPr>
                <a:t>  taxa = 0.25f;</a:t>
              </a:r>
            </a:p>
            <a:p>
              <a:r>
                <a:rPr lang="pt-BR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double</a:t>
              </a:r>
              <a:r>
                <a:rPr lang="pt-BR" dirty="0">
                  <a:latin typeface="+mj-lt"/>
                </a:rPr>
                <a:t> peso = 1.729156E5;</a:t>
              </a:r>
            </a:p>
          </p:txBody>
        </p:sp>
        <p:sp>
          <p:nvSpPr>
            <p:cNvPr id="5" name="Left Brace 4"/>
            <p:cNvSpPr/>
            <p:nvPr/>
          </p:nvSpPr>
          <p:spPr>
            <a:xfrm>
              <a:off x="4871864" y="4437113"/>
              <a:ext cx="144016" cy="877163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Left Brace 5"/>
            <p:cNvSpPr/>
            <p:nvPr/>
          </p:nvSpPr>
          <p:spPr>
            <a:xfrm>
              <a:off x="4871864" y="5568446"/>
              <a:ext cx="144016" cy="504056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817566" y="4691027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Inteiros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18795" y="5635808"/>
              <a:ext cx="18031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Ponto-flutuantes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Declaração de 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Pode-se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combinar a declaração com a criação</a:t>
            </a:r>
            <a:r>
              <a:rPr lang="pt-BR" dirty="0"/>
              <a:t> de variáveis: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Pode-se também criar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registro sem nome</a:t>
            </a:r>
          </a:p>
        </p:txBody>
      </p:sp>
      <p:sp>
        <p:nvSpPr>
          <p:cNvPr id="4" name="Retângulo 3"/>
          <p:cNvSpPr/>
          <p:nvPr/>
        </p:nvSpPr>
        <p:spPr>
          <a:xfrm>
            <a:off x="1721024" y="2348880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struct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jogador</a:t>
            </a:r>
            <a:r>
              <a:rPr lang="pt-BR" sz="1600" dirty="0">
                <a:latin typeface="+mj-lt"/>
              </a:rPr>
              <a:t> 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600" dirty="0">
                <a:latin typeface="+mj-lt"/>
              </a:rPr>
              <a:t> nome[40];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sz="1600" dirty="0">
                <a:latin typeface="+mj-lt"/>
              </a:rPr>
              <a:t> salario;</a:t>
            </a:r>
          </a:p>
          <a:p>
            <a:r>
              <a:rPr lang="pt-BR" sz="1600" dirty="0">
                <a:latin typeface="+mj-lt"/>
              </a:rPr>
              <a:t>} </a:t>
            </a:r>
          </a:p>
          <a:p>
            <a:r>
              <a:rPr lang="pt-BR" sz="1600" dirty="0" err="1">
                <a:latin typeface="+mj-lt"/>
              </a:rPr>
              <a:t>maradona</a:t>
            </a:r>
            <a:r>
              <a:rPr lang="pt-BR" sz="1600" dirty="0">
                <a:latin typeface="+mj-lt"/>
              </a:rPr>
              <a:t>, </a:t>
            </a:r>
            <a:r>
              <a:rPr lang="pt-BR" sz="1600" dirty="0" err="1">
                <a:latin typeface="+mj-lt"/>
              </a:rPr>
              <a:t>zidane</a:t>
            </a:r>
            <a:r>
              <a:rPr lang="pt-BR" sz="1600" dirty="0">
                <a:latin typeface="+mj-lt"/>
              </a:rPr>
              <a:t>;</a:t>
            </a:r>
          </a:p>
        </p:txBody>
      </p:sp>
      <p:sp>
        <p:nvSpPr>
          <p:cNvPr id="5" name="Retângulo 4"/>
          <p:cNvSpPr/>
          <p:nvPr/>
        </p:nvSpPr>
        <p:spPr>
          <a:xfrm>
            <a:off x="1721024" y="4581128"/>
            <a:ext cx="692948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struct</a:t>
            </a:r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600" dirty="0">
                <a:latin typeface="+mj-lt"/>
              </a:rPr>
              <a:t> nome[40];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sz="1600" dirty="0">
                <a:latin typeface="+mj-lt"/>
              </a:rPr>
              <a:t> salario;</a:t>
            </a:r>
          </a:p>
          <a:p>
            <a:r>
              <a:rPr lang="pt-BR" sz="1600" dirty="0">
                <a:latin typeface="+mj-lt"/>
              </a:rPr>
              <a:t>} </a:t>
            </a:r>
          </a:p>
          <a:p>
            <a:r>
              <a:rPr lang="pt-BR" sz="1600" dirty="0">
                <a:latin typeface="+mj-lt"/>
              </a:rPr>
              <a:t>pele;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criar uma variável é obrigatório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Registros </a:t>
            </a:r>
            <a:r>
              <a:rPr lang="pt-BR" dirty="0"/>
              <a:t>são tipos compostos de dados</a:t>
            </a:r>
          </a:p>
          <a:p>
            <a:pPr lvl="1"/>
            <a:r>
              <a:rPr lang="pt-BR" dirty="0"/>
              <a:t>Agrupam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conjunto de informações</a:t>
            </a:r>
            <a:r>
              <a:rPr lang="pt-BR" dirty="0"/>
              <a:t> </a:t>
            </a:r>
          </a:p>
          <a:p>
            <a:pPr lvl="1"/>
            <a:r>
              <a:rPr lang="pt-BR" dirty="0"/>
              <a:t>Aceitam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tipos de dados diferentes</a:t>
            </a:r>
            <a:endParaRPr lang="pt-BR" dirty="0"/>
          </a:p>
          <a:p>
            <a:pPr lvl="1"/>
            <a:r>
              <a:rPr lang="pt-BR" dirty="0"/>
              <a:t>Permitem a criação de novos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tipos de dados</a:t>
            </a:r>
            <a:endParaRPr lang="pt-BR" dirty="0"/>
          </a:p>
          <a:p>
            <a:pPr lvl="1"/>
            <a:r>
              <a:rPr lang="pt-BR" dirty="0"/>
              <a:t>Funcionam como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um tipo básico de dado </a:t>
            </a:r>
            <a:r>
              <a:rPr lang="pt-BR" dirty="0"/>
              <a:t>no que diz respeito:</a:t>
            </a:r>
          </a:p>
          <a:p>
            <a:pPr lvl="2"/>
            <a:r>
              <a:rPr lang="pt-BR" dirty="0"/>
              <a:t>Passagem de parâmetros </a:t>
            </a:r>
          </a:p>
          <a:p>
            <a:pPr lvl="2"/>
            <a:r>
              <a:rPr lang="pt-BR" dirty="0"/>
              <a:t>Retorno de valores em funções</a:t>
            </a:r>
          </a:p>
          <a:p>
            <a:pPr lvl="2"/>
            <a:r>
              <a:rPr lang="pt-BR" dirty="0"/>
              <a:t>Criação de vetores</a:t>
            </a:r>
          </a:p>
          <a:p>
            <a:pPr lvl="2"/>
            <a:r>
              <a:rPr lang="pt-BR" dirty="0"/>
              <a:t>Atribuição de valor</a:t>
            </a:r>
          </a:p>
          <a:p>
            <a:pPr lvl="2"/>
            <a:endParaRPr lang="pt-BR" dirty="0"/>
          </a:p>
          <a:p>
            <a:pPr lvl="2"/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Porém, com os tipos básicos não é possível armazenar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conjunto de informações</a:t>
            </a:r>
            <a:endParaRPr lang="pt-BR" dirty="0"/>
          </a:p>
          <a:p>
            <a:pPr lvl="1"/>
            <a:r>
              <a:rPr lang="pt-BR" dirty="0"/>
              <a:t>Como armazenar o peso de </a:t>
            </a:r>
            <a:r>
              <a:rPr lang="pt-BR" dirty="0">
                <a:latin typeface="+mj-lt"/>
              </a:rPr>
              <a:t>22</a:t>
            </a:r>
            <a:r>
              <a:rPr lang="pt-BR" dirty="0"/>
              <a:t> jogadores?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A solução é usar vetores:</a:t>
            </a:r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991544" y="3284984"/>
            <a:ext cx="233749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 p1  = 80.2;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 p2  = 70.6;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 p3  = 65.5;</a:t>
            </a:r>
          </a:p>
          <a:p>
            <a:r>
              <a:rPr lang="pt-BR" dirty="0">
                <a:latin typeface="+mj-lt"/>
              </a:rPr>
              <a:t>...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 p21 = 85.8;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 p22 = 91.0;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4634749" y="3642175"/>
            <a:ext cx="31432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+mj-lt"/>
              </a:rPr>
              <a:t>Criar 22 variáveis diferentes não é a melhor solução.</a:t>
            </a:r>
          </a:p>
        </p:txBody>
      </p:sp>
      <p:cxnSp>
        <p:nvCxnSpPr>
          <p:cNvPr id="7" name="Conector reto 6"/>
          <p:cNvCxnSpPr/>
          <p:nvPr/>
        </p:nvCxnSpPr>
        <p:spPr>
          <a:xfrm>
            <a:off x="2200728" y="3356422"/>
            <a:ext cx="1947915" cy="15716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 flipH="1">
            <a:off x="2200728" y="3356422"/>
            <a:ext cx="1947915" cy="15716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CaixaDeTexto 3"/>
          <p:cNvSpPr txBox="1"/>
          <p:nvPr/>
        </p:nvSpPr>
        <p:spPr>
          <a:xfrm>
            <a:off x="1991544" y="5661248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 peso[22];</a:t>
            </a:r>
          </a:p>
        </p:txBody>
      </p:sp>
    </p:spTree>
    <p:extLst>
      <p:ext uri="{BB962C8B-B14F-4D97-AF65-F5344CB8AC3E}">
        <p14:creationId xmlns:p14="http://schemas.microsoft.com/office/powerpoint/2010/main" val="2749757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Com vetores não é possível armazenar um conjunto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informações de tipos diferentes</a:t>
            </a:r>
          </a:p>
          <a:p>
            <a:pPr lvl="1"/>
            <a:r>
              <a:rPr lang="pt-BR" dirty="0"/>
              <a:t>Como armazenar um cadastro completo de </a:t>
            </a:r>
            <a:r>
              <a:rPr lang="pt-BR" sz="2400" dirty="0">
                <a:latin typeface="+mj-lt"/>
              </a:rPr>
              <a:t>22</a:t>
            </a:r>
            <a:r>
              <a:rPr lang="pt-BR" dirty="0"/>
              <a:t> jogadores</a:t>
            </a:r>
            <a:br>
              <a:rPr lang="pt-BR" dirty="0"/>
            </a:br>
            <a:r>
              <a:rPr lang="pt-BR" dirty="0"/>
              <a:t>(nome, idade, altura, peso, gols, etc.)?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A solução é usar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registros</a:t>
            </a:r>
          </a:p>
          <a:p>
            <a:pPr lvl="1"/>
            <a:endParaRPr lang="pt-BR" dirty="0"/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991544" y="3861048"/>
            <a:ext cx="297068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    nome[22][80];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dirty="0">
                <a:latin typeface="+mj-lt"/>
              </a:rPr>
              <a:t> idade[22];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dirty="0">
                <a:latin typeface="+mj-lt"/>
              </a:rPr>
              <a:t> altura[22]; 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    peso[22];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dirty="0">
                <a:latin typeface="+mj-lt"/>
              </a:rPr>
              <a:t> gols[22];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cxnSp>
        <p:nvCxnSpPr>
          <p:cNvPr id="5" name="Conector reto 6"/>
          <p:cNvCxnSpPr/>
          <p:nvPr/>
        </p:nvCxnSpPr>
        <p:spPr>
          <a:xfrm>
            <a:off x="2135559" y="4005064"/>
            <a:ext cx="2592288" cy="12241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Conector reto 7"/>
          <p:cNvCxnSpPr/>
          <p:nvPr/>
        </p:nvCxnSpPr>
        <p:spPr>
          <a:xfrm flipH="1">
            <a:off x="2135559" y="4005064"/>
            <a:ext cx="2592288" cy="12241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CaixaDeTexto 4"/>
          <p:cNvSpPr txBox="1"/>
          <p:nvPr/>
        </p:nvSpPr>
        <p:spPr>
          <a:xfrm>
            <a:off x="5231903" y="4141530"/>
            <a:ext cx="31432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+mj-lt"/>
              </a:rPr>
              <a:t>Criar vários vetores não é a melhor solução.</a:t>
            </a:r>
          </a:p>
        </p:txBody>
      </p:sp>
    </p:spTree>
    <p:extLst>
      <p:ext uri="{BB962C8B-B14F-4D97-AF65-F5344CB8AC3E}">
        <p14:creationId xmlns:p14="http://schemas.microsoft.com/office/powerpoint/2010/main" val="3690055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Registros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O registro agrupa informações,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tipos possivelmente diferentes</a:t>
            </a:r>
            <a:r>
              <a:rPr lang="pt-BR" dirty="0"/>
              <a:t>, sob um único identificador</a:t>
            </a:r>
          </a:p>
          <a:p>
            <a:pPr marL="768096" lvl="2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Em C++,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registro</a:t>
            </a:r>
            <a:r>
              <a:rPr lang="pt-BR" dirty="0"/>
              <a:t> define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novo tipo de dado</a:t>
            </a:r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AE05C58-F3C8-43E4-ACD5-C91671E33E4C}"/>
              </a:ext>
            </a:extLst>
          </p:cNvPr>
          <p:cNvSpPr txBox="1"/>
          <p:nvPr/>
        </p:nvSpPr>
        <p:spPr>
          <a:xfrm>
            <a:off x="2261855" y="3060249"/>
            <a:ext cx="2436115" cy="2009061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600" dirty="0">
                <a:latin typeface="+mj-lt"/>
              </a:rPr>
              <a:t>     nome[20];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  </a:t>
            </a:r>
            <a:r>
              <a:rPr lang="pt-BR" sz="1600" dirty="0">
                <a:latin typeface="+mj-lt"/>
              </a:rPr>
              <a:t>idade;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sz="1600" dirty="0">
                <a:latin typeface="+mj-lt"/>
              </a:rPr>
              <a:t>    peso;</a:t>
            </a:r>
            <a:br>
              <a:rPr lang="pt-BR" sz="1600" dirty="0">
                <a:latin typeface="+mj-lt"/>
              </a:rPr>
            </a:b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double</a:t>
            </a:r>
            <a:r>
              <a:rPr lang="pt-BR" sz="1600" dirty="0">
                <a:latin typeface="+mj-lt"/>
              </a:rPr>
              <a:t>   salario;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sz="1600" dirty="0">
                <a:latin typeface="+mj-lt"/>
              </a:rPr>
              <a:t> gols;</a:t>
            </a:r>
            <a:br>
              <a:rPr lang="pt-BR" sz="1600" dirty="0">
                <a:latin typeface="+mj-lt"/>
              </a:rPr>
            </a:br>
            <a:endParaRPr lang="pt-BR" sz="1600" dirty="0">
              <a:latin typeface="+mj-lt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089350D-E513-4A6F-BF20-32D1C3C8E799}"/>
              </a:ext>
            </a:extLst>
          </p:cNvPr>
          <p:cNvSpPr/>
          <p:nvPr/>
        </p:nvSpPr>
        <p:spPr>
          <a:xfrm>
            <a:off x="5877151" y="3050945"/>
            <a:ext cx="37444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Para solucionar o problema anterior pode-se criar um </a:t>
            </a:r>
            <a:br>
              <a:rPr lang="pt-BR" sz="2400" dirty="0"/>
            </a:br>
            <a:r>
              <a:rPr lang="pt-BR" sz="2400" dirty="0"/>
              <a:t>vetor do tipo 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</a:rPr>
              <a:t>jogador</a:t>
            </a:r>
            <a:endParaRPr lang="pt-BR" sz="2400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AAC3CBC2-C545-44C9-8B07-E11B68B09AC0}"/>
              </a:ext>
            </a:extLst>
          </p:cNvPr>
          <p:cNvSpPr/>
          <p:nvPr/>
        </p:nvSpPr>
        <p:spPr>
          <a:xfrm>
            <a:off x="2980771" y="2863659"/>
            <a:ext cx="998284" cy="374571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  <a:ln w="19050">
            <a:solidFill>
              <a:schemeClr val="bg1">
                <a:lumMod val="75000"/>
                <a:lumOff val="2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  <a:endParaRPr lang="pt-BR" dirty="0">
              <a:latin typeface="+mj-lt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A4C46FA-43A9-4BA2-B4FF-A51AA5D32020}"/>
              </a:ext>
            </a:extLst>
          </p:cNvPr>
          <p:cNvSpPr/>
          <p:nvPr/>
        </p:nvSpPr>
        <p:spPr>
          <a:xfrm>
            <a:off x="6126533" y="4423704"/>
            <a:ext cx="2590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jogador</a:t>
            </a:r>
            <a:r>
              <a:rPr lang="pt-BR" dirty="0">
                <a:latin typeface="+mj-lt"/>
              </a:rPr>
              <a:t> equipe[22];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Registros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Declaração de um registro: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3381357" y="2571744"/>
            <a:ext cx="2130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Palavra-chave struct</a:t>
            </a:r>
          </a:p>
        </p:txBody>
      </p:sp>
      <p:cxnSp>
        <p:nvCxnSpPr>
          <p:cNvPr id="7" name="Conector reto 6"/>
          <p:cNvCxnSpPr/>
          <p:nvPr/>
        </p:nvCxnSpPr>
        <p:spPr>
          <a:xfrm rot="5400000">
            <a:off x="5167306" y="3143248"/>
            <a:ext cx="28575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6096001" y="2571744"/>
            <a:ext cx="185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Nome do registro</a:t>
            </a:r>
          </a:p>
        </p:txBody>
      </p:sp>
      <p:cxnSp>
        <p:nvCxnSpPr>
          <p:cNvPr id="9" name="Conector reto 8"/>
          <p:cNvCxnSpPr/>
          <p:nvPr/>
        </p:nvCxnSpPr>
        <p:spPr>
          <a:xfrm rot="5400000">
            <a:off x="6168232" y="3142454"/>
            <a:ext cx="28575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have direita 9"/>
          <p:cNvSpPr/>
          <p:nvPr/>
        </p:nvSpPr>
        <p:spPr>
          <a:xfrm>
            <a:off x="7536160" y="3906576"/>
            <a:ext cx="142876" cy="85725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7821913" y="4120890"/>
            <a:ext cx="2177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Membros do registro</a:t>
            </a:r>
          </a:p>
        </p:txBody>
      </p:sp>
      <p:cxnSp>
        <p:nvCxnSpPr>
          <p:cNvPr id="12" name="Conector reto 11"/>
          <p:cNvCxnSpPr/>
          <p:nvPr/>
        </p:nvCxnSpPr>
        <p:spPr>
          <a:xfrm rot="5400000">
            <a:off x="5034406" y="5201231"/>
            <a:ext cx="28575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5033613" y="5404197"/>
            <a:ext cx="3369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Finaliza a instrução de declaração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BBAD265-D9EE-4268-9068-D68C9FFCC4C0}"/>
              </a:ext>
            </a:extLst>
          </p:cNvPr>
          <p:cNvSpPr txBox="1"/>
          <p:nvPr/>
        </p:nvSpPr>
        <p:spPr>
          <a:xfrm>
            <a:off x="4809243" y="3202555"/>
            <a:ext cx="2578137" cy="194095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struct</a:t>
            </a:r>
            <a:r>
              <a:rPr lang="pt-BR" dirty="0">
                <a:latin typeface="+mj-lt"/>
              </a:rPr>
              <a:t> </a:t>
            </a: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char</a:t>
            </a:r>
            <a:r>
              <a:rPr lang="pt-BR" dirty="0">
                <a:latin typeface="+mj-lt"/>
              </a:rPr>
              <a:t> nome[20];</a:t>
            </a:r>
          </a:p>
          <a:p>
            <a:r>
              <a:rPr lang="pt-BR" dirty="0">
                <a:latin typeface="+mj-lt"/>
              </a:rPr>
              <a:t> 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 salario;</a:t>
            </a:r>
          </a:p>
          <a:p>
            <a:r>
              <a:rPr lang="pt-BR" dirty="0">
                <a:latin typeface="+mj-lt"/>
              </a:rPr>
              <a:t>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dirty="0">
                <a:latin typeface="+mj-lt"/>
              </a:rPr>
              <a:t> gols;</a:t>
            </a:r>
          </a:p>
          <a:p>
            <a:r>
              <a:rPr lang="pt-BR" dirty="0">
                <a:latin typeface="+mj-lt"/>
              </a:rPr>
              <a:t>};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declaração do registro </a:t>
            </a:r>
            <a:r>
              <a:rPr lang="pt-BR" dirty="0"/>
              <a:t>não cria variáveis</a:t>
            </a:r>
          </a:p>
          <a:p>
            <a:pPr lvl="1"/>
            <a:r>
              <a:rPr lang="pt-BR" dirty="0"/>
              <a:t>Não aloca espaço em memória para os dados</a:t>
            </a:r>
          </a:p>
          <a:p>
            <a:pPr lvl="1"/>
            <a:r>
              <a:rPr lang="pt-BR" dirty="0"/>
              <a:t>Apenas define que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 de informações</a:t>
            </a:r>
            <a:r>
              <a:rPr lang="pt-BR" dirty="0"/>
              <a:t> serão armazenadas</a:t>
            </a:r>
          </a:p>
          <a:p>
            <a:pPr lvl="1"/>
            <a:r>
              <a:rPr lang="pt-BR" dirty="0"/>
              <a:t>Define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um nome </a:t>
            </a:r>
            <a:r>
              <a:rPr lang="pt-BR" dirty="0"/>
              <a:t>para um novo tipo de dado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281996" y="4657167"/>
            <a:ext cx="252028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struct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char</a:t>
            </a:r>
            <a:r>
              <a:rPr lang="pt-BR" sz="1600" dirty="0">
                <a:latin typeface="+mj-lt"/>
              </a:rPr>
              <a:t> nome[20];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salario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 </a:t>
            </a:r>
            <a:r>
              <a:rPr lang="pt-BR" sz="1600" dirty="0">
                <a:latin typeface="+mj-lt"/>
              </a:rPr>
              <a:t>gols;</a:t>
            </a:r>
          </a:p>
          <a:p>
            <a:r>
              <a:rPr lang="pt-BR" sz="1600" dirty="0">
                <a:latin typeface="+mj-lt"/>
              </a:rPr>
              <a:t>};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58A417E3-C163-4135-A9A4-22CD914C35DC}"/>
              </a:ext>
            </a:extLst>
          </p:cNvPr>
          <p:cNvSpPr/>
          <p:nvPr/>
        </p:nvSpPr>
        <p:spPr>
          <a:xfrm>
            <a:off x="3099816" y="4660580"/>
            <a:ext cx="889086" cy="34118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Declaração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FB3C74A-E222-4D95-93EC-A39ABAFCBD5D}"/>
              </a:ext>
            </a:extLst>
          </p:cNvPr>
          <p:cNvSpPr/>
          <p:nvPr/>
        </p:nvSpPr>
        <p:spPr>
          <a:xfrm>
            <a:off x="7680176" y="4774721"/>
            <a:ext cx="25202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A definição de um registro deve terminar com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ponto e vírgula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273A405-EE54-4F2B-A960-2E0FDE1DDCE2}"/>
              </a:ext>
            </a:extLst>
          </p:cNvPr>
          <p:cNvSpPr txBox="1"/>
          <p:nvPr/>
        </p:nvSpPr>
        <p:spPr>
          <a:xfrm>
            <a:off x="3130228" y="4025607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95000"/>
                  </a:schemeClr>
                </a:solidFill>
              </a:rPr>
              <a:t>Nome de um novo tipo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8C800CAD-1F7F-4139-9ECD-5AAEEEA990A7}"/>
              </a:ext>
            </a:extLst>
          </p:cNvPr>
          <p:cNvCxnSpPr/>
          <p:nvPr/>
        </p:nvCxnSpPr>
        <p:spPr>
          <a:xfrm rot="5400000">
            <a:off x="3217614" y="4511791"/>
            <a:ext cx="285752" cy="158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54FA266-F0CE-4B86-9A03-0C63EE2DE123}"/>
              </a:ext>
            </a:extLst>
          </p:cNvPr>
          <p:cNvSpPr txBox="1"/>
          <p:nvPr/>
        </p:nvSpPr>
        <p:spPr>
          <a:xfrm>
            <a:off x="4583832" y="5236386"/>
            <a:ext cx="2264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tx1">
                    <a:lumMod val="95000"/>
                  </a:schemeClr>
                </a:solidFill>
              </a:rPr>
              <a:t>Tipo das informações armazenadas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526A97D-4C32-4665-AD83-BE254EF65411}"/>
              </a:ext>
            </a:extLst>
          </p:cNvPr>
          <p:cNvSpPr/>
          <p:nvPr/>
        </p:nvSpPr>
        <p:spPr>
          <a:xfrm>
            <a:off x="2734056" y="5138928"/>
            <a:ext cx="1746504" cy="84124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membros do registro </a:t>
            </a:r>
            <a:r>
              <a:rPr lang="pt-BR" dirty="0"/>
              <a:t>são definidos por instruções de declaração de variáveis</a:t>
            </a:r>
          </a:p>
          <a:p>
            <a:pPr lvl="1"/>
            <a:r>
              <a:rPr lang="pt-BR" dirty="0"/>
              <a:t>Pode-se usar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qualquer tipo </a:t>
            </a:r>
            <a:r>
              <a:rPr lang="pt-BR" dirty="0"/>
              <a:t>para as variáveis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dirty="0"/>
              <a:t>(incluindo vetores ou mesmo outro registro já definido)</a:t>
            </a:r>
          </a:p>
        </p:txBody>
      </p:sp>
      <p:sp>
        <p:nvSpPr>
          <p:cNvPr id="4" name="Retângulo 3"/>
          <p:cNvSpPr/>
          <p:nvPr/>
        </p:nvSpPr>
        <p:spPr>
          <a:xfrm>
            <a:off x="2171864" y="4005066"/>
            <a:ext cx="241196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struct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data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short</a:t>
            </a:r>
            <a:r>
              <a:rPr lang="pt-BR" sz="1600" dirty="0">
                <a:latin typeface="+mj-lt"/>
              </a:rPr>
              <a:t> dia;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short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mes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short </a:t>
            </a:r>
            <a:r>
              <a:rPr lang="pt-BR" sz="1600" dirty="0">
                <a:latin typeface="+mj-lt"/>
              </a:rPr>
              <a:t>ano;</a:t>
            </a:r>
          </a:p>
          <a:p>
            <a:r>
              <a:rPr lang="pt-BR" sz="1600" dirty="0">
                <a:latin typeface="+mj-lt"/>
              </a:rPr>
              <a:t>};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1BF1D0A-3376-4D04-9A6D-13E590A4676E}"/>
              </a:ext>
            </a:extLst>
          </p:cNvPr>
          <p:cNvSpPr/>
          <p:nvPr/>
        </p:nvSpPr>
        <p:spPr>
          <a:xfrm>
            <a:off x="4822158" y="4005065"/>
            <a:ext cx="26917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struct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horario</a:t>
            </a:r>
            <a:endParaRPr lang="pt-BR" sz="1600" dirty="0">
              <a:solidFill>
                <a:schemeClr val="accent3">
                  <a:lumMod val="40000"/>
                  <a:lumOff val="60000"/>
                </a:schemeClr>
              </a:solidFill>
              <a:latin typeface="+mj-lt"/>
            </a:endParaRP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short</a:t>
            </a:r>
            <a:r>
              <a:rPr lang="pt-BR" sz="1600" dirty="0">
                <a:latin typeface="+mj-lt"/>
              </a:rPr>
              <a:t> hora;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short</a:t>
            </a:r>
            <a:r>
              <a:rPr lang="pt-BR" sz="1600" dirty="0">
                <a:latin typeface="+mj-lt"/>
              </a:rPr>
              <a:t> min;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short </a:t>
            </a:r>
            <a:r>
              <a:rPr lang="pt-BR" sz="1600" dirty="0" err="1">
                <a:latin typeface="+mj-lt"/>
              </a:rPr>
              <a:t>seg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};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2D99603-6655-4BBE-9338-6C6978CCD054}"/>
              </a:ext>
            </a:extLst>
          </p:cNvPr>
          <p:cNvSpPr/>
          <p:nvPr/>
        </p:nvSpPr>
        <p:spPr>
          <a:xfrm>
            <a:off x="7752184" y="4005064"/>
            <a:ext cx="31123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struct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evento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data</a:t>
            </a:r>
            <a:r>
              <a:rPr lang="pt-BR" sz="1600" dirty="0">
                <a:latin typeface="+mj-lt"/>
              </a:rPr>
              <a:t> dia;</a:t>
            </a:r>
          </a:p>
          <a:p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horario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>
                <a:latin typeface="+mj-lt"/>
              </a:rPr>
              <a:t>hora;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char</a:t>
            </a:r>
            <a:r>
              <a:rPr lang="pt-BR" sz="1600" dirty="0">
                <a:latin typeface="+mj-lt"/>
              </a:rPr>
              <a:t> lugar[40];</a:t>
            </a:r>
          </a:p>
          <a:p>
            <a:r>
              <a:rPr lang="pt-BR" sz="1600" dirty="0">
                <a:latin typeface="+mj-lt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291353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de 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Após a declaração do registro, pode-se </a:t>
            </a:r>
            <a:br>
              <a:rPr lang="pt-BR" dirty="0"/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criar variáveis </a:t>
            </a:r>
            <a:r>
              <a:rPr lang="pt-BR" dirty="0"/>
              <a:t>desse novo tipo:</a:t>
            </a:r>
          </a:p>
          <a:p>
            <a:endParaRPr lang="pt-BR" dirty="0"/>
          </a:p>
          <a:p>
            <a:endParaRPr lang="pt-BR" dirty="0"/>
          </a:p>
          <a:p>
            <a:pPr lvl="1">
              <a:buNone/>
            </a:pPr>
            <a:endParaRPr lang="pt-BR" dirty="0"/>
          </a:p>
          <a:p>
            <a:pPr lvl="1"/>
            <a:r>
              <a:rPr lang="pt-BR" dirty="0"/>
              <a:t>Em C é obrigatório manter a palavra-chave struct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C++ enfatiza que o registro é um novo tipo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03512" y="2967335"/>
            <a:ext cx="20842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 </a:t>
            </a:r>
            <a:r>
              <a:rPr lang="pt-BR" dirty="0">
                <a:latin typeface="+mj-lt"/>
              </a:rPr>
              <a:t>pele;</a:t>
            </a:r>
          </a:p>
          <a:p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  <a:r>
              <a:rPr lang="pt-BR" dirty="0">
                <a:latin typeface="+mj-lt"/>
              </a:rPr>
              <a:t> zico;</a:t>
            </a:r>
          </a:p>
          <a:p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  <a:r>
              <a:rPr lang="pt-BR" dirty="0">
                <a:latin typeface="+mj-lt"/>
              </a:rPr>
              <a:t> bebeto;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991544" y="5857892"/>
            <a:ext cx="7402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 </a:t>
            </a:r>
            <a:r>
              <a:rPr lang="pt-BR" dirty="0">
                <a:latin typeface="+mj-lt"/>
              </a:rPr>
              <a:t>bebeto;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struct não é necessário em C++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2004510" y="4857760"/>
            <a:ext cx="6263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struct </a:t>
            </a: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 </a:t>
            </a:r>
            <a:r>
              <a:rPr lang="pt-BR" dirty="0">
                <a:latin typeface="+mj-lt"/>
              </a:rPr>
              <a:t>bebeto;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struct necessário em C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4ED9E78-B597-43B9-872E-9D8526B16597}"/>
              </a:ext>
            </a:extLst>
          </p:cNvPr>
          <p:cNvSpPr/>
          <p:nvPr/>
        </p:nvSpPr>
        <p:spPr>
          <a:xfrm>
            <a:off x="8688288" y="1873076"/>
            <a:ext cx="237626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struct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char</a:t>
            </a:r>
            <a:r>
              <a:rPr lang="pt-BR" sz="1600" dirty="0">
                <a:latin typeface="+mj-lt"/>
              </a:rPr>
              <a:t> nome[20];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salario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 </a:t>
            </a:r>
            <a:r>
              <a:rPr lang="pt-BR" sz="1600" dirty="0">
                <a:latin typeface="+mj-lt"/>
              </a:rPr>
              <a:t>gols;</a:t>
            </a:r>
          </a:p>
          <a:p>
            <a:r>
              <a:rPr lang="pt-BR" sz="1600" dirty="0">
                <a:latin typeface="+mj-lt"/>
              </a:rPr>
              <a:t>};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ô">
  <a:themeElements>
    <a:clrScheme name="Metrô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ô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ô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1820</TotalTime>
  <Words>1416</Words>
  <Application>Microsoft Office PowerPoint</Application>
  <PresentationFormat>Widescreen</PresentationFormat>
  <Paragraphs>357</Paragraphs>
  <Slides>21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8" baseType="lpstr">
      <vt:lpstr>Calibri</vt:lpstr>
      <vt:lpstr>Consolas</vt:lpstr>
      <vt:lpstr>Corbel</vt:lpstr>
      <vt:lpstr>Wingdings</vt:lpstr>
      <vt:lpstr>Wingdings 2</vt:lpstr>
      <vt:lpstr>Wingdings 3</vt:lpstr>
      <vt:lpstr>Metrô</vt:lpstr>
      <vt:lpstr>Registros</vt:lpstr>
      <vt:lpstr>Introdução</vt:lpstr>
      <vt:lpstr>Introdução</vt:lpstr>
      <vt:lpstr>Introdução</vt:lpstr>
      <vt:lpstr>Registros</vt:lpstr>
      <vt:lpstr>Registros</vt:lpstr>
      <vt:lpstr>Declaração</vt:lpstr>
      <vt:lpstr>Declaração</vt:lpstr>
      <vt:lpstr>Criação de Variáveis</vt:lpstr>
      <vt:lpstr>Criação de Variáveis</vt:lpstr>
      <vt:lpstr>Usando Registros</vt:lpstr>
      <vt:lpstr>Registros</vt:lpstr>
      <vt:lpstr>Registros</vt:lpstr>
      <vt:lpstr>Registros</vt:lpstr>
      <vt:lpstr>Registros</vt:lpstr>
      <vt:lpstr>Registros</vt:lpstr>
      <vt:lpstr>Vetores de Registros</vt:lpstr>
      <vt:lpstr>Vetores de Registros</vt:lpstr>
      <vt:lpstr>Vetores de Registros</vt:lpstr>
      <vt:lpstr>Declaração de Variáveis</vt:lpstr>
      <vt:lpstr>Resumo</vt:lpstr>
    </vt:vector>
  </TitlesOfParts>
  <Company>Anabele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Tipos Compostos de dados</dc:title>
  <dc:creator>Judson Santiago</dc:creator>
  <cp:lastModifiedBy>Judson Santiago</cp:lastModifiedBy>
  <cp:revision>231</cp:revision>
  <dcterms:created xsi:type="dcterms:W3CDTF">2009-04-30T17:51:58Z</dcterms:created>
  <dcterms:modified xsi:type="dcterms:W3CDTF">2019-10-31T19:55:00Z</dcterms:modified>
  <cp:contentStatus/>
</cp:coreProperties>
</file>