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4" r:id="rId4"/>
    <p:sldId id="295" r:id="rId5"/>
    <p:sldId id="271" r:id="rId6"/>
    <p:sldId id="273" r:id="rId7"/>
    <p:sldId id="272" r:id="rId8"/>
    <p:sldId id="300" r:id="rId9"/>
    <p:sldId id="301" r:id="rId10"/>
    <p:sldId id="275" r:id="rId11"/>
    <p:sldId id="286" r:id="rId12"/>
    <p:sldId id="287" r:id="rId13"/>
    <p:sldId id="276" r:id="rId14"/>
    <p:sldId id="281" r:id="rId15"/>
    <p:sldId id="302" r:id="rId16"/>
    <p:sldId id="303" r:id="rId17"/>
    <p:sldId id="278" r:id="rId18"/>
    <p:sldId id="277" r:id="rId19"/>
    <p:sldId id="284" r:id="rId20"/>
    <p:sldId id="285" r:id="rId21"/>
    <p:sldId id="299" r:id="rId22"/>
    <p:sldId id="296" r:id="rId23"/>
    <p:sldId id="298" r:id="rId24"/>
    <p:sldId id="28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EB681-536E-4281-96ED-DD41E0D3DC1B}" v="2" dt="2019-11-04T21:51:16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5180214-670F-4B48-BB11-502F1F1C5B13}"/>
  </pc:docChgLst>
  <pc:docChgLst>
    <pc:chgData name="Judson Santiago" userId="ebb108da2f256286" providerId="LiveId" clId="{A1A89DE1-6EBF-41D3-A3D9-C054282DAA95}"/>
    <pc:docChg chg="undo custSel addSld delSld modSld">
      <pc:chgData name="Judson Santiago" userId="ebb108da2f256286" providerId="LiveId" clId="{A1A89DE1-6EBF-41D3-A3D9-C054282DAA95}" dt="2018-12-15T01:54:52.491" v="2565" actId="20577"/>
      <pc:docMkLst>
        <pc:docMk/>
      </pc:docMkLst>
      <pc:sldChg chg="add">
        <pc:chgData name="Judson Santiago" userId="ebb108da2f256286" providerId="LiveId" clId="{A1A89DE1-6EBF-41D3-A3D9-C054282DAA95}" dt="2018-12-12T18:47:53.942" v="0"/>
        <pc:sldMkLst>
          <pc:docMk/>
          <pc:sldMk cId="0" sldId="257"/>
        </pc:sldMkLst>
      </pc:sldChg>
      <pc:sldChg chg="addSp delSp modSp modNotesTx">
        <pc:chgData name="Judson Santiago" userId="ebb108da2f256286" providerId="LiveId" clId="{A1A89DE1-6EBF-41D3-A3D9-C054282DAA95}" dt="2018-12-14T17:00:55.215" v="987" actId="403"/>
        <pc:sldMkLst>
          <pc:docMk/>
          <pc:sldMk cId="0" sldId="272"/>
        </pc:sldMkLst>
        <pc:spChg chg="mod">
          <ac:chgData name="Judson Santiago" userId="ebb108da2f256286" providerId="LiveId" clId="{A1A89DE1-6EBF-41D3-A3D9-C054282DAA95}" dt="2018-12-12T19:02:48.694" v="201" actId="1076"/>
          <ac:spMkLst>
            <pc:docMk/>
            <pc:sldMk cId="0" sldId="272"/>
            <ac:spMk id="4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2.212" v="93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2.935" v="94" actId="478"/>
          <ac:spMkLst>
            <pc:docMk/>
            <pc:sldMk cId="0" sldId="272"/>
            <ac:spMk id="8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9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10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11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9.256" v="95" actId="478"/>
          <ac:spMkLst>
            <pc:docMk/>
            <pc:sldMk cId="0" sldId="272"/>
            <ac:spMk id="12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4T17:00:55.215" v="987" actId="403"/>
          <ac:spMkLst>
            <pc:docMk/>
            <pc:sldMk cId="0" sldId="272"/>
            <ac:spMk id="21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9:03:35.359" v="204" actId="478"/>
          <ac:spMkLst>
            <pc:docMk/>
            <pc:sldMk cId="0" sldId="272"/>
            <ac:spMk id="22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8:58:38.088" v="126" actId="478"/>
          <ac:spMkLst>
            <pc:docMk/>
            <pc:sldMk cId="0" sldId="272"/>
            <ac:spMk id="23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8:58:38.088" v="126" actId="478"/>
          <ac:spMkLst>
            <pc:docMk/>
            <pc:sldMk cId="0" sldId="272"/>
            <ac:spMk id="24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5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6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0.268" v="100" actId="478"/>
          <ac:spMkLst>
            <pc:docMk/>
            <pc:sldMk cId="0" sldId="272"/>
            <ac:spMk id="27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1.449" v="101" actId="478"/>
          <ac:spMkLst>
            <pc:docMk/>
            <pc:sldMk cId="0" sldId="272"/>
            <ac:spMk id="28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9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0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1" creationId="{00000000-0000-0000-0000-000000000000}"/>
          </ac:spMkLst>
        </pc:spChg>
        <pc:spChg chg="mod">
          <ac:chgData name="Judson Santiago" userId="ebb108da2f256286" providerId="LiveId" clId="{A1A89DE1-6EBF-41D3-A3D9-C054282DAA95}" dt="2018-12-12T19:04:41.528" v="276" actId="1076"/>
          <ac:spMkLst>
            <pc:docMk/>
            <pc:sldMk cId="0" sldId="272"/>
            <ac:spMk id="32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3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4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5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3.068" v="102" actId="478"/>
          <ac:spMkLst>
            <pc:docMk/>
            <pc:sldMk cId="0" sldId="272"/>
            <ac:spMk id="36" creationId="{00000000-0000-0000-0000-000000000000}"/>
          </ac:spMkLst>
        </pc:spChg>
        <pc:spChg chg="add mod ord">
          <ac:chgData name="Judson Santiago" userId="ebb108da2f256286" providerId="LiveId" clId="{A1A89DE1-6EBF-41D3-A3D9-C054282DAA95}" dt="2018-12-12T19:02:34.279" v="199" actId="207"/>
          <ac:spMkLst>
            <pc:docMk/>
            <pc:sldMk cId="0" sldId="272"/>
            <ac:spMk id="40" creationId="{A5D425BD-AF26-4517-AF56-F6CB042C53F6}"/>
          </ac:spMkLst>
        </pc:spChg>
        <pc:grpChg chg="add del mod">
          <ac:chgData name="Judson Santiago" userId="ebb108da2f256286" providerId="LiveId" clId="{A1A89DE1-6EBF-41D3-A3D9-C054282DAA95}" dt="2018-12-12T18:55:31.060" v="112" actId="165"/>
          <ac:grpSpMkLst>
            <pc:docMk/>
            <pc:sldMk cId="0" sldId="272"/>
            <ac:grpSpMk id="3" creationId="{CD2C5EDC-9C54-4272-9A8E-27D072F03EDB}"/>
          </ac:grpSpMkLst>
        </pc:grpChg>
        <pc:grpChg chg="add mod">
          <ac:chgData name="Judson Santiago" userId="ebb108da2f256286" providerId="LiveId" clId="{A1A89DE1-6EBF-41D3-A3D9-C054282DAA95}" dt="2018-12-12T19:04:36.984" v="275" actId="1076"/>
          <ac:grpSpMkLst>
            <pc:docMk/>
            <pc:sldMk cId="0" sldId="272"/>
            <ac:grpSpMk id="5" creationId="{DBD0CA5E-5E39-4D17-8D99-FA31A34BC0BA}"/>
          </ac:grpSpMkLst>
        </pc:grpChg>
      </pc:sldChg>
      <pc:sldChg chg="addSp modSp modNotesTx">
        <pc:chgData name="Judson Santiago" userId="ebb108da2f256286" providerId="LiveId" clId="{A1A89DE1-6EBF-41D3-A3D9-C054282DAA95}" dt="2018-12-14T17:24:10.706" v="1696" actId="20577"/>
        <pc:sldMkLst>
          <pc:docMk/>
          <pc:sldMk cId="0" sldId="275"/>
        </pc:sldMkLst>
        <pc:spChg chg="mod">
          <ac:chgData name="Judson Santiago" userId="ebb108da2f256286" providerId="LiveId" clId="{A1A89DE1-6EBF-41D3-A3D9-C054282DAA95}" dt="2018-12-14T17:23:14.907" v="1684" actId="207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4:10.706" v="1696" actId="20577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2:42.964" v="1673" actId="12789"/>
          <ac:spMkLst>
            <pc:docMk/>
            <pc:sldMk cId="0" sldId="275"/>
            <ac:spMk id="5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4T17:22:42.964" v="1673" actId="12789"/>
          <ac:spMkLst>
            <pc:docMk/>
            <pc:sldMk cId="0" sldId="275"/>
            <ac:spMk id="6" creationId="{CF9F6486-FFC6-4F04-AAB3-F7EB6A02A7DD}"/>
          </ac:spMkLst>
        </pc:spChg>
      </pc:sldChg>
      <pc:sldChg chg="modSp modNotesTx">
        <pc:chgData name="Judson Santiago" userId="ebb108da2f256286" providerId="LiveId" clId="{A1A89DE1-6EBF-41D3-A3D9-C054282DAA95}" dt="2018-12-14T17:32:48.250" v="1924" actId="20577"/>
        <pc:sldMkLst>
          <pc:docMk/>
          <pc:sldMk cId="0" sldId="276"/>
        </pc:sldMkLst>
        <pc:spChg chg="mod">
          <ac:chgData name="Judson Santiago" userId="ebb108da2f256286" providerId="LiveId" clId="{A1A89DE1-6EBF-41D3-A3D9-C054282DAA95}" dt="2018-12-14T17:31:59.313" v="1904" actId="404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5T01:22:42.543" v="2094" actId="6549"/>
        <pc:sldMkLst>
          <pc:docMk/>
          <pc:sldMk cId="0" sldId="277"/>
        </pc:sldMkLst>
        <pc:spChg chg="mod">
          <ac:chgData name="Judson Santiago" userId="ebb108da2f256286" providerId="LiveId" clId="{A1A89DE1-6EBF-41D3-A3D9-C054282DAA95}" dt="2018-12-12T20:07:48.098" v="773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2:08.245" v="2040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2:42.543" v="2094" actId="6549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20:05:25.432" v="772" actId="14"/>
        <pc:sldMkLst>
          <pc:docMk/>
          <pc:sldMk cId="0" sldId="281"/>
        </pc:sldMkLst>
        <pc:spChg chg="mod">
          <ac:chgData name="Judson Santiago" userId="ebb108da2f256286" providerId="LiveId" clId="{A1A89DE1-6EBF-41D3-A3D9-C054282DAA95}" dt="2018-12-12T20:05:25.432" v="772" actId="14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20:21:29.461" v="986" actId="207"/>
        <pc:sldMkLst>
          <pc:docMk/>
          <pc:sldMk cId="0" sldId="283"/>
        </pc:sldMkLst>
        <pc:spChg chg="mod">
          <ac:chgData name="Judson Santiago" userId="ebb108da2f256286" providerId="LiveId" clId="{A1A89DE1-6EBF-41D3-A3D9-C054282DAA95}" dt="2018-12-12T20:21:29.461" v="986" actId="20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5T01:32:34.625" v="2136" actId="403"/>
        <pc:sldMkLst>
          <pc:docMk/>
          <pc:sldMk cId="0" sldId="284"/>
        </pc:sldMkLst>
        <pc:spChg chg="mod">
          <ac:chgData name="Judson Santiago" userId="ebb108da2f256286" providerId="LiveId" clId="{A1A89DE1-6EBF-41D3-A3D9-C054282DAA95}" dt="2018-12-15T01:32:34.625" v="2136" actId="403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19:13:34.307" v="738" actId="20577"/>
        <pc:sldMkLst>
          <pc:docMk/>
          <pc:sldMk cId="0" sldId="286"/>
        </pc:sldMkLst>
        <pc:spChg chg="mod">
          <ac:chgData name="Judson Santiago" userId="ebb108da2f256286" providerId="LiveId" clId="{A1A89DE1-6EBF-41D3-A3D9-C054282DAA95}" dt="2018-12-12T19:13:34.307" v="738" actId="20577"/>
          <ac:spMkLst>
            <pc:docMk/>
            <pc:sldMk cId="0" sldId="286"/>
            <ac:spMk id="4" creationId="{00000000-0000-0000-0000-000000000000}"/>
          </ac:spMkLst>
        </pc:spChg>
      </pc:sldChg>
      <pc:sldChg chg="addSp modSp modNotesTx">
        <pc:chgData name="Judson Santiago" userId="ebb108da2f256286" providerId="LiveId" clId="{A1A89DE1-6EBF-41D3-A3D9-C054282DAA95}" dt="2018-12-15T01:31:03.915" v="2132" actId="1076"/>
        <pc:sldMkLst>
          <pc:docMk/>
          <pc:sldMk cId="4207998194" sldId="296"/>
        </pc:sldMkLst>
        <pc:spChg chg="mod">
          <ac:chgData name="Judson Santiago" userId="ebb108da2f256286" providerId="LiveId" clId="{A1A89DE1-6EBF-41D3-A3D9-C054282DAA95}" dt="2018-12-15T01:29:07.030" v="2128" actId="6549"/>
          <ac:spMkLst>
            <pc:docMk/>
            <pc:sldMk cId="4207998194" sldId="296"/>
            <ac:spMk id="3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5T01:29:24.013" v="2130" actId="1076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A1A89DE1-6EBF-41D3-A3D9-C054282DAA95}" dt="2018-12-15T01:31:03.915" v="2132" actId="1076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9:24.013" v="2130" actId="1076"/>
          <ac:spMkLst>
            <pc:docMk/>
            <pc:sldMk cId="4207998194" sldId="296"/>
            <ac:spMk id="8" creationId="{00000000-0000-0000-0000-000000000000}"/>
          </ac:spMkLst>
        </pc:spChg>
      </pc:sldChg>
      <pc:sldChg chg="modNotesTx">
        <pc:chgData name="Judson Santiago" userId="ebb108da2f256286" providerId="LiveId" clId="{A1A89DE1-6EBF-41D3-A3D9-C054282DAA95}" dt="2018-12-12T20:19:43.997" v="959" actId="113"/>
        <pc:sldMkLst>
          <pc:docMk/>
          <pc:sldMk cId="3814912330" sldId="298"/>
        </pc:sldMkLst>
      </pc:sldChg>
      <pc:sldChg chg="modSp">
        <pc:chgData name="Judson Santiago" userId="ebb108da2f256286" providerId="LiveId" clId="{A1A89DE1-6EBF-41D3-A3D9-C054282DAA95}" dt="2018-12-15T01:31:41.837" v="2134" actId="1076"/>
        <pc:sldMkLst>
          <pc:docMk/>
          <pc:sldMk cId="4152593955" sldId="299"/>
        </pc:sldMkLst>
        <pc:spChg chg="mod">
          <ac:chgData name="Judson Santiago" userId="ebb108da2f256286" providerId="LiveId" clId="{A1A89DE1-6EBF-41D3-A3D9-C054282DAA95}" dt="2018-12-15T01:31:31.579" v="2133" actId="6549"/>
          <ac:spMkLst>
            <pc:docMk/>
            <pc:sldMk cId="4152593955" sldId="299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31:41.837" v="2134" actId="1076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31:41.837" v="2134" actId="1076"/>
          <ac:spMkLst>
            <pc:docMk/>
            <pc:sldMk cId="4152593955" sldId="299"/>
            <ac:spMk id="6" creationId="{00000000-0000-0000-0000-000000000000}"/>
          </ac:spMkLst>
        </pc:spChg>
      </pc:sldChg>
      <pc:sldChg chg="addSp delSp modSp add modNotesTx">
        <pc:chgData name="Judson Santiago" userId="ebb108da2f256286" providerId="LiveId" clId="{A1A89DE1-6EBF-41D3-A3D9-C054282DAA95}" dt="2018-12-14T17:24:33.056" v="1700" actId="313"/>
        <pc:sldMkLst>
          <pc:docMk/>
          <pc:sldMk cId="2813258595" sldId="300"/>
        </pc:sldMkLst>
        <pc:spChg chg="mod">
          <ac:chgData name="Judson Santiago" userId="ebb108da2f256286" providerId="LiveId" clId="{A1A89DE1-6EBF-41D3-A3D9-C054282DAA95}" dt="2018-12-14T17:01:37.451" v="989"/>
          <ac:spMkLst>
            <pc:docMk/>
            <pc:sldMk cId="2813258595" sldId="300"/>
            <ac:spMk id="2" creationId="{1F6DE2FF-7357-4221-8C67-7587EF0E826E}"/>
          </ac:spMkLst>
        </pc:spChg>
        <pc:spChg chg="del">
          <ac:chgData name="Judson Santiago" userId="ebb108da2f256286" providerId="LiveId" clId="{A1A89DE1-6EBF-41D3-A3D9-C054282DAA95}" dt="2018-12-14T17:02:09.822" v="993" actId="478"/>
          <ac:spMkLst>
            <pc:docMk/>
            <pc:sldMk cId="2813258595" sldId="300"/>
            <ac:spMk id="3" creationId="{BF4F27B2-DB18-42AE-8F8B-07C7FAF7F770}"/>
          </ac:spMkLst>
        </pc:spChg>
        <pc:spChg chg="add mod ord">
          <ac:chgData name="Judson Santiago" userId="ebb108da2f256286" providerId="LiveId" clId="{A1A89DE1-6EBF-41D3-A3D9-C054282DAA95}" dt="2018-12-14T17:24:33.056" v="1700" actId="313"/>
          <ac:spMkLst>
            <pc:docMk/>
            <pc:sldMk cId="2813258595" sldId="300"/>
            <ac:spMk id="4" creationId="{DE3343FE-78C9-4C7B-930C-2CF068FBB92C}"/>
          </ac:spMkLst>
        </pc:spChg>
        <pc:grpChg chg="add">
          <ac:chgData name="Judson Santiago" userId="ebb108da2f256286" providerId="LiveId" clId="{A1A89DE1-6EBF-41D3-A3D9-C054282DAA95}" dt="2018-12-14T17:16:43.511" v="1473"/>
          <ac:grpSpMkLst>
            <pc:docMk/>
            <pc:sldMk cId="2813258595" sldId="300"/>
            <ac:grpSpMk id="5" creationId="{ABA50FA3-5E5C-4252-ACA7-BA304D1341E4}"/>
          </ac:grpSpMkLst>
        </pc:grpChg>
      </pc:sldChg>
      <pc:sldChg chg="addSp modSp add modNotesTx">
        <pc:chgData name="Judson Santiago" userId="ebb108da2f256286" providerId="LiveId" clId="{A1A89DE1-6EBF-41D3-A3D9-C054282DAA95}" dt="2018-12-14T17:28:59.883" v="1893" actId="20577"/>
        <pc:sldMkLst>
          <pc:docMk/>
          <pc:sldMk cId="3501212830" sldId="301"/>
        </pc:sldMkLst>
        <pc:spChg chg="mod">
          <ac:chgData name="Judson Santiago" userId="ebb108da2f256286" providerId="LiveId" clId="{A1A89DE1-6EBF-41D3-A3D9-C054282DAA95}" dt="2018-12-14T17:27:00.126" v="1727" actId="20577"/>
          <ac:spMkLst>
            <pc:docMk/>
            <pc:sldMk cId="3501212830" sldId="301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5:03.955" v="1703" actId="20577"/>
          <ac:spMkLst>
            <pc:docMk/>
            <pc:sldMk cId="3501212830" sldId="301"/>
            <ac:spMk id="4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4T17:20:14.827" v="1653" actId="1076"/>
          <ac:spMkLst>
            <pc:docMk/>
            <pc:sldMk cId="3501212830" sldId="301"/>
            <ac:spMk id="5" creationId="{5EC29D01-882A-476C-B5AF-13900BDE34CE}"/>
          </ac:spMkLst>
        </pc:spChg>
        <pc:spChg chg="add mod">
          <ac:chgData name="Judson Santiago" userId="ebb108da2f256286" providerId="LiveId" clId="{A1A89DE1-6EBF-41D3-A3D9-C054282DAA95}" dt="2018-12-14T17:20:08.173" v="1651" actId="14100"/>
          <ac:spMkLst>
            <pc:docMk/>
            <pc:sldMk cId="3501212830" sldId="301"/>
            <ac:spMk id="6" creationId="{C984282B-A53E-4344-8ED9-C8A1AC396A2C}"/>
          </ac:spMkLst>
        </pc:spChg>
      </pc:sldChg>
      <pc:sldChg chg="addSp delSp modSp add modNotesTx">
        <pc:chgData name="Judson Santiago" userId="ebb108da2f256286" providerId="LiveId" clId="{A1A89DE1-6EBF-41D3-A3D9-C054282DAA95}" dt="2018-12-15T01:50:10.177" v="2421" actId="20577"/>
        <pc:sldMkLst>
          <pc:docMk/>
          <pc:sldMk cId="2051526699" sldId="302"/>
        </pc:sldMkLst>
        <pc:spChg chg="mod">
          <ac:chgData name="Judson Santiago" userId="ebb108da2f256286" providerId="LiveId" clId="{A1A89DE1-6EBF-41D3-A3D9-C054282DAA95}" dt="2018-12-14T17:42:45.495" v="1926"/>
          <ac:spMkLst>
            <pc:docMk/>
            <pc:sldMk cId="2051526699" sldId="302"/>
            <ac:spMk id="2" creationId="{8A17AD27-6A17-47F8-B036-5A079E1A817B}"/>
          </ac:spMkLst>
        </pc:spChg>
        <pc:spChg chg="del">
          <ac:chgData name="Judson Santiago" userId="ebb108da2f256286" providerId="LiveId" clId="{A1A89DE1-6EBF-41D3-A3D9-C054282DAA95}" dt="2018-12-14T17:43:12.073" v="1928" actId="478"/>
          <ac:spMkLst>
            <pc:docMk/>
            <pc:sldMk cId="2051526699" sldId="302"/>
            <ac:spMk id="3" creationId="{05BC7C1C-34DC-456F-8EEB-6994D8AEEEB5}"/>
          </ac:spMkLst>
        </pc:spChg>
        <pc:spChg chg="add mod">
          <ac:chgData name="Judson Santiago" userId="ebb108da2f256286" providerId="LiveId" clId="{A1A89DE1-6EBF-41D3-A3D9-C054282DAA95}" dt="2018-12-15T01:43:40.691" v="2299" actId="20577"/>
          <ac:spMkLst>
            <pc:docMk/>
            <pc:sldMk cId="2051526699" sldId="302"/>
            <ac:spMk id="4" creationId="{ECF8D362-7E4C-4301-A6E2-5E55C42DA59E}"/>
          </ac:spMkLst>
        </pc:spChg>
      </pc:sldChg>
      <pc:sldChg chg="addSp delSp modSp add modNotesTx">
        <pc:chgData name="Judson Santiago" userId="ebb108da2f256286" providerId="LiveId" clId="{A1A89DE1-6EBF-41D3-A3D9-C054282DAA95}" dt="2018-12-15T01:54:52.491" v="2565" actId="20577"/>
        <pc:sldMkLst>
          <pc:docMk/>
          <pc:sldMk cId="495288640" sldId="303"/>
        </pc:sldMkLst>
        <pc:spChg chg="mod">
          <ac:chgData name="Judson Santiago" userId="ebb108da2f256286" providerId="LiveId" clId="{A1A89DE1-6EBF-41D3-A3D9-C054282DAA95}" dt="2018-12-15T01:54:40.704" v="2549" actId="20577"/>
          <ac:spMkLst>
            <pc:docMk/>
            <pc:sldMk cId="495288640" sldId="303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46:49.009" v="2349" actId="20577"/>
          <ac:spMkLst>
            <pc:docMk/>
            <pc:sldMk cId="495288640" sldId="303"/>
            <ac:spMk id="4" creationId="{00000000-0000-0000-0000-000000000000}"/>
          </ac:spMkLst>
        </pc:spChg>
        <pc:spChg chg="del">
          <ac:chgData name="Judson Santiago" userId="ebb108da2f256286" providerId="LiveId" clId="{A1A89DE1-6EBF-41D3-A3D9-C054282DAA95}" dt="2018-12-15T01:51:59.312" v="2503" actId="478"/>
          <ac:spMkLst>
            <pc:docMk/>
            <pc:sldMk cId="495288640" sldId="303"/>
            <ac:spMk id="5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5T01:54:52.491" v="2565" actId="20577"/>
          <ac:spMkLst>
            <pc:docMk/>
            <pc:sldMk cId="495288640" sldId="303"/>
            <ac:spMk id="6" creationId="{8B0325B6-7D60-41CA-BCB6-732314F00EF1}"/>
          </ac:spMkLst>
        </pc:spChg>
        <pc:grpChg chg="del">
          <ac:chgData name="Judson Santiago" userId="ebb108da2f256286" providerId="LiveId" clId="{A1A89DE1-6EBF-41D3-A3D9-C054282DAA95}" dt="2018-12-15T01:50:59.457" v="2423" actId="478"/>
          <ac:grpSpMkLst>
            <pc:docMk/>
            <pc:sldMk cId="495288640" sldId="303"/>
            <ac:grpSpMk id="9" creationId="{00000000-0000-0000-0000-000000000000}"/>
          </ac:grpSpMkLst>
        </pc:grpChg>
        <pc:cxnChg chg="del">
          <ac:chgData name="Judson Santiago" userId="ebb108da2f256286" providerId="LiveId" clId="{A1A89DE1-6EBF-41D3-A3D9-C054282DAA95}" dt="2018-12-15T01:48:56.815" v="2351" actId="478"/>
          <ac:cxnSpMkLst>
            <pc:docMk/>
            <pc:sldMk cId="495288640" sldId="303"/>
            <ac:cxnSpMk id="7" creationId="{00000000-0000-0000-0000-000000000000}"/>
          </ac:cxnSpMkLst>
        </pc:cxnChg>
        <pc:cxnChg chg="del">
          <ac:chgData name="Judson Santiago" userId="ebb108da2f256286" providerId="LiveId" clId="{A1A89DE1-6EBF-41D3-A3D9-C054282DAA95}" dt="2018-12-15T01:48:53.967" v="2350" actId="478"/>
          <ac:cxnSpMkLst>
            <pc:docMk/>
            <pc:sldMk cId="495288640" sldId="303"/>
            <ac:cxnSpMk id="8" creationId="{00000000-0000-0000-0000-000000000000}"/>
          </ac:cxnSpMkLst>
        </pc:cxnChg>
      </pc:sldChg>
      <pc:sldChg chg="add del">
        <pc:chgData name="Judson Santiago" userId="ebb108da2f256286" providerId="LiveId" clId="{A1A89DE1-6EBF-41D3-A3D9-C054282DAA95}" dt="2018-12-15T01:45:49.904" v="2301" actId="2696"/>
        <pc:sldMkLst>
          <pc:docMk/>
          <pc:sldMk cId="3734545792" sldId="303"/>
        </pc:sldMkLst>
      </pc:sldChg>
    </pc:docChg>
  </pc:docChgLst>
  <pc:docChgLst>
    <pc:chgData name="Judson Santiago" userId="ebb108da2f256286" providerId="LiveId" clId="{220EB681-536E-4281-96ED-DD41E0D3DC1B}"/>
    <pc:docChg chg="undo custSel modSld">
      <pc:chgData name="Judson Santiago" userId="ebb108da2f256286" providerId="LiveId" clId="{220EB681-536E-4281-96ED-DD41E0D3DC1B}" dt="2019-11-04T21:53:08.452" v="76" actId="1076"/>
      <pc:docMkLst>
        <pc:docMk/>
      </pc:docMkLst>
      <pc:sldChg chg="modSp">
        <pc:chgData name="Judson Santiago" userId="ebb108da2f256286" providerId="LiveId" clId="{220EB681-536E-4281-96ED-DD41E0D3DC1B}" dt="2019-11-04T21:50:11.194" v="3" actId="1076"/>
        <pc:sldMkLst>
          <pc:docMk/>
          <pc:sldMk cId="0" sldId="257"/>
        </pc:sldMkLst>
        <pc:spChg chg="mod">
          <ac:chgData name="Judson Santiago" userId="ebb108da2f256286" providerId="LiveId" clId="{220EB681-536E-4281-96ED-DD41E0D3DC1B}" dt="2019-11-04T21:50:03.169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0:06.221" v="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0:11.194" v="3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220EB681-536E-4281-96ED-DD41E0D3DC1B}" dt="2019-11-04T21:53:08.452" v="76" actId="1076"/>
        <pc:sldMkLst>
          <pc:docMk/>
          <pc:sldMk cId="0" sldId="271"/>
        </pc:sldMkLst>
        <pc:spChg chg="add del">
          <ac:chgData name="Judson Santiago" userId="ebb108da2f256286" providerId="LiveId" clId="{220EB681-536E-4281-96ED-DD41E0D3DC1B}" dt="2019-11-04T21:52:23.987" v="63" actId="478"/>
          <ac:spMkLst>
            <pc:docMk/>
            <pc:sldMk cId="0" sldId="271"/>
            <ac:spMk id="5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3:08.452" v="76" actId="1076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3:08.452" v="76" actId="1076"/>
          <ac:spMkLst>
            <pc:docMk/>
            <pc:sldMk cId="0" sldId="271"/>
            <ac:spMk id="11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2:56.245" v="75" actId="1038"/>
          <ac:spMkLst>
            <pc:docMk/>
            <pc:sldMk cId="0" sldId="271"/>
            <ac:spMk id="13" creationId="{00000000-0000-0000-0000-000000000000}"/>
          </ac:spMkLst>
        </pc:spChg>
        <pc:spChg chg="add mod ord">
          <ac:chgData name="Judson Santiago" userId="ebb108da2f256286" providerId="LiveId" clId="{220EB681-536E-4281-96ED-DD41E0D3DC1B}" dt="2019-11-04T21:52:50.556" v="72" actId="167"/>
          <ac:spMkLst>
            <pc:docMk/>
            <pc:sldMk cId="0" sldId="271"/>
            <ac:spMk id="14" creationId="{DBF146CB-3A8A-4D67-9C67-DA10FC2D623E}"/>
          </ac:spMkLst>
        </pc:spChg>
        <pc:cxnChg chg="mod">
          <ac:chgData name="Judson Santiago" userId="ebb108da2f256286" providerId="LiveId" clId="{220EB681-536E-4281-96ED-DD41E0D3DC1B}" dt="2019-11-04T21:52:56.245" v="75" actId="1038"/>
          <ac:cxnSpMkLst>
            <pc:docMk/>
            <pc:sldMk cId="0" sldId="271"/>
            <ac:cxnSpMk id="12" creationId="{00000000-0000-0000-0000-000000000000}"/>
          </ac:cxnSpMkLst>
        </pc:cxnChg>
      </pc:sldChg>
    </pc:docChg>
  </pc:docChgLst>
  <pc:docChgLst>
    <pc:chgData name="Judson Santiago" userId="ebb108da2f256286" providerId="LiveId" clId="{0CA0C617-1C8D-4552-B5CA-A0BFA7A8F11B}"/>
    <pc:docChg chg="undo modSld">
      <pc:chgData name="Judson Santiago" userId="ebb108da2f256286" providerId="LiveId" clId="{0CA0C617-1C8D-4552-B5CA-A0BFA7A8F11B}" dt="2019-09-07T05:39:22.017" v="27"/>
      <pc:docMkLst>
        <pc:docMk/>
      </pc:docMkLst>
      <pc:sldChg chg="modSp">
        <pc:chgData name="Judson Santiago" userId="ebb108da2f256286" providerId="LiveId" clId="{0CA0C617-1C8D-4552-B5CA-A0BFA7A8F11B}" dt="2019-09-07T05:39:22.017" v="27"/>
        <pc:sldMkLst>
          <pc:docMk/>
          <pc:sldMk cId="0" sldId="281"/>
        </pc:sldMkLst>
        <pc:spChg chg="mod">
          <ac:chgData name="Judson Santiago" userId="ebb108da2f256286" providerId="LiveId" clId="{0CA0C617-1C8D-4552-B5CA-A0BFA7A8F11B}" dt="2019-09-07T05:39:22.017" v="27"/>
          <ac:spMkLst>
            <pc:docMk/>
            <pc:sldMk cId="0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A7BA-D908-47E0-AECE-9ED68E29049B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C300-7E0A-46C4-9DB8-34F3F3878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a união guarda seus campos na</a:t>
            </a:r>
            <a:r>
              <a:rPr lang="pt-BR" sz="1200" baseline="0" dirty="0">
                <a:solidFill>
                  <a:schemeClr val="bg1"/>
                </a:solidFill>
              </a:rPr>
              <a:t> mesma posição de memória: usar </a:t>
            </a:r>
            <a:r>
              <a:rPr lang="pt-BR" sz="1200" b="1" baseline="0" dirty="0">
                <a:solidFill>
                  <a:schemeClr val="bg1"/>
                </a:solidFill>
              </a:rPr>
              <a:t>sizeof</a:t>
            </a:r>
            <a:r>
              <a:rPr lang="pt-BR" sz="1200" baseline="0" dirty="0">
                <a:solidFill>
                  <a:schemeClr val="bg1"/>
                </a:solidFill>
              </a:rPr>
              <a:t> e testes de atribuição.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3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sempre essa conversão automática é desejável.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1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utilizada a palavra </a:t>
            </a:r>
            <a:r>
              <a:rPr lang="pt-BR" b="1" dirty="0" err="1"/>
              <a:t>struct</a:t>
            </a:r>
            <a:r>
              <a:rPr lang="pt-BR" dirty="0"/>
              <a:t> no lugar de </a:t>
            </a:r>
            <a:r>
              <a:rPr lang="pt-BR" b="1" dirty="0" err="1"/>
              <a:t>class</a:t>
            </a:r>
            <a:r>
              <a:rPr lang="pt-BR" dirty="0"/>
              <a:t> sem nenhuma mudança no significado da enumeração.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Exemplo explora o fato das uniões compartilharem o mesmo bloco de memória. Mostrar como isso acontece.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faz quem é o primeiro membro, todo o bloco de bits é usado com o valor da inicialização.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65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guardar no registro (software) qual campo da união (</a:t>
            </a:r>
            <a:r>
              <a:rPr lang="pt-BR" dirty="0" err="1"/>
              <a:t>regkey</a:t>
            </a:r>
            <a:r>
              <a:rPr lang="pt-BR" dirty="0"/>
              <a:t>) foi utilizada. Portanto esse espaço adicional deve ser contabilizado para calcular a economia obtida com o uso da união.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1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a enumeração para obter nomes para constantes inteiras.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0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7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terceiro = 101, os enumeradores são sempre um a mais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2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fazer </a:t>
            </a:r>
            <a:r>
              <a:rPr lang="pt-BR" sz="1200" dirty="0" err="1">
                <a:solidFill>
                  <a:schemeClr val="bg1"/>
                </a:solidFill>
              </a:rPr>
              <a:t>cin</a:t>
            </a:r>
            <a:r>
              <a:rPr lang="pt-BR" sz="1200" baseline="0" dirty="0">
                <a:solidFill>
                  <a:schemeClr val="bg1"/>
                </a:solidFill>
              </a:rPr>
              <a:t> reconhecer o </a:t>
            </a:r>
            <a:r>
              <a:rPr lang="pt-BR" sz="1200" baseline="0">
                <a:solidFill>
                  <a:schemeClr val="bg1"/>
                </a:solidFill>
              </a:rPr>
              <a:t>tipo mês.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6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Retângulo 64"/>
          <p:cNvSpPr/>
          <p:nvPr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Retângulo 65"/>
          <p:cNvSpPr/>
          <p:nvPr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Retângulo 66"/>
          <p:cNvSpPr/>
          <p:nvPr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0C4530-1F4B-477E-BE12-223DEE1EDA2C}" type="datetimeFigureOut">
              <a:rPr lang="pt-BR" smtClean="0"/>
              <a:pPr/>
              <a:t>04/11/2019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UNiões</a:t>
            </a:r>
            <a:r>
              <a:rPr lang="pt-BR" dirty="0"/>
              <a:t> e Enumerações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união é usada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economizar memória </a:t>
            </a:r>
          </a:p>
          <a:p>
            <a:pPr lvl="1"/>
            <a:r>
              <a:rPr lang="pt-BR" dirty="0"/>
              <a:t>Quando um item pode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ou mais formatos</a:t>
            </a:r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ao mesmo tempo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771965" y="3841997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chave;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codigo[10];</a:t>
            </a:r>
          </a:p>
          <a:p>
            <a:r>
              <a:rPr lang="pt-BR" sz="1600" dirty="0">
                <a:latin typeface="+mj-lt"/>
              </a:rPr>
              <a:t>};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1" y="3965108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número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serial de um software</a:t>
            </a:r>
            <a:r>
              <a:rPr lang="pt-BR" sz="2000" dirty="0"/>
              <a:t> pode ser uma chave inteira ou um código de caracteres.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9F6486-FFC6-4F04-AAB3-F7EB6A02A7DD}"/>
              </a:ext>
            </a:extLst>
          </p:cNvPr>
          <p:cNvSpPr/>
          <p:nvPr/>
        </p:nvSpPr>
        <p:spPr>
          <a:xfrm>
            <a:off x="8760296" y="3703498"/>
            <a:ext cx="26642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software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nome[20];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preco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latin typeface="+mj-lt"/>
              </a:rPr>
              <a:t> serial;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tiporg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426464"/>
            <a:ext cx="1036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latin typeface="+mj-lt"/>
              </a:rPr>
              <a:t> 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chave;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codigo</a:t>
            </a:r>
            <a:r>
              <a:rPr lang="pt-BR" sz="1600" dirty="0">
                <a:latin typeface="+mj-lt"/>
              </a:rPr>
              <a:t>[8];  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seu tipo de senha?\n[1] chave\n[2] código\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nOpção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tipo;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tipo;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senha;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(tipo == 1) {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sua chave: "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senha.chave;</a:t>
            </a:r>
          </a:p>
          <a:p>
            <a:r>
              <a:rPr lang="pt-BR" sz="1600" dirty="0">
                <a:latin typeface="+mj-lt"/>
              </a:rPr>
              <a:t>     }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seu código: 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senha.codigo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programador só pode armazenar valores em um dos membros da união, portanto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 deve saber que informação foi digitada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Qual seu tipo de senha?</a:t>
            </a:r>
          </a:p>
          <a:p>
            <a:r>
              <a:rPr lang="pt-BR" dirty="0">
                <a:latin typeface="+mj-lt"/>
              </a:rPr>
              <a:t>[1] chave</a:t>
            </a:r>
          </a:p>
          <a:p>
            <a:r>
              <a:rPr lang="pt-BR" dirty="0">
                <a:latin typeface="+mj-lt"/>
              </a:rPr>
              <a:t>[2] código</a:t>
            </a:r>
          </a:p>
          <a:p>
            <a:r>
              <a:rPr lang="pt-BR" dirty="0">
                <a:latin typeface="+mj-lt"/>
              </a:rPr>
              <a:t>Opção: </a:t>
            </a:r>
            <a:r>
              <a:rPr lang="pt-BR" b="1" dirty="0">
                <a:latin typeface="+mj-lt"/>
              </a:rPr>
              <a:t>1</a:t>
            </a:r>
          </a:p>
          <a:p>
            <a:r>
              <a:rPr lang="pt-BR" dirty="0">
                <a:latin typeface="+mj-lt"/>
              </a:rPr>
              <a:t>Digite sua chave: </a:t>
            </a:r>
            <a:r>
              <a:rPr lang="pt-BR" b="1" dirty="0">
                <a:latin typeface="+mj-lt"/>
              </a:rPr>
              <a:t>12508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enumeração </a:t>
            </a:r>
            <a:r>
              <a:rPr lang="pt-BR" dirty="0"/>
              <a:t>consiste em um conjunto de constantes inteiras, em que cada uma é representada por um nome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instrução acima faz duas coisas:</a:t>
            </a:r>
          </a:p>
          <a:p>
            <a:pPr lvl="1"/>
            <a:r>
              <a:rPr lang="pt-BR" dirty="0"/>
              <a:t>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cores</a:t>
            </a:r>
            <a:r>
              <a:rPr lang="pt-BR" dirty="0"/>
              <a:t> como o nome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novo tipo</a:t>
            </a:r>
          </a:p>
          <a:p>
            <a:pPr lvl="1"/>
            <a:r>
              <a:rPr lang="pt-BR" dirty="0"/>
              <a:t>Faz dos nomes </a:t>
            </a:r>
            <a:r>
              <a:rPr lang="pt-BR" sz="2400" dirty="0">
                <a:latin typeface="+mj-lt"/>
              </a:rPr>
              <a:t>verde</a:t>
            </a:r>
            <a:r>
              <a:rPr lang="pt-BR" dirty="0"/>
              <a:t>, </a:t>
            </a:r>
            <a:r>
              <a:rPr lang="pt-BR" sz="2400" dirty="0">
                <a:latin typeface="+mj-lt"/>
              </a:rPr>
              <a:t>amarelo</a:t>
            </a:r>
            <a:r>
              <a:rPr lang="pt-BR" dirty="0"/>
              <a:t>, </a:t>
            </a:r>
            <a:r>
              <a:rPr lang="pt-BR" sz="2400" dirty="0">
                <a:latin typeface="+mj-lt"/>
              </a:rPr>
              <a:t>azul</a:t>
            </a:r>
            <a:r>
              <a:rPr lang="pt-BR" dirty="0"/>
              <a:t> e </a:t>
            </a:r>
            <a:r>
              <a:rPr lang="pt-BR" sz="2400" dirty="0">
                <a:latin typeface="+mj-lt"/>
              </a:rPr>
              <a:t>branco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para os valores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e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3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567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2000" dirty="0">
                <a:latin typeface="+mj-lt"/>
              </a:rPr>
              <a:t>cores {verde, amarelo, azul, branco};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forma rápida de criar várias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</a:t>
            </a:r>
          </a:p>
          <a:p>
            <a:r>
              <a:rPr lang="pt-BR" dirty="0"/>
              <a:t>Ela é usada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conhecemos o conjunto de valores que uma variável pode assumir</a:t>
            </a:r>
            <a:r>
              <a:rPr lang="pt-BR" dirty="0"/>
              <a:t> e desejamos usar nomes para esses valores dentro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940601"/>
            <a:ext cx="72152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vermelho = 0, amarelo=1, verde=2, azul=3, preto=4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 </a:t>
            </a:r>
            <a:r>
              <a:rPr lang="pt-BR" sz="1600" dirty="0">
                <a:latin typeface="+mj-lt"/>
              </a:rPr>
              <a:t>{vermelho, amarelo, verde, azul, preto};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masculino = 0, feminino =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sexo </a:t>
            </a:r>
            <a:r>
              <a:rPr lang="pt-BR" sz="1600" dirty="0">
                <a:latin typeface="+mj-lt"/>
              </a:rPr>
              <a:t>{masculino, feminino};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norte = 0, sul = 1, leste = 2, oeste = 3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direcao </a:t>
            </a:r>
            <a:r>
              <a:rPr lang="pt-BR" sz="1600" dirty="0">
                <a:latin typeface="+mj-lt"/>
              </a:rPr>
              <a:t>{norte, sul, leste, oeste};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AD27-6A17-47F8-B036-5A079E1A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F8D362-7E4C-4301-A6E2-5E55C42DA59E}"/>
              </a:ext>
            </a:extLst>
          </p:cNvPr>
          <p:cNvSpPr/>
          <p:nvPr/>
        </p:nvSpPr>
        <p:spPr>
          <a:xfrm>
            <a:off x="1415480" y="1698510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random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Sexo</a:t>
            </a:r>
            <a:r>
              <a:rPr lang="pt-BR" sz="1600" dirty="0">
                <a:latin typeface="+mj-lt"/>
              </a:rPr>
              <a:t> {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"Sorteando o sexo do bebê...\n"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random_device</a:t>
            </a:r>
            <a:r>
              <a:rPr lang="pt-BR" sz="1600" dirty="0">
                <a:latin typeface="+mj-lt"/>
              </a:rPr>
              <a:t> rand;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sorteio = rand() % 2;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(sorteio ==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 menino!\n"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(sorteio ==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uma menina!\n"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52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uso das constantes deixou o código mais claro que: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Sorteando o sexo do bebê...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Parabéns, um menino!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0325B6-7D60-41CA-BCB6-732314F00EF1}"/>
              </a:ext>
            </a:extLst>
          </p:cNvPr>
          <p:cNvSpPr/>
          <p:nvPr/>
        </p:nvSpPr>
        <p:spPr>
          <a:xfrm>
            <a:off x="1775520" y="4653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(sorteio == 0) 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 menino!\n"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(sorteio == 1) 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uma menina!\n"</a:t>
            </a:r>
            <a:r>
              <a:rPr lang="pt-BR" dirty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528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intenção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apenas constantes </a:t>
            </a:r>
            <a:r>
              <a:rPr lang="pt-BR" dirty="0"/>
              <a:t>sem ter um tipo:</a:t>
            </a:r>
          </a:p>
          <a:p>
            <a:endParaRPr lang="pt-BR" dirty="0"/>
          </a:p>
          <a:p>
            <a:r>
              <a:rPr lang="pt-BR" dirty="0"/>
              <a:t>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explicitamente definidos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Alguns 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omitidos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repetidos</a:t>
            </a:r>
            <a:r>
              <a:rPr lang="pt-BR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9074" y="237795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{vermelho, amarelo, verde, azul, preto};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9074" y="3520958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bits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{um=1, dois=2, quatro=4, oito=8};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9074" y="466396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bigstep {primeiro, segundo=100, terceiro};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9074" y="565195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{zero, nulo = 0, one, um = 1};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definição da enumeração, é possível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As únicas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atribuições válidas </a:t>
            </a:r>
            <a:r>
              <a:rPr lang="pt-BR" dirty="0"/>
              <a:t>são as de um dos valores definidos na enumeração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</a:t>
            </a:r>
            <a:r>
              <a:rPr lang="pt-BR" dirty="0">
                <a:latin typeface="+mj-lt"/>
              </a:rPr>
              <a:t> {vermelho, amarelo, verde, azul, preto};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</a:t>
            </a:r>
            <a:r>
              <a:rPr lang="pt-BR" dirty="0">
                <a:latin typeface="+mj-lt"/>
              </a:rPr>
              <a:t> tinta;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365104"/>
            <a:ext cx="72152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tinta = azul;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</a:t>
            </a:r>
          </a:p>
          <a:p>
            <a:r>
              <a:rPr lang="pt-BR" sz="1600" dirty="0">
                <a:latin typeface="+mj-lt"/>
              </a:rPr>
              <a:t>tinta = 2000;      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// inválido</a:t>
            </a:r>
          </a:p>
          <a:p>
            <a:r>
              <a:rPr lang="pt-BR" sz="1600" dirty="0">
                <a:latin typeface="+mj-lt"/>
              </a:rPr>
              <a:t>tinta = 3;         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// inválido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tinta = cores (3);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estilo C++</a:t>
            </a:r>
          </a:p>
          <a:p>
            <a:r>
              <a:rPr lang="pt-BR" sz="1600" dirty="0">
                <a:latin typeface="+mj-lt"/>
              </a:rPr>
              <a:t>tinta = (cores) 3;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estilo C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 = azul;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conversão automática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7153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{Jan=1, Fev, Mar, Abr, Mai, Jun, Jul, Ago, Set, Out, Nov, Dez};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inicio, fim;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variáveis do tipo mês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inicio = </a:t>
            </a:r>
            <a:r>
              <a:rPr lang="pt-BR" sz="1400" dirty="0" err="1">
                <a:latin typeface="+mj-lt"/>
              </a:rPr>
              <a:t>Fev</a:t>
            </a:r>
            <a:r>
              <a:rPr lang="pt-BR" sz="1400" dirty="0">
                <a:latin typeface="+mj-lt"/>
              </a:rPr>
              <a:t>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inicio do ano letivo</a:t>
            </a:r>
          </a:p>
          <a:p>
            <a:r>
              <a:rPr lang="pt-BR" sz="1400" dirty="0">
                <a:latin typeface="+mj-lt"/>
              </a:rPr>
              <a:t>     fim    = </a:t>
            </a:r>
            <a:r>
              <a:rPr lang="pt-BR" sz="1400" dirty="0" err="1">
                <a:latin typeface="+mj-lt"/>
              </a:rPr>
              <a:t>Nov</a:t>
            </a:r>
            <a:r>
              <a:rPr lang="pt-BR" sz="1400" dirty="0">
                <a:latin typeface="+mj-lt"/>
              </a:rPr>
              <a:t>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fim do ano letivo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número do mês atual: "</a:t>
            </a:r>
            <a:r>
              <a:rPr lang="pt-BR" sz="1400" dirty="0">
                <a:latin typeface="+mj-lt"/>
              </a:rPr>
              <a:t>;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atual; </a:t>
            </a:r>
          </a:p>
          <a:p>
            <a:r>
              <a:rPr lang="pt-BR" sz="1400" dirty="0">
                <a:latin typeface="+mj-lt"/>
              </a:rPr>
              <a:t>     cin &gt;&gt; atual;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mês atual para uma variável inteira</a:t>
            </a:r>
          </a:p>
          <a:p>
            <a:r>
              <a:rPr lang="pt-BR" sz="1400" dirty="0">
                <a:latin typeface="+mj-lt"/>
              </a:rPr>
              <a:t>  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(atual &gt;= inicio &amp;&amp; atual &lt;= fim)</a:t>
            </a:r>
          </a:p>
          <a:p>
            <a:r>
              <a:rPr lang="pt-BR" sz="1400" dirty="0">
                <a:latin typeface="+mj-lt"/>
              </a:rPr>
              <a:t> 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está em período de aulas.\n"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"Férias!\n"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de entrada e saída (cin e cout) </a:t>
            </a:r>
            <a:r>
              <a:rPr lang="pt-BR" dirty="0"/>
              <a:t>não sabem como ler ou mostrar um tipo definido pelo programador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mês atual: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Você está em período de aulas.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08518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mês atual: "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600" dirty="0">
                <a:latin typeface="+mj-lt"/>
              </a:rPr>
              <a:t> atual;    </a:t>
            </a:r>
          </a:p>
          <a:p>
            <a:r>
              <a:rPr lang="pt-BR" sz="1600" dirty="0">
                <a:latin typeface="+mj-lt"/>
              </a:rPr>
              <a:t>cin &gt;&gt; 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mês deve ser lido como um número inteiro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1822448" y="5170872"/>
            <a:ext cx="1296144" cy="745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1822448" y="5170872"/>
            <a:ext cx="1296144" cy="745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enumerações tradicionais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problemas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Duas definições podem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conflitantes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tipo de um enumerador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dependente da implementação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Eles podem ser constantes de qualquer tipo inteiro</a:t>
            </a:r>
          </a:p>
          <a:p>
            <a:pPr lvl="2"/>
            <a:r>
              <a:rPr lang="pt-BR" dirty="0"/>
              <a:t>Embora a partir do C++</a:t>
            </a:r>
            <a:r>
              <a:rPr lang="pt-BR" sz="2200" dirty="0">
                <a:latin typeface="+mj-lt"/>
              </a:rPr>
              <a:t>11</a:t>
            </a:r>
            <a:r>
              <a:rPr lang="pt-BR" dirty="0"/>
              <a:t> seja permitido especificar o tipo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924944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pequeno, grande, largo, jumbo};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{ pequena, media, grande, extragrande 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5301208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direcao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{norte, sul, leste, oeste};</a:t>
            </a:r>
          </a:p>
        </p:txBody>
      </p:sp>
    </p:spTree>
    <p:extLst>
      <p:ext uri="{BB962C8B-B14F-4D97-AF65-F5344CB8AC3E}">
        <p14:creationId xmlns:p14="http://schemas.microsoft.com/office/powerpoint/2010/main" val="415259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enumerações tradicionais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problemas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/>
              <a:t>Enumeradores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implicitamente convertidos </a:t>
            </a:r>
            <a:r>
              <a:rPr lang="pt-BR" dirty="0"/>
              <a:t>para inteiros:</a:t>
            </a:r>
          </a:p>
          <a:p>
            <a:pPr lvl="2"/>
            <a:r>
              <a:rPr lang="pt-BR" dirty="0"/>
              <a:t>Em atribuições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Em comparações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2348880"/>
            <a:ext cx="664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 </a:t>
            </a:r>
            <a:r>
              <a:rPr lang="pt-BR" dirty="0">
                <a:latin typeface="+mj-lt"/>
              </a:rPr>
              <a:t>{vermelho, amarelo, verde, azul, preto};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07568" y="5157192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preto para 4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&lt; preto)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C958A5-A8F9-4608-B88E-1C3843310DAA}"/>
              </a:ext>
            </a:extLst>
          </p:cNvPr>
          <p:cNvSpPr/>
          <p:nvPr/>
        </p:nvSpPr>
        <p:spPr>
          <a:xfrm>
            <a:off x="2207568" y="3861048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vermelho para 0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 = vermelho;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99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C++</a:t>
            </a:r>
            <a:r>
              <a:rPr lang="pt-BR" sz="2800" dirty="0">
                <a:latin typeface="+mj-lt"/>
              </a:rPr>
              <a:t>11</a:t>
            </a:r>
            <a:r>
              <a:rPr lang="pt-BR" dirty="0"/>
              <a:t> resolveu estes problemas com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nova forma de enumeração</a:t>
            </a:r>
            <a:r>
              <a:rPr lang="pt-BR" dirty="0"/>
              <a:t> que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r>
              <a:rPr lang="pt-BR" dirty="0"/>
              <a:t> aos enumeradores</a:t>
            </a:r>
          </a:p>
          <a:p>
            <a:pPr lvl="1"/>
            <a:r>
              <a:rPr lang="pt-BR" dirty="0"/>
              <a:t>Enumeradores são de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(quando o tipo não é indicado)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91544" y="3645024"/>
            <a:ext cx="9361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pequeno, grande, largo, jumbo};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{ pequena, media, grande, extragrande };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 leite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::grande;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promo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::grande;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tamanho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::media;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conversão implícita não permitida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carga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::jumbo);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ok, conversão explícita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9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Uniões</a:t>
            </a:r>
            <a:r>
              <a:rPr lang="pt-BR" dirty="0"/>
              <a:t> são semelhantes a registros, mas só armazenam um membro por vez</a:t>
            </a:r>
          </a:p>
          <a:p>
            <a:pPr lvl="1"/>
            <a:r>
              <a:rPr lang="pt-BR" dirty="0"/>
              <a:t>Elas são usadas para economizar memória</a:t>
            </a:r>
          </a:p>
          <a:p>
            <a:pPr lvl="1"/>
            <a:r>
              <a:rPr lang="pt-BR" dirty="0"/>
              <a:t>Especialmente útil em grandes quantidades (vetores)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Enumerações</a:t>
            </a:r>
            <a:r>
              <a:rPr lang="pt-BR" dirty="0"/>
              <a:t> são usadas para definir constantes inteiras</a:t>
            </a:r>
          </a:p>
          <a:p>
            <a:pPr lvl="1"/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fácil trabalhar com nomes </a:t>
            </a:r>
            <a:r>
              <a:rPr lang="pt-BR" dirty="0"/>
              <a:t>do que com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São usadas quando o número de valores que uma variável pode assumir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conhecido e pequeno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34749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00728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00728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991544" y="580691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301615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16625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160640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160640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256984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10797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F146CB-3A8A-4D67-9C67-DA10FC2D623E}"/>
              </a:ext>
            </a:extLst>
          </p:cNvPr>
          <p:cNvSpPr txBox="1"/>
          <p:nvPr/>
        </p:nvSpPr>
        <p:spPr>
          <a:xfrm>
            <a:off x="4526384" y="3789040"/>
            <a:ext cx="2996356" cy="1940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  num;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um registro,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união pode armazenar diferentes tipos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95605" y="314324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 chave union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881554" y="371475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810249" y="314324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união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882480" y="371395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680176" y="4471610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965929" y="468592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da união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4748899" y="573307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748106" y="5936042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diferença entre um registro e uma união é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união só armazena um de seus membros por vez</a:t>
            </a:r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armazena um char, um int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pt-BR" dirty="0"/>
              <a:t> um double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união</a:t>
            </a:r>
            <a:r>
              <a:rPr lang="pt-BR" dirty="0"/>
              <a:t> armazena um char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</a:t>
            </a:r>
            <a:r>
              <a:rPr lang="pt-BR" dirty="0"/>
              <a:t> um int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</a:t>
            </a:r>
            <a:r>
              <a:rPr lang="pt-BR" dirty="0"/>
              <a:t> um double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91504" y="4149080"/>
            <a:ext cx="257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num;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5" name="Retângulo 3"/>
          <p:cNvSpPr/>
          <p:nvPr/>
        </p:nvSpPr>
        <p:spPr>
          <a:xfrm>
            <a:off x="2639616" y="4156518"/>
            <a:ext cx="285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num;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A5D425BD-AF26-4517-AF56-F6CB042C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Os membros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 a mesma posição </a:t>
            </a:r>
            <a:r>
              <a:rPr lang="pt-BR" dirty="0"/>
              <a:t>de memória</a:t>
            </a:r>
          </a:p>
          <a:p>
            <a:pPr lvl="1"/>
            <a:r>
              <a:rPr lang="pt-BR" dirty="0"/>
              <a:t>O tamanho do bloco é igual ao do maior membro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55619" y="2966190"/>
            <a:ext cx="41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  <a:r>
              <a:rPr lang="pt-BR" sz="1600" dirty="0">
                <a:latin typeface="+mj-lt"/>
              </a:rPr>
              <a:t> id;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id.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</a:t>
            </a:r>
          </a:p>
          <a:p>
            <a:r>
              <a:rPr lang="pt-BR" sz="1600" dirty="0">
                <a:latin typeface="+mj-lt"/>
              </a:rPr>
              <a:t>cout &lt;&lt; id.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</a:t>
            </a:r>
          </a:p>
          <a:p>
            <a:r>
              <a:rPr lang="pt-BR" sz="1600" dirty="0">
                <a:latin typeface="+mj-lt"/>
              </a:rPr>
              <a:t>id.frac = 3.8;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double</a:t>
            </a:r>
          </a:p>
          <a:p>
            <a:r>
              <a:rPr lang="pt-BR" sz="1600" dirty="0">
                <a:latin typeface="+mj-lt"/>
              </a:rPr>
              <a:t>cout &lt;&lt; id.frac;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3.8</a:t>
            </a:r>
          </a:p>
          <a:p>
            <a:r>
              <a:rPr lang="pt-BR" sz="1600" dirty="0">
                <a:latin typeface="+mj-lt"/>
              </a:rPr>
              <a:t>cout &lt;&lt; id.ch;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lixo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672064" y="2966190"/>
            <a:ext cx="24910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int    </a:t>
            </a:r>
            <a:r>
              <a:rPr lang="pt-BR" sz="1600" dirty="0">
                <a:latin typeface="+mj-lt"/>
              </a:rPr>
              <a:t>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 </a:t>
            </a:r>
            <a:r>
              <a:rPr lang="pt-BR" sz="1600" dirty="0" err="1">
                <a:latin typeface="+mj-lt"/>
              </a:rPr>
              <a:t>frac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BD0CA5E-5E39-4D17-8D99-FA31A34BC0BA}"/>
              </a:ext>
            </a:extLst>
          </p:cNvPr>
          <p:cNvGrpSpPr/>
          <p:nvPr/>
        </p:nvGrpSpPr>
        <p:grpSpPr>
          <a:xfrm>
            <a:off x="2055619" y="5301208"/>
            <a:ext cx="6321357" cy="923330"/>
            <a:chOff x="4015518" y="5116796"/>
            <a:chExt cx="6321357" cy="923330"/>
          </a:xfrm>
        </p:grpSpPr>
        <p:sp>
          <p:nvSpPr>
            <p:cNvPr id="9" name="Retângulo 8"/>
            <p:cNvSpPr/>
            <p:nvPr/>
          </p:nvSpPr>
          <p:spPr>
            <a:xfrm>
              <a:off x="6199023" y="511679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199023" y="54025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199023" y="56883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42832" y="5116796"/>
              <a:ext cx="1994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id</a:t>
              </a:r>
              <a:r>
                <a:rPr lang="pt-BR" dirty="0"/>
                <a:t> ocupa 8 bytes, o mesmo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tamanho de um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418449" y="5402548"/>
              <a:ext cx="71438" cy="3098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015518" y="536075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id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68030" y="534974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ch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948023" y="5349746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40227" y="534974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frac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363661" y="51167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363661" y="54025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363661" y="570037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3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3343FE-78C9-4C7B-930C-2CF068FBB92C}"/>
              </a:ext>
            </a:extLst>
          </p:cNvPr>
          <p:cNvSpPr txBox="1"/>
          <p:nvPr/>
        </p:nvSpPr>
        <p:spPr>
          <a:xfrm>
            <a:off x="1234083" y="178356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{0};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val.ch;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"Código ASCII: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val.num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6DE2FF-7357-4221-8C67-7587EF0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BA50FA3-5E5C-4252-ACA7-BA304D1341E4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7D9301AB-882D-4CF5-904E-4DB2CB65A63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DD57D78-A364-4F93-B98E-A92DA9F6EE8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inicialização deve fornecer apenas um valor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85084" y="250030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um caractere: T</a:t>
            </a:r>
          </a:p>
          <a:p>
            <a:r>
              <a:rPr lang="pt-BR" dirty="0">
                <a:latin typeface="+mj-lt"/>
              </a:rPr>
              <a:t>Código ASCII: 84</a:t>
            </a:r>
            <a:endParaRPr lang="pt-BR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C29D01-882A-476C-B5AF-13900BDE34CE}"/>
              </a:ext>
            </a:extLst>
          </p:cNvPr>
          <p:cNvSpPr/>
          <p:nvPr/>
        </p:nvSpPr>
        <p:spPr>
          <a:xfrm>
            <a:off x="1769810" y="5551114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{0};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84282B-A53E-4344-8ED9-C8A1AC396A2C}"/>
              </a:ext>
            </a:extLst>
          </p:cNvPr>
          <p:cNvSpPr/>
          <p:nvPr/>
        </p:nvSpPr>
        <p:spPr>
          <a:xfrm>
            <a:off x="1769810" y="4069560"/>
            <a:ext cx="24641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121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2008</TotalTime>
  <Words>1946</Words>
  <Application>Microsoft Office PowerPoint</Application>
  <PresentationFormat>Widescreen</PresentationFormat>
  <Paragraphs>351</Paragraphs>
  <Slides>24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UNiões e Enumerações</vt:lpstr>
      <vt:lpstr>Introdução</vt:lpstr>
      <vt:lpstr>Introdução</vt:lpstr>
      <vt:lpstr>Introdução</vt:lpstr>
      <vt:lpstr>Uniões</vt:lpstr>
      <vt:lpstr>Uniões</vt:lpstr>
      <vt:lpstr>Uniões</vt:lpstr>
      <vt:lpstr>Uniões</vt:lpstr>
      <vt:lpstr>Uniões</vt:lpstr>
      <vt:lpstr>Uniões</vt:lpstr>
      <vt:lpstr>Uniões</vt:lpstr>
      <vt:lpstr>Uniões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 com Escopo</vt:lpstr>
      <vt:lpstr>Enumerações com Escopo</vt:lpstr>
      <vt:lpstr>Enumerações com Escopo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lastModifiedBy>Judson Santiago</cp:lastModifiedBy>
  <cp:revision>242</cp:revision>
  <dcterms:created xsi:type="dcterms:W3CDTF">2009-04-30T17:51:58Z</dcterms:created>
  <dcterms:modified xsi:type="dcterms:W3CDTF">2019-11-04T21:53:17Z</dcterms:modified>
  <cp:contentStatus/>
</cp:coreProperties>
</file>