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16" r:id="rId3"/>
    <p:sldId id="277" r:id="rId4"/>
    <p:sldId id="315" r:id="rId5"/>
    <p:sldId id="278" r:id="rId6"/>
    <p:sldId id="279" r:id="rId7"/>
    <p:sldId id="280" r:id="rId8"/>
    <p:sldId id="281" r:id="rId9"/>
    <p:sldId id="282" r:id="rId10"/>
    <p:sldId id="283" r:id="rId11"/>
    <p:sldId id="318" r:id="rId12"/>
    <p:sldId id="323" r:id="rId13"/>
    <p:sldId id="285" r:id="rId14"/>
    <p:sldId id="321" r:id="rId15"/>
    <p:sldId id="320" r:id="rId16"/>
    <p:sldId id="284" r:id="rId17"/>
    <p:sldId id="324" r:id="rId18"/>
    <p:sldId id="286" r:id="rId19"/>
    <p:sldId id="287" r:id="rId20"/>
    <p:sldId id="290" r:id="rId21"/>
    <p:sldId id="325" r:id="rId22"/>
    <p:sldId id="288" r:id="rId23"/>
    <p:sldId id="291" r:id="rId24"/>
    <p:sldId id="292" r:id="rId25"/>
    <p:sldId id="317" r:id="rId26"/>
    <p:sldId id="289" r:id="rId27"/>
    <p:sldId id="296" r:id="rId28"/>
    <p:sldId id="293" r:id="rId29"/>
    <p:sldId id="294" r:id="rId30"/>
    <p:sldId id="299" r:id="rId31"/>
    <p:sldId id="300" r:id="rId32"/>
    <p:sldId id="297" r:id="rId33"/>
    <p:sldId id="298" r:id="rId34"/>
    <p:sldId id="301" r:id="rId35"/>
    <p:sldId id="302" r:id="rId36"/>
    <p:sldId id="295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3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0CBA8-CB8F-44AD-9FB0-1120D9F312E0}" v="2" dt="2019-09-10T19:21:0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1197" autoAdjust="0"/>
  </p:normalViewPr>
  <p:slideViewPr>
    <p:cSldViewPr>
      <p:cViewPr>
        <p:scale>
          <a:sx n="100" d="100"/>
          <a:sy n="100" d="100"/>
        </p:scale>
        <p:origin x="95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C336A6A6-78BA-4305-BF6B-A79F45AECFD6}"/>
    <pc:docChg chg="undo custSel addSld delSld modSld sldOrd">
      <pc:chgData name="Judson Santiago" userId="ebb108da2f256286" providerId="LiveId" clId="{C336A6A6-78BA-4305-BF6B-A79F45AECFD6}" dt="2018-12-20T18:03:31.749" v="3261"/>
      <pc:docMkLst>
        <pc:docMk/>
      </pc:docMkLst>
      <pc:sldChg chg="modSp">
        <pc:chgData name="Judson Santiago" userId="ebb108da2f256286" providerId="LiveId" clId="{C336A6A6-78BA-4305-BF6B-A79F45AECFD6}" dt="2018-12-19T18:30:04.743" v="363"/>
        <pc:sldMkLst>
          <pc:docMk/>
          <pc:sldMk cId="0" sldId="277"/>
        </pc:sldMkLst>
        <pc:spChg chg="mod">
          <ac:chgData name="Judson Santiago" userId="ebb108da2f256286" providerId="LiveId" clId="{C336A6A6-78BA-4305-BF6B-A79F45AECFD6}" dt="2018-12-19T18:30:04.743" v="363"/>
          <ac:spMkLst>
            <pc:docMk/>
            <pc:sldMk cId="0" sldId="277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43:32.500" v="352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8:46:50.597" v="526" actId="6549"/>
        <pc:sldMkLst>
          <pc:docMk/>
          <pc:sldMk cId="0" sldId="279"/>
        </pc:sldMkLst>
        <pc:spChg chg="mod">
          <ac:chgData name="Judson Santiago" userId="ebb108da2f256286" providerId="LiveId" clId="{C336A6A6-78BA-4305-BF6B-A79F45AECFD6}" dt="2018-12-19T18:46:50.597" v="526" actId="6549"/>
          <ac:spMkLst>
            <pc:docMk/>
            <pc:sldMk cId="0" sldId="279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8:48:30.024" v="529" actId="1076"/>
        <pc:sldMkLst>
          <pc:docMk/>
          <pc:sldMk cId="0" sldId="280"/>
        </pc:sldMkLst>
        <pc:spChg chg="mod">
          <ac:chgData name="Judson Santiago" userId="ebb108da2f256286" providerId="LiveId" clId="{C336A6A6-78BA-4305-BF6B-A79F45AECFD6}" dt="2018-12-19T18:48:30.024" v="529" actId="1076"/>
          <ac:spMkLst>
            <pc:docMk/>
            <pc:sldMk cId="0" sldId="280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18:48:26.750" v="527" actId="207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C336A6A6-78BA-4305-BF6B-A79F45AECFD6}" dt="2018-12-19T18:48:29.440" v="528" actId="207"/>
          <ac:spMkLst>
            <pc:docMk/>
            <pc:sldMk cId="0" sldId="280"/>
            <ac:spMk id="7" creationId="{848F272B-BDDD-4AE6-BADE-7D0D337E7516}"/>
          </ac:spMkLst>
        </pc:spChg>
      </pc:sldChg>
      <pc:sldChg chg="modSp modNotesTx">
        <pc:chgData name="Judson Santiago" userId="ebb108da2f256286" providerId="LiveId" clId="{C336A6A6-78BA-4305-BF6B-A79F45AECFD6}" dt="2018-12-19T19:33:57.208" v="841" actId="6549"/>
        <pc:sldMkLst>
          <pc:docMk/>
          <pc:sldMk cId="0" sldId="281"/>
        </pc:sldMkLst>
        <pc:spChg chg="mod">
          <ac:chgData name="Judson Santiago" userId="ebb108da2f256286" providerId="LiveId" clId="{C336A6A6-78BA-4305-BF6B-A79F45AECFD6}" dt="2018-12-19T18:59:12.569" v="668" actId="20577"/>
          <ac:spMkLst>
            <pc:docMk/>
            <pc:sldMk cId="0" sldId="281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19:33:57.208" v="841" actId="6549"/>
          <ac:spMkLst>
            <pc:docMk/>
            <pc:sldMk cId="0" sldId="281"/>
            <ac:spMk id="11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4:40.109" v="849" actId="6549"/>
        <pc:sldMkLst>
          <pc:docMk/>
          <pc:sldMk cId="0" sldId="282"/>
        </pc:sldMkLst>
        <pc:spChg chg="mod">
          <ac:chgData name="Judson Santiago" userId="ebb108da2f256286" providerId="LiveId" clId="{C336A6A6-78BA-4305-BF6B-A79F45AECFD6}" dt="2018-12-19T19:34:40.109" v="849" actId="6549"/>
          <ac:spMkLst>
            <pc:docMk/>
            <pc:sldMk cId="0" sldId="282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4:56.067" v="856" actId="6549"/>
        <pc:sldMkLst>
          <pc:docMk/>
          <pc:sldMk cId="0" sldId="283"/>
        </pc:sldMkLst>
        <pc:spChg chg="mod">
          <ac:chgData name="Judson Santiago" userId="ebb108da2f256286" providerId="LiveId" clId="{C336A6A6-78BA-4305-BF6B-A79F45AECFD6}" dt="2018-12-19T19:34:56.067" v="856" actId="6549"/>
          <ac:spMkLst>
            <pc:docMk/>
            <pc:sldMk cId="0" sldId="283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1:07:54.712" v="1000" actId="207"/>
        <pc:sldMkLst>
          <pc:docMk/>
          <pc:sldMk cId="0" sldId="284"/>
        </pc:sldMkLst>
        <pc:spChg chg="mod">
          <ac:chgData name="Judson Santiago" userId="ebb108da2f256286" providerId="LiveId" clId="{C336A6A6-78BA-4305-BF6B-A79F45AECFD6}" dt="2018-12-19T19:44:49.808" v="936" actId="6549"/>
          <ac:spMkLst>
            <pc:docMk/>
            <pc:sldMk cId="0" sldId="284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07:54.712" v="1000" actId="207"/>
          <ac:spMkLst>
            <pc:docMk/>
            <pc:sldMk cId="0" sldId="284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8:11.967" v="913" actId="404"/>
        <pc:sldMkLst>
          <pc:docMk/>
          <pc:sldMk cId="0" sldId="285"/>
        </pc:sldMkLst>
        <pc:spChg chg="mod">
          <ac:chgData name="Judson Santiago" userId="ebb108da2f256286" providerId="LiveId" clId="{C336A6A6-78BA-4305-BF6B-A79F45AECFD6}" dt="2018-12-19T19:38:11.967" v="913" actId="404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20T17:54:11.302" v="2891" actId="1076"/>
        <pc:sldMkLst>
          <pc:docMk/>
          <pc:sldMk cId="0" sldId="287"/>
        </pc:sldMkLst>
        <pc:spChg chg="mod">
          <ac:chgData name="Judson Santiago" userId="ebb108da2f256286" providerId="LiveId" clId="{C336A6A6-78BA-4305-BF6B-A79F45AECFD6}" dt="2018-12-20T17:54:05.959" v="2890" actId="20577"/>
          <ac:spMkLst>
            <pc:docMk/>
            <pc:sldMk cId="0" sldId="287"/>
            <ac:spMk id="5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54:11.302" v="2891" actId="1076"/>
          <ac:spMkLst>
            <pc:docMk/>
            <pc:sldMk cId="0" sldId="287"/>
            <ac:spMk id="12" creationId="{00000000-0000-0000-0000-000000000000}"/>
          </ac:spMkLst>
        </pc:spChg>
        <pc:cxnChg chg="mod">
          <ac:chgData name="Judson Santiago" userId="ebb108da2f256286" providerId="LiveId" clId="{C336A6A6-78BA-4305-BF6B-A79F45AECFD6}" dt="2018-12-20T17:54:11.302" v="2891" actId="1076"/>
          <ac:cxnSpMkLst>
            <pc:docMk/>
            <pc:sldMk cId="0" sldId="287"/>
            <ac:cxnSpMk id="13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1:57:11.870" v="1657" actId="1076"/>
        <pc:sldMkLst>
          <pc:docMk/>
          <pc:sldMk cId="0" sldId="288"/>
        </pc:sldMkLst>
        <pc:spChg chg="mod">
          <ac:chgData name="Judson Santiago" userId="ebb108da2f256286" providerId="LiveId" clId="{C336A6A6-78BA-4305-BF6B-A79F45AECFD6}" dt="2018-12-19T21:57:11.870" v="1657" actId="1076"/>
          <ac:spMkLst>
            <pc:docMk/>
            <pc:sldMk cId="0" sldId="288"/>
            <ac:spMk id="10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1:57:11.870" v="1657" actId="1076"/>
          <ac:cxnSpMkLst>
            <pc:docMk/>
            <pc:sldMk cId="0" sldId="288"/>
            <ac:cxnSpMk id="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20:40.544" v="1828" actId="6549"/>
        <pc:sldMkLst>
          <pc:docMk/>
          <pc:sldMk cId="0" sldId="289"/>
        </pc:sldMkLst>
        <pc:spChg chg="mod">
          <ac:chgData name="Judson Santiago" userId="ebb108da2f256286" providerId="LiveId" clId="{C336A6A6-78BA-4305-BF6B-A79F45AECFD6}" dt="2018-12-19T22:20:40.544" v="1828" actId="6549"/>
          <ac:spMkLst>
            <pc:docMk/>
            <pc:sldMk cId="0" sldId="289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8:11.402" v="1795" actId="6549"/>
          <ac:spMkLst>
            <pc:docMk/>
            <pc:sldMk cId="0" sldId="289"/>
            <ac:spMk id="4" creationId="{00000000-0000-0000-0000-000000000000}"/>
          </ac:spMkLst>
        </pc:spChg>
      </pc:sldChg>
      <pc:sldChg chg="addSp delSp modSp ord modNotesTx">
        <pc:chgData name="Judson Santiago" userId="ebb108da2f256286" providerId="LiveId" clId="{C336A6A6-78BA-4305-BF6B-A79F45AECFD6}" dt="2018-12-20T18:03:15.526" v="3260"/>
        <pc:sldMkLst>
          <pc:docMk/>
          <pc:sldMk cId="0" sldId="290"/>
        </pc:sldMkLst>
        <pc:spChg chg="mod">
          <ac:chgData name="Judson Santiago" userId="ebb108da2f256286" providerId="LiveId" clId="{C336A6A6-78BA-4305-BF6B-A79F45AECFD6}" dt="2018-12-20T17:57:35.024" v="3079" actId="207"/>
          <ac:spMkLst>
            <pc:docMk/>
            <pc:sldMk cId="0" sldId="290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01:21.156" v="1679" actId="1076"/>
          <ac:spMkLst>
            <pc:docMk/>
            <pc:sldMk cId="0" sldId="290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00:59.310" v="1677"/>
          <ac:spMkLst>
            <pc:docMk/>
            <pc:sldMk cId="0" sldId="290"/>
            <ac:spMk id="9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1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8:34.791" v="1664" actId="6549"/>
          <ac:spMkLst>
            <pc:docMk/>
            <pc:sldMk cId="0" sldId="290"/>
            <ac:spMk id="18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57:15.547" v="3078" actId="20577"/>
          <ac:spMkLst>
            <pc:docMk/>
            <pc:sldMk cId="0" sldId="290"/>
            <ac:spMk id="2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23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1:57:43.927" v="1658" actId="478"/>
          <ac:spMkLst>
            <pc:docMk/>
            <pc:sldMk cId="0" sldId="290"/>
            <ac:spMk id="2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25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1:57:43.927" v="1658" actId="478"/>
          <ac:spMkLst>
            <pc:docMk/>
            <pc:sldMk cId="0" sldId="290"/>
            <ac:spMk id="26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20T18:00:43.381" v="3259" actId="20577"/>
          <ac:spMkLst>
            <pc:docMk/>
            <pc:sldMk cId="0" sldId="290"/>
            <ac:spMk id="26" creationId="{8F0FF775-A33A-46B6-9DD1-B65AFBEA84E4}"/>
          </ac:spMkLst>
        </pc:spChg>
        <pc:spChg chg="mod">
          <ac:chgData name="Judson Santiago" userId="ebb108da2f256286" providerId="LiveId" clId="{C336A6A6-78BA-4305-BF6B-A79F45AECFD6}" dt="2018-12-19T22:01:13.061" v="1678"/>
          <ac:spMkLst>
            <pc:docMk/>
            <pc:sldMk cId="0" sldId="290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1:57:50.197" v="1659" actId="164"/>
          <ac:spMkLst>
            <pc:docMk/>
            <pc:sldMk cId="0" sldId="290"/>
            <ac:spMk id="32" creationId="{00000000-0000-0000-0000-000000000000}"/>
          </ac:spMkLst>
        </pc:spChg>
        <pc:grpChg chg="add del mod">
          <ac:chgData name="Judson Santiago" userId="ebb108da2f256286" providerId="LiveId" clId="{C336A6A6-78BA-4305-BF6B-A79F45AECFD6}" dt="2018-12-20T17:49:50.099" v="2724" actId="478"/>
          <ac:grpSpMkLst>
            <pc:docMk/>
            <pc:sldMk cId="0" sldId="290"/>
            <ac:grpSpMk id="10" creationId="{A0A8F7AB-81FB-4A79-8727-3C39BB7511C4}"/>
          </ac:grpSpMkLst>
        </pc:grpChg>
        <pc:cxnChg chg="mod">
          <ac:chgData name="Judson Santiago" userId="ebb108da2f256286" providerId="LiveId" clId="{C336A6A6-78BA-4305-BF6B-A79F45AECFD6}" dt="2018-12-20T17:49:50.099" v="2724" actId="478"/>
          <ac:cxnSpMkLst>
            <pc:docMk/>
            <pc:sldMk cId="0" sldId="290"/>
            <ac:cxnSpMk id="17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02:51.467" v="1684" actId="20577"/>
        <pc:sldMkLst>
          <pc:docMk/>
          <pc:sldMk cId="0" sldId="291"/>
        </pc:sldMkLst>
        <pc:spChg chg="mod">
          <ac:chgData name="Judson Santiago" userId="ebb108da2f256286" providerId="LiveId" clId="{C336A6A6-78BA-4305-BF6B-A79F45AECFD6}" dt="2018-12-19T22:02:51.467" v="1684" actId="20577"/>
          <ac:spMkLst>
            <pc:docMk/>
            <pc:sldMk cId="0" sldId="291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46:24.414" v="2176" actId="1076"/>
        <pc:sldMkLst>
          <pc:docMk/>
          <pc:sldMk cId="0" sldId="293"/>
        </pc:sldMkLst>
        <pc:spChg chg="mod">
          <ac:chgData name="Judson Santiago" userId="ebb108da2f256286" providerId="LiveId" clId="{C336A6A6-78BA-4305-BF6B-A79F45AECFD6}" dt="2018-12-19T22:45:35.486" v="2169" actId="20577"/>
          <ac:spMkLst>
            <pc:docMk/>
            <pc:sldMk cId="0" sldId="293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03.743" v="2171" actId="1076"/>
          <ac:spMkLst>
            <pc:docMk/>
            <pc:sldMk cId="0" sldId="293"/>
            <ac:spMk id="1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6:24.414" v="2176" actId="1076"/>
          <ac:spMkLst>
            <pc:docMk/>
            <pc:sldMk cId="0" sldId="293"/>
            <ac:spMk id="13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5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7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46:03.743" v="2171" actId="1076"/>
          <ac:cxnSpMkLst>
            <pc:docMk/>
            <pc:sldMk cId="0" sldId="293"/>
            <ac:cxnSpMk id="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0:56.807" v="2283" actId="207"/>
        <pc:sldMkLst>
          <pc:docMk/>
          <pc:sldMk cId="0" sldId="294"/>
        </pc:sldMkLst>
        <pc:spChg chg="mod">
          <ac:chgData name="Judson Santiago" userId="ebb108da2f256286" providerId="LiveId" clId="{C336A6A6-78BA-4305-BF6B-A79F45AECFD6}" dt="2018-12-19T22:49:30.624" v="2220" actId="6549"/>
          <ac:spMkLst>
            <pc:docMk/>
            <pc:sldMk cId="0" sldId="294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9:52.464" v="2221" actId="1076"/>
          <ac:spMkLst>
            <pc:docMk/>
            <pc:sldMk cId="0" sldId="294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0:56.807" v="2283" actId="207"/>
          <ac:spMkLst>
            <pc:docMk/>
            <pc:sldMk cId="0" sldId="294"/>
            <ac:spMk id="5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9:16.706" v="2338" actId="20577"/>
        <pc:sldMkLst>
          <pc:docMk/>
          <pc:sldMk cId="0" sldId="295"/>
        </pc:sldMkLst>
        <pc:spChg chg="mod">
          <ac:chgData name="Judson Santiago" userId="ebb108da2f256286" providerId="LiveId" clId="{C336A6A6-78BA-4305-BF6B-A79F45AECFD6}" dt="2018-12-19T22:59:16.706" v="2338" actId="20577"/>
          <ac:spMkLst>
            <pc:docMk/>
            <pc:sldMk cId="0" sldId="295"/>
            <ac:spMk id="3" creationId="{00000000-0000-0000-0000-000000000000}"/>
          </ac:spMkLst>
        </pc:spChg>
      </pc:sldChg>
      <pc:sldChg chg="addSp delSp modSp modNotesTx">
        <pc:chgData name="Judson Santiago" userId="ebb108da2f256286" providerId="LiveId" clId="{C336A6A6-78BA-4305-BF6B-A79F45AECFD6}" dt="2018-12-19T22:43:20.793" v="2161" actId="20577"/>
        <pc:sldMkLst>
          <pc:docMk/>
          <pc:sldMk cId="222951115" sldId="296"/>
        </pc:sldMkLst>
        <pc:spChg chg="mod">
          <ac:chgData name="Judson Santiago" userId="ebb108da2f256286" providerId="LiveId" clId="{C336A6A6-78BA-4305-BF6B-A79F45AECFD6}" dt="2018-12-19T22:20:46.224" v="1832" actId="6549"/>
          <ac:spMkLst>
            <pc:docMk/>
            <pc:sldMk cId="222951115" sldId="296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6:03.173" v="2033" actId="20577"/>
          <ac:spMkLst>
            <pc:docMk/>
            <pc:sldMk cId="222951115" sldId="296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43:20.793" v="2161" actId="20577"/>
          <ac:spMkLst>
            <pc:docMk/>
            <pc:sldMk cId="222951115" sldId="296"/>
            <ac:spMk id="22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26" creationId="{570C0AF7-BA1C-4747-A336-56B4C639CEBB}"/>
          </ac:spMkLst>
        </pc:spChg>
        <pc:spChg chg="mod">
          <ac:chgData name="Judson Santiago" userId="ebb108da2f256286" providerId="LiveId" clId="{C336A6A6-78BA-4305-BF6B-A79F45AECFD6}" dt="2018-12-19T22:43:11.351" v="2157" actId="20577"/>
          <ac:spMkLst>
            <pc:docMk/>
            <pc:sldMk cId="222951115" sldId="296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28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29" creationId="{00000000-0000-0000-0000-000000000000}"/>
          </ac:spMkLst>
        </pc:spChg>
        <pc:spChg chg="add 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0" creationId="{3A88B9AE-3FB8-4A4F-A5FA-64EFD022C943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3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9:30.156" v="2057" actId="207"/>
          <ac:spMkLst>
            <pc:docMk/>
            <pc:sldMk cId="222951115" sldId="296"/>
            <ac:spMk id="3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3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1:13.834" v="1873" actId="1076"/>
          <ac:spMkLst>
            <pc:docMk/>
            <pc:sldMk cId="222951115" sldId="296"/>
            <ac:spMk id="4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9:30.156" v="2057" actId="207"/>
          <ac:spMkLst>
            <pc:docMk/>
            <pc:sldMk cId="222951115" sldId="296"/>
            <ac:spMk id="4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4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5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30:56.009" v="1870" actId="164"/>
          <ac:spMkLst>
            <pc:docMk/>
            <pc:sldMk cId="222951115" sldId="296"/>
            <ac:spMk id="47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31.434" v="1860" actId="478"/>
          <ac:spMkLst>
            <pc:docMk/>
            <pc:sldMk cId="222951115" sldId="296"/>
            <ac:spMk id="48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49" creationId="{00000000-0000-0000-0000-000000000000}"/>
          </ac:spMkLst>
        </pc:spChg>
        <pc:spChg chg="del">
          <ac:chgData name="Judson Santiago" userId="ebb108da2f256286" providerId="LiveId" clId="{C336A6A6-78BA-4305-BF6B-A79F45AECFD6}" dt="2018-12-19T22:30:27.535" v="1859" actId="478"/>
          <ac:spMkLst>
            <pc:docMk/>
            <pc:sldMk cId="222951115" sldId="296"/>
            <ac:spMk id="50" creationId="{00000000-0000-0000-0000-000000000000}"/>
          </ac:spMkLst>
        </pc:spChg>
        <pc:grpChg chg="add mod">
          <ac:chgData name="Judson Santiago" userId="ebb108da2f256286" providerId="LiveId" clId="{C336A6A6-78BA-4305-BF6B-A79F45AECFD6}" dt="2018-12-19T22:42:31.939" v="2152" actId="1076"/>
          <ac:grpSpMkLst>
            <pc:docMk/>
            <pc:sldMk cId="222951115" sldId="296"/>
            <ac:grpSpMk id="4" creationId="{B5AC4680-B1C8-41D1-A52F-CAF32EDE3B77}"/>
          </ac:grpSpMkLst>
        </pc:grpChg>
        <pc:cxnChg chg="del mod">
          <ac:chgData name="Judson Santiago" userId="ebb108da2f256286" providerId="LiveId" clId="{C336A6A6-78BA-4305-BF6B-A79F45AECFD6}" dt="2018-12-19T22:30:11.325" v="1857" actId="478"/>
          <ac:cxnSpMkLst>
            <pc:docMk/>
            <pc:sldMk cId="222951115" sldId="296"/>
            <ac:cxnSpMk id="39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6:03.160" v="2312" actId="122"/>
        <pc:sldMkLst>
          <pc:docMk/>
          <pc:sldMk cId="339994762" sldId="297"/>
        </pc:sldMkLst>
        <pc:spChg chg="mod">
          <ac:chgData name="Judson Santiago" userId="ebb108da2f256286" providerId="LiveId" clId="{C336A6A6-78BA-4305-BF6B-A79F45AECFD6}" dt="2018-12-19T22:53:06.912" v="2288" actId="20577"/>
          <ac:spMkLst>
            <pc:docMk/>
            <pc:sldMk cId="339994762" sldId="297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4:55.298" v="2301" actId="6549"/>
          <ac:spMkLst>
            <pc:docMk/>
            <pc:sldMk cId="339994762" sldId="297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3:16.735" v="2289" actId="1076"/>
          <ac:spMkLst>
            <pc:docMk/>
            <pc:sldMk cId="339994762" sldId="297"/>
            <ac:spMk id="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5:22.651" v="2303" actId="1076"/>
          <ac:spMkLst>
            <pc:docMk/>
            <pc:sldMk cId="339994762" sldId="297"/>
            <ac:spMk id="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5:58.153" v="2311" actId="122"/>
          <ac:spMkLst>
            <pc:docMk/>
            <pc:sldMk cId="339994762" sldId="297"/>
            <ac:spMk id="1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6:03.160" v="2312" actId="122"/>
          <ac:spMkLst>
            <pc:docMk/>
            <pc:sldMk cId="339994762" sldId="297"/>
            <ac:spMk id="1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4:08.525" v="2300" actId="20577"/>
          <ac:spMkLst>
            <pc:docMk/>
            <pc:sldMk cId="339994762" sldId="297"/>
            <ac:spMk id="13" creationId="{00000000-0000-0000-0000-000000000000}"/>
          </ac:spMkLst>
        </pc:spChg>
        <pc:cxnChg chg="mod">
          <ac:chgData name="Judson Santiago" userId="ebb108da2f256286" providerId="LiveId" clId="{C336A6A6-78BA-4305-BF6B-A79F45AECFD6}" dt="2018-12-19T22:55:26.707" v="2304" actId="1076"/>
          <ac:cxnSpMkLst>
            <pc:docMk/>
            <pc:sldMk cId="339994762" sldId="297"/>
            <ac:cxnSpMk id="5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3:16.735" v="2289" actId="1076"/>
          <ac:cxnSpMkLst>
            <pc:docMk/>
            <pc:sldMk cId="339994762" sldId="297"/>
            <ac:cxnSpMk id="7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5:18.461" v="2302" actId="1076"/>
          <ac:cxnSpMkLst>
            <pc:docMk/>
            <pc:sldMk cId="339994762" sldId="297"/>
            <ac:cxnSpMk id="9" creationId="{00000000-0000-0000-0000-000000000000}"/>
          </ac:cxnSpMkLst>
        </pc:cxnChg>
        <pc:cxnChg chg="mod">
          <ac:chgData name="Judson Santiago" userId="ebb108da2f256286" providerId="LiveId" clId="{C336A6A6-78BA-4305-BF6B-A79F45AECFD6}" dt="2018-12-19T22:55:29.803" v="2305" actId="1076"/>
          <ac:cxnSpMkLst>
            <pc:docMk/>
            <pc:sldMk cId="339994762" sldId="297"/>
            <ac:cxnSpMk id="14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56:46.100" v="2318" actId="6549"/>
        <pc:sldMkLst>
          <pc:docMk/>
          <pc:sldMk cId="296975653" sldId="298"/>
        </pc:sldMkLst>
        <pc:spChg chg="mod">
          <ac:chgData name="Judson Santiago" userId="ebb108da2f256286" providerId="LiveId" clId="{C336A6A6-78BA-4305-BF6B-A79F45AECFD6}" dt="2018-12-19T22:56:46.100" v="2318" actId="6549"/>
          <ac:spMkLst>
            <pc:docMk/>
            <pc:sldMk cId="296975653" sldId="298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6:35.819" v="2315" actId="6549"/>
          <ac:spMkLst>
            <pc:docMk/>
            <pc:sldMk cId="296975653" sldId="298"/>
            <ac:spMk id="5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1:41.184" v="2285" actId="20577"/>
        <pc:sldMkLst>
          <pc:docMk/>
          <pc:sldMk cId="3101147663" sldId="299"/>
        </pc:sldMkLst>
        <pc:spChg chg="mod">
          <ac:chgData name="Judson Santiago" userId="ebb108da2f256286" providerId="LiveId" clId="{C336A6A6-78BA-4305-BF6B-A79F45AECFD6}" dt="2018-12-19T22:51:41.184" v="2285" actId="20577"/>
          <ac:spMkLst>
            <pc:docMk/>
            <pc:sldMk cId="3101147663" sldId="299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2:09.459" v="2286" actId="207"/>
        <pc:sldMkLst>
          <pc:docMk/>
          <pc:sldMk cId="2425841458" sldId="300"/>
        </pc:sldMkLst>
        <pc:spChg chg="mod">
          <ac:chgData name="Judson Santiago" userId="ebb108da2f256286" providerId="LiveId" clId="{C336A6A6-78BA-4305-BF6B-A79F45AECFD6}" dt="2018-12-19T22:52:09.459" v="2286" actId="207"/>
          <ac:spMkLst>
            <pc:docMk/>
            <pc:sldMk cId="2425841458" sldId="300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22:58:10.566" v="2330" actId="6549"/>
        <pc:sldMkLst>
          <pc:docMk/>
          <pc:sldMk cId="3951303652" sldId="301"/>
        </pc:sldMkLst>
        <pc:spChg chg="mod">
          <ac:chgData name="Judson Santiago" userId="ebb108da2f256286" providerId="LiveId" clId="{C336A6A6-78BA-4305-BF6B-A79F45AECFD6}" dt="2018-12-19T22:58:10.566" v="2330" actId="6549"/>
          <ac:spMkLst>
            <pc:docMk/>
            <pc:sldMk cId="3951303652" sldId="301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20T17:34:31.013" v="2389" actId="207"/>
        <pc:sldMkLst>
          <pc:docMk/>
          <pc:sldMk cId="2194995100" sldId="302"/>
        </pc:sldMkLst>
        <pc:spChg chg="mod">
          <ac:chgData name="Judson Santiago" userId="ebb108da2f256286" providerId="LiveId" clId="{C336A6A6-78BA-4305-BF6B-A79F45AECFD6}" dt="2018-12-20T17:34:11.659" v="2388" actId="20577"/>
          <ac:spMkLst>
            <pc:docMk/>
            <pc:sldMk cId="2194995100" sldId="302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34:31.013" v="2389" actId="207"/>
          <ac:spMkLst>
            <pc:docMk/>
            <pc:sldMk cId="2194995100" sldId="302"/>
            <ac:spMk id="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58:25.838" v="2331" actId="6549"/>
          <ac:spMkLst>
            <pc:docMk/>
            <pc:sldMk cId="2194995100" sldId="302"/>
            <ac:spMk id="5" creationId="{00000000-0000-0000-0000-000000000000}"/>
          </ac:spMkLst>
        </pc:spChg>
      </pc:sldChg>
      <pc:sldChg chg="addSp delSp modSp">
        <pc:chgData name="Judson Santiago" userId="ebb108da2f256286" providerId="LiveId" clId="{C336A6A6-78BA-4305-BF6B-A79F45AECFD6}" dt="2018-12-20T17:21:38.378" v="2373" actId="1076"/>
        <pc:sldMkLst>
          <pc:docMk/>
          <pc:sldMk cId="3102749623" sldId="315"/>
        </pc:sldMkLst>
        <pc:spChg chg="mod">
          <ac:chgData name="Judson Santiago" userId="ebb108da2f256286" providerId="LiveId" clId="{C336A6A6-78BA-4305-BF6B-A79F45AECFD6}" dt="2018-12-19T18:30:15.532" v="364"/>
          <ac:spMkLst>
            <pc:docMk/>
            <pc:sldMk cId="3102749623" sldId="315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20T17:21:12.173" v="2371" actId="27636"/>
          <ac:spMkLst>
            <pc:docMk/>
            <pc:sldMk cId="3102749623" sldId="315"/>
            <ac:spMk id="3" creationId="{00000000-0000-0000-0000-00000000000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5" creationId="{98CD04BD-83B0-4899-B8BB-9A06AF441556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6" creationId="{0F0A2D3C-BF12-4B33-B444-A9B35CC0B0B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7" creationId="{F81ACB2A-F948-45F4-AA75-855CD891C0A3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8" creationId="{9A5B7682-F8A7-49AA-8599-FDE1DBAE24C0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9" creationId="{146F2040-C136-4408-A06A-02AA47C019DF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0" creationId="{AC430A61-75C4-49DE-875E-65EDCB3EBF08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1" creationId="{35BCD4DB-1F3C-4E54-8232-8C58161C5A91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2" creationId="{C9B380BB-1CC0-4F1A-9109-8D475F4FC8C5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3" creationId="{F432C44B-61F7-4AE3-A3C6-836DBBE924D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4" creationId="{4E58528D-BCAD-4189-A3CE-9409C5BDBF7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5" creationId="{3B672E97-8027-459B-9901-C68931A359EA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6" creationId="{7F58A56D-8853-4A1F-A3A0-CBB0A42F38D5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7" creationId="{B9347643-24D1-415B-8CC4-56873A302A37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8" creationId="{40311F74-3FC7-43C4-84C7-FA781419E8F4}"/>
          </ac:spMkLst>
        </pc:spChg>
        <pc:spChg chg="mod topLvl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19" creationId="{6BED2820-0ECC-405D-934A-8A87640E00F3}"/>
          </ac:spMkLst>
        </pc:spChg>
        <pc:spChg chg="add mod">
          <ac:chgData name="Judson Santiago" userId="ebb108da2f256286" providerId="LiveId" clId="{C336A6A6-78BA-4305-BF6B-A79F45AECFD6}" dt="2018-12-20T17:21:18.225" v="2372" actId="1076"/>
          <ac:spMkLst>
            <pc:docMk/>
            <pc:sldMk cId="3102749623" sldId="315"/>
            <ac:spMk id="22" creationId="{4B5429CF-7572-46A4-BF00-BEDDA1798088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3" creationId="{9F6735B7-1E6A-40F2-8990-D8F1A38EADB1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4" creationId="{FF85F3D1-ECD6-49A7-955B-67D4F852D9E3}"/>
          </ac:spMkLst>
        </pc:spChg>
        <pc:spChg chg="add mod">
          <ac:chgData name="Judson Santiago" userId="ebb108da2f256286" providerId="LiveId" clId="{C336A6A6-78BA-4305-BF6B-A79F45AECFD6}" dt="2018-12-19T18:40:18.614" v="498" actId="164"/>
          <ac:spMkLst>
            <pc:docMk/>
            <pc:sldMk cId="3102749623" sldId="315"/>
            <ac:spMk id="25" creationId="{CDD6BC8A-6D1A-46CA-BD20-ECD6142D50A0}"/>
          </ac:spMkLst>
        </pc:spChg>
        <pc:grpChg chg="add del mod">
          <ac:chgData name="Judson Santiago" userId="ebb108da2f256286" providerId="LiveId" clId="{C336A6A6-78BA-4305-BF6B-A79F45AECFD6}" dt="2018-12-19T18:33:28.350" v="430" actId="165"/>
          <ac:grpSpMkLst>
            <pc:docMk/>
            <pc:sldMk cId="3102749623" sldId="315"/>
            <ac:grpSpMk id="4" creationId="{7BD26DCF-1B48-4E46-94C0-0D6FAED805EE}"/>
          </ac:grpSpMkLst>
        </pc:grpChg>
        <pc:grpChg chg="add del mod">
          <ac:chgData name="Judson Santiago" userId="ebb108da2f256286" providerId="LiveId" clId="{C336A6A6-78BA-4305-BF6B-A79F45AECFD6}" dt="2018-12-19T18:39:00.810" v="481" actId="165"/>
          <ac:grpSpMkLst>
            <pc:docMk/>
            <pc:sldMk cId="3102749623" sldId="315"/>
            <ac:grpSpMk id="21" creationId="{018BD04F-FD43-4977-8909-ED3F0709AE49}"/>
          </ac:grpSpMkLst>
        </pc:grpChg>
        <pc:grpChg chg="add mod">
          <ac:chgData name="Judson Santiago" userId="ebb108da2f256286" providerId="LiveId" clId="{C336A6A6-78BA-4305-BF6B-A79F45AECFD6}" dt="2018-12-20T17:21:38.378" v="2373" actId="1076"/>
          <ac:grpSpMkLst>
            <pc:docMk/>
            <pc:sldMk cId="3102749623" sldId="315"/>
            <ac:grpSpMk id="28" creationId="{24961C1D-D184-41F2-958A-91133911D645}"/>
          </ac:grpSpMkLst>
        </pc:grpChg>
        <pc:cxnChg chg="mod topLvl">
          <ac:chgData name="Judson Santiago" userId="ebb108da2f256286" providerId="LiveId" clId="{C336A6A6-78BA-4305-BF6B-A79F45AECFD6}" dt="2018-12-19T18:40:18.614" v="498" actId="164"/>
          <ac:cxnSpMkLst>
            <pc:docMk/>
            <pc:sldMk cId="3102749623" sldId="315"/>
            <ac:cxnSpMk id="20" creationId="{751C786F-2B9A-4D0D-8298-623EE4A4D613}"/>
          </ac:cxnSpMkLst>
        </pc:cxnChg>
      </pc:sldChg>
      <pc:sldChg chg="addSp delSp modSp">
        <pc:chgData name="Judson Santiago" userId="ebb108da2f256286" providerId="LiveId" clId="{C336A6A6-78BA-4305-BF6B-A79F45AECFD6}" dt="2018-12-18T21:32:11.752" v="63" actId="20577"/>
        <pc:sldMkLst>
          <pc:docMk/>
          <pc:sldMk cId="2560796711" sldId="316"/>
        </pc:sldMkLst>
        <pc:spChg chg="mod">
          <ac:chgData name="Judson Santiago" userId="ebb108da2f256286" providerId="LiveId" clId="{C336A6A6-78BA-4305-BF6B-A79F45AECFD6}" dt="2018-12-18T21:31:38.580" v="39" actId="20577"/>
          <ac:spMkLst>
            <pc:docMk/>
            <pc:sldMk cId="2560796711" sldId="316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1:53.445" v="40" actId="113"/>
          <ac:spMkLst>
            <pc:docMk/>
            <pc:sldMk cId="2560796711" sldId="316"/>
            <ac:spMk id="2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28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9.215" v="24" actId="1076"/>
          <ac:spMkLst>
            <pc:docMk/>
            <pc:sldMk cId="2560796711" sldId="316"/>
            <ac:spMk id="29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23.246" v="25" actId="1076"/>
          <ac:spMkLst>
            <pc:docMk/>
            <pc:sldMk cId="2560796711" sldId="316"/>
            <ac:spMk id="30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37.961" v="27" actId="1076"/>
          <ac:spMkLst>
            <pc:docMk/>
            <pc:sldMk cId="2560796711" sldId="316"/>
            <ac:spMk id="31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46.834" v="28" actId="1076"/>
          <ac:spMkLst>
            <pc:docMk/>
            <pc:sldMk cId="2560796711" sldId="316"/>
            <ac:spMk id="3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4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5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36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2:11.752" v="63" actId="20577"/>
          <ac:spMkLst>
            <pc:docMk/>
            <pc:sldMk cId="2560796711" sldId="316"/>
            <ac:spMk id="37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28:57.797" v="16" actId="403"/>
          <ac:spMkLst>
            <pc:docMk/>
            <pc:sldMk cId="2560796711" sldId="316"/>
            <ac:spMk id="4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8T21:30:10.342" v="23" actId="465"/>
          <ac:spMkLst>
            <pc:docMk/>
            <pc:sldMk cId="2560796711" sldId="316"/>
            <ac:spMk id="44" creationId="{00000000-0000-0000-0000-000000000000}"/>
          </ac:spMkLst>
        </pc:spChg>
        <pc:spChg chg="del mod">
          <ac:chgData name="Judson Santiago" userId="ebb108da2f256286" providerId="LiveId" clId="{C336A6A6-78BA-4305-BF6B-A79F45AECFD6}" dt="2018-12-18T21:28:24.586" v="10" actId="478"/>
          <ac:spMkLst>
            <pc:docMk/>
            <pc:sldMk cId="2560796711" sldId="316"/>
            <ac:spMk id="45" creationId="{00000000-0000-0000-0000-000000000000}"/>
          </ac:spMkLst>
        </pc:spChg>
        <pc:spChg chg="del mod">
          <ac:chgData name="Judson Santiago" userId="ebb108da2f256286" providerId="LiveId" clId="{C336A6A6-78BA-4305-BF6B-A79F45AECFD6}" dt="2018-12-18T21:28:24.586" v="10" actId="478"/>
          <ac:spMkLst>
            <pc:docMk/>
            <pc:sldMk cId="2560796711" sldId="316"/>
            <ac:spMk id="46" creationId="{00000000-0000-0000-0000-000000000000}"/>
          </ac:spMkLst>
        </pc:spChg>
        <pc:grpChg chg="add mod">
          <ac:chgData name="Judson Santiago" userId="ebb108da2f256286" providerId="LiveId" clId="{C336A6A6-78BA-4305-BF6B-A79F45AECFD6}" dt="2018-12-18T21:30:10.342" v="23" actId="465"/>
          <ac:grpSpMkLst>
            <pc:docMk/>
            <pc:sldMk cId="2560796711" sldId="316"/>
            <ac:grpSpMk id="9" creationId="{50007B1E-AD30-473F-B112-FCC1D6506EC9}"/>
          </ac:grpSpMkLst>
        </pc:grpChg>
        <pc:cxnChg chg="mod">
          <ac:chgData name="Judson Santiago" userId="ebb108da2f256286" providerId="LiveId" clId="{C336A6A6-78BA-4305-BF6B-A79F45AECFD6}" dt="2018-12-18T21:30:58.081" v="31" actId="14100"/>
          <ac:cxnSpMkLst>
            <pc:docMk/>
            <pc:sldMk cId="2560796711" sldId="316"/>
            <ac:cxnSpMk id="5" creationId="{00000000-0000-0000-0000-000000000000}"/>
          </ac:cxnSpMkLst>
        </pc:cxnChg>
      </pc:sldChg>
      <pc:sldChg chg="modSp">
        <pc:chgData name="Judson Santiago" userId="ebb108da2f256286" providerId="LiveId" clId="{C336A6A6-78BA-4305-BF6B-A79F45AECFD6}" dt="2018-12-19T22:15:21.749" v="1785" actId="20577"/>
        <pc:sldMkLst>
          <pc:docMk/>
          <pc:sldMk cId="1450188528" sldId="317"/>
        </pc:sldMkLst>
        <pc:spChg chg="mod">
          <ac:chgData name="Judson Santiago" userId="ebb108da2f256286" providerId="LiveId" clId="{C336A6A6-78BA-4305-BF6B-A79F45AECFD6}" dt="2018-12-19T22:09:44.869" v="1728" actId="20577"/>
          <ac:spMkLst>
            <pc:docMk/>
            <pc:sldMk cId="1450188528" sldId="317"/>
            <ac:spMk id="2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1:06.271" v="1772" actId="6549"/>
          <ac:spMkLst>
            <pc:docMk/>
            <pc:sldMk cId="1450188528" sldId="317"/>
            <ac:spMk id="3" creationId="{00000000-0000-0000-0000-000000000000}"/>
          </ac:spMkLst>
        </pc:spChg>
        <pc:spChg chg="mod">
          <ac:chgData name="Judson Santiago" userId="ebb108da2f256286" providerId="LiveId" clId="{C336A6A6-78BA-4305-BF6B-A79F45AECFD6}" dt="2018-12-19T22:15:21.749" v="1785" actId="20577"/>
          <ac:spMkLst>
            <pc:docMk/>
            <pc:sldMk cId="1450188528" sldId="317"/>
            <ac:spMk id="16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6:33.016" v="876" actId="6549"/>
        <pc:sldMkLst>
          <pc:docMk/>
          <pc:sldMk cId="2686052945" sldId="318"/>
        </pc:sldMkLst>
        <pc:spChg chg="mod">
          <ac:chgData name="Judson Santiago" userId="ebb108da2f256286" providerId="LiveId" clId="{C336A6A6-78BA-4305-BF6B-A79F45AECFD6}" dt="2018-12-19T19:36:33.016" v="876" actId="6549"/>
          <ac:spMkLst>
            <pc:docMk/>
            <pc:sldMk cId="2686052945" sldId="318"/>
            <ac:spMk id="7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42:03.984" v="925" actId="6549"/>
        <pc:sldMkLst>
          <pc:docMk/>
          <pc:sldMk cId="1248509979" sldId="320"/>
        </pc:sldMkLst>
        <pc:spChg chg="mod">
          <ac:chgData name="Judson Santiago" userId="ebb108da2f256286" providerId="LiveId" clId="{C336A6A6-78BA-4305-BF6B-A79F45AECFD6}" dt="2018-12-19T19:42:03.984" v="925" actId="6549"/>
          <ac:spMkLst>
            <pc:docMk/>
            <pc:sldMk cId="1248509979" sldId="320"/>
            <ac:spMk id="4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9:40.170" v="924" actId="20577"/>
        <pc:sldMkLst>
          <pc:docMk/>
          <pc:sldMk cId="1316151227" sldId="321"/>
        </pc:sldMkLst>
        <pc:spChg chg="mod">
          <ac:chgData name="Judson Santiago" userId="ebb108da2f256286" providerId="LiveId" clId="{C336A6A6-78BA-4305-BF6B-A79F45AECFD6}" dt="2018-12-19T19:39:40.170" v="924" actId="20577"/>
          <ac:spMkLst>
            <pc:docMk/>
            <pc:sldMk cId="1316151227" sldId="321"/>
            <ac:spMk id="6" creationId="{00000000-0000-0000-0000-000000000000}"/>
          </ac:spMkLst>
        </pc:spChg>
      </pc:sldChg>
      <pc:sldChg chg="modSp">
        <pc:chgData name="Judson Santiago" userId="ebb108da2f256286" providerId="LiveId" clId="{C336A6A6-78BA-4305-BF6B-A79F45AECFD6}" dt="2018-12-19T19:36:49.256" v="888" actId="20577"/>
        <pc:sldMkLst>
          <pc:docMk/>
          <pc:sldMk cId="2802481300" sldId="323"/>
        </pc:sldMkLst>
        <pc:spChg chg="mod">
          <ac:chgData name="Judson Santiago" userId="ebb108da2f256286" providerId="LiveId" clId="{C336A6A6-78BA-4305-BF6B-A79F45AECFD6}" dt="2018-12-19T19:36:49.256" v="888" actId="20577"/>
          <ac:spMkLst>
            <pc:docMk/>
            <pc:sldMk cId="2802481300" sldId="323"/>
            <ac:spMk id="4" creationId="{00000000-0000-0000-0000-000000000000}"/>
          </ac:spMkLst>
        </pc:spChg>
      </pc:sldChg>
      <pc:sldChg chg="addSp modSp add">
        <pc:chgData name="Judson Santiago" userId="ebb108da2f256286" providerId="LiveId" clId="{C336A6A6-78BA-4305-BF6B-A79F45AECFD6}" dt="2018-12-20T17:29:49.258" v="2377" actId="20577"/>
        <pc:sldMkLst>
          <pc:docMk/>
          <pc:sldMk cId="97248287" sldId="324"/>
        </pc:sldMkLst>
        <pc:spChg chg="mod">
          <ac:chgData name="Judson Santiago" userId="ebb108da2f256286" providerId="LiveId" clId="{C336A6A6-78BA-4305-BF6B-A79F45AECFD6}" dt="2018-12-19T21:09:34.283" v="1030" actId="20577"/>
          <ac:spMkLst>
            <pc:docMk/>
            <pc:sldMk cId="97248287" sldId="324"/>
            <ac:spMk id="2" creationId="{31603790-F0D9-411E-8236-BF4C9EB80586}"/>
          </ac:spMkLst>
        </pc:spChg>
        <pc:spChg chg="mod">
          <ac:chgData name="Judson Santiago" userId="ebb108da2f256286" providerId="LiveId" clId="{C336A6A6-78BA-4305-BF6B-A79F45AECFD6}" dt="2018-12-20T17:29:49.258" v="2377" actId="20577"/>
          <ac:spMkLst>
            <pc:docMk/>
            <pc:sldMk cId="97248287" sldId="324"/>
            <ac:spMk id="3" creationId="{329DE647-8C85-44AD-9A9F-D7BF44E4A608}"/>
          </ac:spMkLst>
        </pc:spChg>
        <pc:spChg chg="add mod">
          <ac:chgData name="Judson Santiago" userId="ebb108da2f256286" providerId="LiveId" clId="{C336A6A6-78BA-4305-BF6B-A79F45AECFD6}" dt="2018-12-19T21:46:44.459" v="1453" actId="207"/>
          <ac:spMkLst>
            <pc:docMk/>
            <pc:sldMk cId="97248287" sldId="324"/>
            <ac:spMk id="4" creationId="{7C259965-376E-428D-9531-E65087833918}"/>
          </ac:spMkLst>
        </pc:spChg>
      </pc:sldChg>
      <pc:sldChg chg="add ord">
        <pc:chgData name="Judson Santiago" userId="ebb108da2f256286" providerId="LiveId" clId="{C336A6A6-78BA-4305-BF6B-A79F45AECFD6}" dt="2018-12-20T18:03:31.749" v="3261"/>
        <pc:sldMkLst>
          <pc:docMk/>
          <pc:sldMk cId="1172085856" sldId="325"/>
        </pc:sldMkLst>
      </pc:sldChg>
      <pc:sldChg chg="addSp modSp add del">
        <pc:chgData name="Judson Santiago" userId="ebb108da2f256286" providerId="LiveId" clId="{C336A6A6-78BA-4305-BF6B-A79F45AECFD6}" dt="2018-12-20T17:46:10.571" v="2652" actId="2696"/>
        <pc:sldMkLst>
          <pc:docMk/>
          <pc:sldMk cId="1805568376" sldId="325"/>
        </pc:sldMkLst>
        <pc:spChg chg="mod">
          <ac:chgData name="Judson Santiago" userId="ebb108da2f256286" providerId="LiveId" clId="{C336A6A6-78BA-4305-BF6B-A79F45AECFD6}" dt="2018-12-20T17:42:48.303" v="2417"/>
          <ac:spMkLst>
            <pc:docMk/>
            <pc:sldMk cId="1805568376" sldId="325"/>
            <ac:spMk id="2" creationId="{3132E22A-6680-4187-8B21-9F3DAF3A8373}"/>
          </ac:spMkLst>
        </pc:spChg>
        <pc:spChg chg="mod">
          <ac:chgData name="Judson Santiago" userId="ebb108da2f256286" providerId="LiveId" clId="{C336A6A6-78BA-4305-BF6B-A79F45AECFD6}" dt="2018-12-20T17:44:09.640" v="2633" actId="20577"/>
          <ac:spMkLst>
            <pc:docMk/>
            <pc:sldMk cId="1805568376" sldId="325"/>
            <ac:spMk id="3" creationId="{0A26E367-EFBE-452C-9DE3-FB6F70EA604C}"/>
          </ac:spMkLst>
        </pc:spChg>
        <pc:spChg chg="add mod">
          <ac:chgData name="Judson Santiago" userId="ebb108da2f256286" providerId="LiveId" clId="{C336A6A6-78BA-4305-BF6B-A79F45AECFD6}" dt="2018-12-20T17:45:05.581" v="2651" actId="20577"/>
          <ac:spMkLst>
            <pc:docMk/>
            <pc:sldMk cId="1805568376" sldId="325"/>
            <ac:spMk id="4" creationId="{957DAB0E-8757-416D-BA61-8F02175F24D2}"/>
          </ac:spMkLst>
        </pc:spChg>
      </pc:sldChg>
    </pc:docChg>
  </pc:docChgLst>
  <pc:docChgLst>
    <pc:chgData name="Judson Santiago" userId="ebb108da2f256286" providerId="LiveId" clId="{4920CBA8-CB8F-44AD-9FB0-1120D9F312E0}"/>
    <pc:docChg chg="modSld">
      <pc:chgData name="Judson Santiago" userId="ebb108da2f256286" providerId="LiveId" clId="{4920CBA8-CB8F-44AD-9FB0-1120D9F312E0}" dt="2019-09-10T19:24:44.298" v="14" actId="1076"/>
      <pc:docMkLst>
        <pc:docMk/>
      </pc:docMkLst>
      <pc:sldChg chg="modSp">
        <pc:chgData name="Judson Santiago" userId="ebb108da2f256286" providerId="LiveId" clId="{4920CBA8-CB8F-44AD-9FB0-1120D9F312E0}" dt="2019-09-10T19:21:03.867" v="1" actId="207"/>
        <pc:sldMkLst>
          <pc:docMk/>
          <pc:sldMk cId="0" sldId="280"/>
        </pc:sldMkLst>
        <pc:spChg chg="mod">
          <ac:chgData name="Judson Santiago" userId="ebb108da2f256286" providerId="LiveId" clId="{4920CBA8-CB8F-44AD-9FB0-1120D9F312E0}" dt="2019-09-10T19:21:01.763" v="0" actId="207"/>
          <ac:spMkLst>
            <pc:docMk/>
            <pc:sldMk cId="0" sldId="280"/>
            <ac:spMk id="6" creationId="{28CD43A1-0067-43C2-A8EE-F46D345F7481}"/>
          </ac:spMkLst>
        </pc:spChg>
        <pc:spChg chg="mod">
          <ac:chgData name="Judson Santiago" userId="ebb108da2f256286" providerId="LiveId" clId="{4920CBA8-CB8F-44AD-9FB0-1120D9F312E0}" dt="2019-09-10T19:21:03.867" v="1" actId="207"/>
          <ac:spMkLst>
            <pc:docMk/>
            <pc:sldMk cId="0" sldId="280"/>
            <ac:spMk id="7" creationId="{848F272B-BDDD-4AE6-BADE-7D0D337E7516}"/>
          </ac:spMkLst>
        </pc:spChg>
      </pc:sldChg>
      <pc:sldChg chg="modSp">
        <pc:chgData name="Judson Santiago" userId="ebb108da2f256286" providerId="LiveId" clId="{4920CBA8-CB8F-44AD-9FB0-1120D9F312E0}" dt="2019-09-10T19:24:44.298" v="14" actId="1076"/>
        <pc:sldMkLst>
          <pc:docMk/>
          <pc:sldMk cId="1248509979" sldId="320"/>
        </pc:sldMkLst>
        <pc:spChg chg="mod">
          <ac:chgData name="Judson Santiago" userId="ebb108da2f256286" providerId="LiveId" clId="{4920CBA8-CB8F-44AD-9FB0-1120D9F312E0}" dt="2019-09-10T19:24:44.298" v="14" actId="1076"/>
          <ac:spMkLst>
            <pc:docMk/>
            <pc:sldMk cId="1248509979" sldId="320"/>
            <ac:spMk id="7" creationId="{00000000-0000-0000-0000-000000000000}"/>
          </ac:spMkLst>
        </pc:spChg>
      </pc:sldChg>
    </pc:docChg>
  </pc:docChgLst>
  <pc:docChgLst>
    <pc:chgData name="Judson Santiago" userId="ebb108da2f256286" providerId="LiveId" clId="{DA589ECD-9D66-4649-AC2B-4C9ACC40BD6C}"/>
  </pc:docChgLst>
  <pc:docChgLst>
    <pc:chgData name="Judson Santiago" userId="ebb108da2f256286" providerId="LiveId" clId="{047E3387-FB03-4591-843A-4C3F36AD978D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03:22:42.085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12657 7928 3712,'-21'-31'1792,"-13"31"-2176,34 0 3200,0 0-2816,0 0 0,0 0 0,0 0 128,0 0-256,0 0 128,0 5-768,0-5 128,0 18-384,0-5 128</inkml:trace>
  <inkml:trace contextRef="#ctx0" brushRef="#br0" timeOffset="-1166">12948 8056 3328,'-13'18'1664,"5"-54"-1536,8 36 1792,0 0-1920,8-13 0,-3 8 0,3 5 0,0 0-384,-3 5 128,3 8-640,5-3 128</inkml:trace>
  <inkml:trace contextRef="#ctx0" brushRef="#br0" timeOffset="8150">12850 8055 1408,'-5'-13'640,"-8"13"-512,13 0 768,13-5-1024,-8-3 128,11 3-256,-11 5 128,2 0-128,6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6-09-13T03:25:15.033"/>
    </inkml:context>
    <inkml:brush xml:id="br0">
      <inkml:brushProperty name="width" value="0.03333" units="cm"/>
      <inkml:brushProperty name="height" value="0.03333" units="cm"/>
    </inkml:brush>
  </inkml:definitions>
  <inkml:trace contextRef="#ctx0" brushRef="#br0">15305 6042 1408,'-23'0'640,"9"-3"256,14 3 768,0 0-1536,0 0 128,9 0-128,5-6 0,0 6-640,-4 0 0,4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73F8F-D885-4C24-9BD2-F2EC042D1C43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31ED6-6D14-48A8-97BD-7BF3D7B9109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880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alocação</a:t>
            </a:r>
            <a:r>
              <a:rPr lang="pt-BR" baseline="0" dirty="0"/>
              <a:t> automática, o</a:t>
            </a:r>
            <a:r>
              <a:rPr lang="pt-BR" dirty="0"/>
              <a:t> tempo de vida da</a:t>
            </a:r>
            <a:r>
              <a:rPr lang="pt-BR" baseline="0" dirty="0"/>
              <a:t> variável está associado ao seu escopo. Na alocação dinâmica o programador controla o tempo de vida, devendo fazer uso de new e delete.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399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diferença de um vetor</a:t>
            </a:r>
            <a:r>
              <a:rPr lang="pt-BR" baseline="0" dirty="0"/>
              <a:t> dinâmico para um vetor estático: o ponteiro do vetor dinâmico é uma variável e portanto pode ser modificado. Já o ponteiro do vetor estático é uma constante e não pode ser alterado.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69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559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memória</a:t>
            </a:r>
            <a:r>
              <a:rPr lang="pt-BR" baseline="0" dirty="0"/>
              <a:t> é dividia em bytes, ou seja, o</a:t>
            </a:r>
            <a:r>
              <a:rPr lang="pt-BR" dirty="0"/>
              <a:t> tamanho</a:t>
            </a:r>
            <a:r>
              <a:rPr lang="pt-BR" baseline="0" dirty="0"/>
              <a:t> do </a:t>
            </a:r>
            <a:r>
              <a:rPr lang="pt-BR" dirty="0"/>
              <a:t>menor bloco endereçável é 1 byte</a:t>
            </a:r>
            <a:r>
              <a:rPr lang="pt-BR" baseline="0" dirty="0"/>
              <a:t>. Uma variável </a:t>
            </a:r>
            <a:r>
              <a:rPr lang="pt-BR" baseline="0" dirty="0" err="1"/>
              <a:t>int</a:t>
            </a:r>
            <a:r>
              <a:rPr lang="pt-BR" baseline="0" dirty="0"/>
              <a:t> ocupa 4 blocos de 1 byte.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007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aseline="0" dirty="0"/>
              <a:t>Ao contrário dos vetores dinâmicos, n</a:t>
            </a:r>
            <a:r>
              <a:rPr lang="pt-BR" dirty="0"/>
              <a:t>ão se pode alterar o endereço de um vetor estático. O endereço de um vetor (&amp;vet) retorna o endereço do primeiro elemento e o tipo desse endereço é </a:t>
            </a:r>
            <a:r>
              <a:rPr lang="pt-BR" dirty="0" err="1"/>
              <a:t>int</a:t>
            </a:r>
            <a:r>
              <a:rPr lang="pt-BR" dirty="0"/>
              <a:t>[3] *, ou seja, o endereço de um vetor de 3 elementos. Se somarmos &amp;vet + 1 o resultado vai ser o endereço do “próximo vetor de 3 elementos” e não do “próximo elemento”.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8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86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exemplo</a:t>
            </a:r>
            <a:r>
              <a:rPr lang="pt-BR" baseline="0" dirty="0"/>
              <a:t> anterior ficou faltando uma coisa importante, usar o </a:t>
            </a:r>
            <a:r>
              <a:rPr lang="pt-BR" b="1" baseline="0" dirty="0"/>
              <a:t>delete</a:t>
            </a:r>
            <a:r>
              <a:rPr lang="pt-BR" b="0" baseline="0" dirty="0"/>
              <a:t> para liberar a memória alocada.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3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ponteiro é uma variável</a:t>
            </a:r>
            <a:r>
              <a:rPr lang="pt-BR" baseline="0" dirty="0"/>
              <a:t> como outra qualquer, tendo sua vida ligada ao seu escopo.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292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576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470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aseline="0" dirty="0"/>
              <a:t> principal uso de new e delete é para criar vetores e registros </a:t>
            </a:r>
            <a:r>
              <a:rPr lang="pt-BR" baseline="0"/>
              <a:t>dinâmicos.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96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vetor dinâmico</a:t>
            </a:r>
            <a:r>
              <a:rPr lang="pt-BR" baseline="0" dirty="0"/>
              <a:t> nada mais é do que um bloco de memória alocado manualmente e apontado por um ponteiro.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317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palavra dinâmico não significa que ele pode mudar de tamanho, significa que ele pode ser criado durante a execução do programa.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582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31ED6-6D14-48A8-97BD-7BF3D7B9109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39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2" name="Retângulo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16" name="Retângulo 55"/>
          <p:cNvSpPr/>
          <p:nvPr userDrawn="1"/>
        </p:nvSpPr>
        <p:spPr>
          <a:xfrm>
            <a:off x="340388" y="4869318"/>
            <a:ext cx="97536" cy="1869717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8" name="Retângulo 64"/>
          <p:cNvSpPr/>
          <p:nvPr userDrawn="1"/>
        </p:nvSpPr>
        <p:spPr>
          <a:xfrm>
            <a:off x="340388" y="4604177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5"/>
          <p:cNvSpPr/>
          <p:nvPr userDrawn="1"/>
        </p:nvSpPr>
        <p:spPr>
          <a:xfrm>
            <a:off x="340388" y="4445043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6"/>
          <p:cNvSpPr/>
          <p:nvPr userDrawn="1"/>
        </p:nvSpPr>
        <p:spPr>
          <a:xfrm>
            <a:off x="340388" y="4349917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TextBox 20"/>
          <p:cNvSpPr txBox="1"/>
          <p:nvPr userDrawn="1"/>
        </p:nvSpPr>
        <p:spPr>
          <a:xfrm rot="16200000">
            <a:off x="-780326" y="5687459"/>
            <a:ext cx="1944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Judson</a:t>
            </a:r>
            <a:r>
              <a:rPr lang="pt-BR" sz="1400" baseline="0" dirty="0">
                <a:solidFill>
                  <a:schemeClr val="bg1"/>
                </a:solidFill>
              </a:rPr>
              <a:t> Santos Santiago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rma livre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5" name="Forma livre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3" name="Forma livre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7" name="Forma livre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8" name="Forma livre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9" name="Forma livre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0" name="Forma livre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1" name="Forma livre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2" name="Forma livre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3" name="Forma livre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4" name="Forma livre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5" name="Forma livre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6" name="Forma livre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7" name="Forma livre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tângulo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tângulo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tângulo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tângulo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7" name="Retângulo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8" name="Retângulo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0" name="Retângulo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1" name="Retângulo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tângulo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tângulo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tângulo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9" name="Conector reto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Conector reto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grpSp>
        <p:nvGrpSpPr>
          <p:cNvPr id="14" name="Grupo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Conector reto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Conector reto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/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/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4BD877F-BE43-4CF9-826F-16523B397976}" type="datetimeFigureOut">
              <a:rPr lang="pt-BR" smtClean="0"/>
              <a:pPr/>
              <a:t>11/11/2019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4F1DE0B5-206F-40E2-8F70-8AC7D6F321F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8" name="Retângulo 55"/>
          <p:cNvSpPr/>
          <p:nvPr userDrawn="1"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tx2">
              <a:lumMod val="2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tângulo 64"/>
          <p:cNvSpPr/>
          <p:nvPr userDrawn="1"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tx2">
              <a:lumMod val="5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0" name="Retângulo 65"/>
          <p:cNvSpPr/>
          <p:nvPr userDrawn="1"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tx2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1" name="Retângulo 66"/>
          <p:cNvSpPr/>
          <p:nvPr userDrawn="1"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tx2">
              <a:lumMod val="9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Alocação Dinâmica de Memória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Programação de Computadores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deve ser sempre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balanceado</a:t>
            </a:r>
            <a:r>
              <a:rPr lang="pt-BR" dirty="0"/>
              <a:t> com o uso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</a:t>
            </a:r>
          </a:p>
          <a:p>
            <a:pPr lvl="1"/>
            <a:r>
              <a:rPr lang="pt-BR" dirty="0"/>
              <a:t>Caso contrário tem-se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vazamento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063208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com new     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latin typeface="+mj-lt"/>
              </a:rPr>
              <a:t>   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delete foi esquecido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memory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leak</a:t>
            </a:r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*p = 50;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endParaRPr lang="pt-BR" sz="2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última alocação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muito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o delete</a:t>
            </a:r>
          </a:p>
          <a:p>
            <a:pPr marL="454914" lvl="1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703512" y="2564904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printnum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>
                <a:latin typeface="+mj-lt"/>
              </a:rPr>
              <a:t>{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{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};</a:t>
            </a:r>
          </a:p>
          <a:p>
            <a:r>
              <a:rPr lang="pt-BR" dirty="0">
                <a:latin typeface="+mj-lt"/>
              </a:rPr>
              <a:t>    cout &lt;&lt; *p;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esqueceu de deletar antes de sair da função</a:t>
            </a:r>
          </a:p>
          <a:p>
            <a:r>
              <a:rPr lang="pt-BR" dirty="0">
                <a:latin typeface="+mj-lt"/>
              </a:rPr>
              <a:t>}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printnum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latin typeface="+mj-lt"/>
              </a:rPr>
              <a:t>    ...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605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Cuidado com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 que alocam memória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703512" y="2708920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) </a:t>
            </a:r>
          </a:p>
          <a:p>
            <a:r>
              <a:rPr lang="pt-BR" dirty="0">
                <a:latin typeface="+mj-lt"/>
              </a:rPr>
              <a:t>{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</a:t>
            </a:r>
            <a:r>
              <a:rPr lang="pt-BR" dirty="0" err="1">
                <a:latin typeface="+mj-lt"/>
              </a:rPr>
              <a:t>ch</a:t>
            </a:r>
            <a:r>
              <a:rPr lang="pt-BR" dirty="0">
                <a:latin typeface="+mj-lt"/>
              </a:rPr>
              <a:t> };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return</a:t>
            </a:r>
            <a:r>
              <a:rPr lang="pt-BR" dirty="0">
                <a:latin typeface="+mj-lt"/>
              </a:rPr>
              <a:t> p;</a:t>
            </a:r>
          </a:p>
          <a:p>
            <a:r>
              <a:rPr lang="pt-BR" dirty="0">
                <a:latin typeface="+mj-lt"/>
              </a:rPr>
              <a:t>}</a:t>
            </a:r>
          </a:p>
          <a:p>
            <a:endParaRPr lang="pt-BR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getnum</a:t>
            </a:r>
            <a:r>
              <a:rPr lang="pt-BR" dirty="0">
                <a:latin typeface="+mj-lt"/>
              </a:rPr>
              <a:t>(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'A'</a:t>
            </a:r>
            <a:r>
              <a:rPr lang="pt-BR" dirty="0">
                <a:latin typeface="+mj-lt"/>
              </a:rPr>
              <a:t>);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dirty="0">
                <a:latin typeface="+mj-lt"/>
              </a:rPr>
              <a:t>cout &lt;&lt; *</a:t>
            </a:r>
            <a:r>
              <a:rPr lang="pt-BR" dirty="0" err="1">
                <a:latin typeface="+mj-lt"/>
              </a:rPr>
              <a:t>pnum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esqueceu de deletar memória alocada pela função</a:t>
            </a:r>
            <a:b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</p:spTree>
    <p:extLst>
      <p:ext uri="{BB962C8B-B14F-4D97-AF65-F5344CB8AC3E}">
        <p14:creationId xmlns:p14="http://schemas.microsoft.com/office/powerpoint/2010/main" val="280248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se pode liberar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mesmo bloco </a:t>
            </a:r>
            <a:r>
              <a:rPr lang="pt-BR" dirty="0"/>
              <a:t>de memória duas vezes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703512" y="2638399"/>
            <a:ext cx="82809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com new </a:t>
            </a:r>
          </a:p>
          <a:p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...</a:t>
            </a:r>
            <a:br>
              <a:rPr lang="pt-BR" sz="2000" dirty="0">
                <a:latin typeface="+mj-lt"/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  <a:br>
              <a:rPr lang="pt-BR" sz="2000" dirty="0">
                <a:latin typeface="+mj-lt"/>
              </a:rPr>
            </a:br>
            <a:endParaRPr lang="pt-BR" sz="2000" dirty="0">
              <a:latin typeface="+mj-lt"/>
            </a:endParaRPr>
          </a:p>
          <a:p>
            <a:r>
              <a:rPr lang="pt-BR" sz="1600" dirty="0">
                <a:latin typeface="+mj-lt"/>
              </a:rPr>
              <a:t>...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resultado indefinido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que a memória já foi liberada</a:t>
            </a:r>
          </a:p>
          <a:p>
            <a:pPr lvl="1"/>
            <a:r>
              <a:rPr lang="pt-BR" dirty="0"/>
              <a:t>Cuidado com múltiplos apontadores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91544" y="2996952"/>
            <a:ext cx="9590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main</a:t>
            </a:r>
            <a:r>
              <a:rPr lang="pt-BR" dirty="0">
                <a:latin typeface="+mj-lt"/>
              </a:rPr>
              <a:t>() 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{ 40 };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tmp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ponteiro temporário aponta para memória alocada</a:t>
            </a:r>
          </a:p>
          <a:p>
            <a:r>
              <a:rPr lang="pt-BR" dirty="0">
                <a:latin typeface="+mj-lt"/>
              </a:rPr>
              <a:t>    ...   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ponteiro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tmp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tmp;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  <a:p>
            <a:r>
              <a:rPr lang="pt-BR" dirty="0">
                <a:latin typeface="+mj-lt"/>
              </a:rPr>
              <a:t>    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latin typeface="+mj-lt"/>
              </a:rPr>
              <a:t>cout</a:t>
            </a:r>
            <a:r>
              <a:rPr lang="pt-BR" dirty="0">
                <a:latin typeface="+mj-lt"/>
              </a:rPr>
              <a:t> &lt;&lt; *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ptr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aponta para memória inválida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ptr</a:t>
            </a:r>
            <a:r>
              <a:rPr lang="pt-BR" dirty="0">
                <a:latin typeface="+mj-lt"/>
              </a:rPr>
              <a:t>;   </a:t>
            </a:r>
            <a:r>
              <a:rPr lang="pt-BR" dirty="0">
                <a:solidFill>
                  <a:srgbClr val="FF0000"/>
                </a:solidFill>
                <a:latin typeface="+mj-lt"/>
              </a:rPr>
              <a:t>X</a:t>
            </a:r>
            <a:r>
              <a:rPr lang="pt-BR" dirty="0">
                <a:latin typeface="+mj-lt"/>
              </a:rPr>
              <a:t>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memória já foi liberada</a:t>
            </a:r>
          </a:p>
          <a:p>
            <a:r>
              <a:rPr lang="pt-BR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151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1219200" y="1783560"/>
            <a:ext cx="10363200" cy="4572000"/>
          </a:xfrm>
        </p:spPr>
        <p:txBody>
          <a:bodyPr/>
          <a:lstStyle/>
          <a:p>
            <a:r>
              <a:rPr lang="pt-BR" dirty="0"/>
              <a:t>É fácil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esquecer que a memória já foi liberada</a:t>
            </a:r>
          </a:p>
          <a:p>
            <a:pPr lvl="1"/>
            <a:r>
              <a:rPr lang="pt-BR" dirty="0"/>
              <a:t>Cuidado com memória compartilhada entre funções</a:t>
            </a:r>
          </a:p>
          <a:p>
            <a:pPr lvl="1"/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023992" y="2996952"/>
            <a:ext cx="5558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processar(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p) </a:t>
            </a:r>
          </a:p>
          <a:p>
            <a:r>
              <a:rPr lang="pt-BR" sz="1600" dirty="0">
                <a:latin typeface="+mj-lt"/>
              </a:rPr>
              <a:t>{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usou *p mas esqueceu que outra função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// também fará uso dessa memória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p;    </a:t>
            </a:r>
          </a:p>
          <a:p>
            <a:r>
              <a:rPr lang="pt-BR" sz="1600" dirty="0">
                <a:latin typeface="+mj-lt"/>
              </a:rPr>
              <a:t>}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void</a:t>
            </a:r>
            <a:r>
              <a:rPr lang="pt-BR" sz="1600" dirty="0">
                <a:latin typeface="+mj-lt"/>
              </a:rPr>
              <a:t> exibir(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p)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p aponta para memória inválida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*p 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 </a:t>
            </a:r>
            <a:r>
              <a:rPr lang="pt-BR" sz="1600" dirty="0">
                <a:solidFill>
                  <a:srgbClr val="FF0000"/>
                </a:solidFill>
                <a:latin typeface="+mj-lt"/>
              </a:rPr>
              <a:t>X</a:t>
            </a:r>
          </a:p>
          <a:p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p;            </a:t>
            </a:r>
            <a:r>
              <a:rPr lang="pt-BR" sz="1600" dirty="0">
                <a:solidFill>
                  <a:srgbClr val="FF0000"/>
                </a:solidFill>
                <a:latin typeface="+mj-lt"/>
              </a:rPr>
              <a:t>X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91544" y="3366283"/>
            <a:ext cx="36724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;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*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 = 40;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processar(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);</a:t>
            </a:r>
          </a:p>
          <a:p>
            <a:r>
              <a:rPr lang="pt-BR" sz="1600" dirty="0">
                <a:latin typeface="+mj-lt"/>
              </a:rPr>
              <a:t>    exibir(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);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ptr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/>
              <p14:cNvContentPartPr/>
              <p14:nvPr/>
            </p14:nvContentPartPr>
            <p14:xfrm>
              <a:off x="8736538" y="5612357"/>
              <a:ext cx="130320" cy="57240"/>
            </p14:xfrm>
          </p:contentPart>
        </mc:Choice>
        <mc:Fallback xmlns="">
          <p:pic>
            <p:nvPicPr>
              <p:cNvPr id="5" name="Tinta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30723" y="5606890"/>
                <a:ext cx="141266" cy="675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50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se pode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liberar</a:t>
            </a:r>
            <a:r>
              <a:rPr lang="pt-BR" dirty="0"/>
              <a:t> memória criada de forma automática (pela declaração de variáveis)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703512" y="3140968"/>
            <a:ext cx="936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 = 30;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    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inválido, </a:t>
            </a:r>
            <a:r>
              <a:rPr lang="pt-BR" sz="20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val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 não é um ponteiro</a:t>
            </a:r>
          </a:p>
          <a:p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 = 30;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ptval</a:t>
            </a:r>
            <a:r>
              <a:rPr lang="pt-BR" sz="2000" dirty="0">
                <a:latin typeface="+mj-lt"/>
              </a:rPr>
              <a:t> = &amp;</a:t>
            </a:r>
            <a:r>
              <a:rPr lang="pt-BR" sz="2000" dirty="0" err="1">
                <a:latin typeface="+mj-lt"/>
              </a:rPr>
              <a:t>val</a:t>
            </a:r>
            <a:r>
              <a:rPr lang="pt-BR" sz="2000" dirty="0">
                <a:latin typeface="+mj-lt"/>
              </a:rPr>
              <a:t>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br>
              <a:rPr lang="pt-BR" sz="2000" dirty="0">
                <a:latin typeface="+mj-lt"/>
              </a:rPr>
            </a:br>
            <a:r>
              <a:rPr lang="pt-BR" sz="1600" dirty="0">
                <a:latin typeface="+mj-lt"/>
              </a:rPr>
              <a:t>...    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centenas de linhas depois </a:t>
            </a:r>
            <a:br>
              <a:rPr lang="pt-BR" sz="2000" dirty="0">
                <a:latin typeface="+mj-lt"/>
              </a:rPr>
            </a:br>
            <a:endParaRPr lang="pt-BR" sz="2000" dirty="0"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ptval</a:t>
            </a:r>
            <a:r>
              <a:rPr lang="pt-BR" sz="2000" dirty="0">
                <a:latin typeface="+mj-lt"/>
              </a:rPr>
              <a:t>;   </a:t>
            </a:r>
            <a:r>
              <a:rPr lang="pt-BR" sz="2000" dirty="0">
                <a:solidFill>
                  <a:srgbClr val="FF0000"/>
                </a:solidFill>
              </a:rPr>
              <a:t>X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+mj-lt"/>
              </a:rPr>
              <a:t>// inválido, não foi alocado com new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03790-F0D9-411E-8236-BF4C9EB8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Dinâmica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9DE647-8C85-44AD-9A9F-D7BF44E4A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que utilizar memória alocada dinamicamente?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propósito não é substituir</a:t>
            </a:r>
            <a:r>
              <a:rPr lang="pt-BR" dirty="0"/>
              <a:t> a alocação automática</a:t>
            </a:r>
          </a:p>
          <a:p>
            <a:pPr lvl="1"/>
            <a:r>
              <a:rPr lang="pt-BR" dirty="0"/>
              <a:t>Não vale a pena para dados de tipos básicos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259965-376E-428D-9531-E65087833918}"/>
              </a:ext>
            </a:extLst>
          </p:cNvPr>
          <p:cNvSpPr txBox="1"/>
          <p:nvPr/>
        </p:nvSpPr>
        <p:spPr>
          <a:xfrm>
            <a:off x="1720280" y="2492896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total;    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declaração de variável</a:t>
            </a:r>
          </a:p>
          <a:p>
            <a:r>
              <a:rPr lang="pt-BR" dirty="0">
                <a:latin typeface="+mj-lt"/>
              </a:rPr>
              <a:t>total = 30;	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dirty="0">
                <a:latin typeface="+mj-lt"/>
              </a:rPr>
              <a:t>cout &lt;&lt; total;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exibição do valor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p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;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</a:t>
            </a:r>
            <a:r>
              <a:rPr lang="pt-BR" dirty="0">
                <a:latin typeface="+mj-lt"/>
              </a:rPr>
              <a:t> 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*p = 30;             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atribuição de valor</a:t>
            </a:r>
          </a:p>
          <a:p>
            <a:r>
              <a:rPr lang="pt-BR" dirty="0">
                <a:latin typeface="+mj-lt"/>
              </a:rPr>
              <a:t>cout &lt;&lt; *p;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exibição de valor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p;		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</a:t>
            </a:r>
          </a:p>
        </p:txBody>
      </p:sp>
    </p:spTree>
    <p:extLst>
      <p:ext uri="{BB962C8B-B14F-4D97-AF65-F5344CB8AC3E}">
        <p14:creationId xmlns:p14="http://schemas.microsoft.com/office/powerpoint/2010/main" val="9724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vetor estudado anteriormente é chamado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estático</a:t>
            </a:r>
          </a:p>
          <a:p>
            <a:pPr lvl="1"/>
            <a:r>
              <a:rPr lang="pt-BR" dirty="0"/>
              <a:t>É preciso definir previamente o tamanho do vetor em tempo de compilação - o tamanho precisa ser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constante inteira</a:t>
            </a:r>
          </a:p>
          <a:p>
            <a:pPr lvl="1">
              <a:buNone/>
            </a:pPr>
            <a:r>
              <a:rPr lang="pt-BR" dirty="0"/>
              <a:t>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Usando 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é possível criar um vetor com tamanho definido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durante a execução do programa</a:t>
            </a:r>
          </a:p>
        </p:txBody>
      </p:sp>
      <p:sp>
        <p:nvSpPr>
          <p:cNvPr id="4" name="Retângulo 3"/>
          <p:cNvSpPr/>
          <p:nvPr/>
        </p:nvSpPr>
        <p:spPr>
          <a:xfrm>
            <a:off x="1988124" y="3417937"/>
            <a:ext cx="5123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vet[10];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vetor de 10 inteiros  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8C17EDD-D464-4169-BBE4-25A41005197B}"/>
              </a:ext>
            </a:extLst>
          </p:cNvPr>
          <p:cNvGrpSpPr/>
          <p:nvPr/>
        </p:nvGrpSpPr>
        <p:grpSpPr>
          <a:xfrm>
            <a:off x="2135560" y="4042163"/>
            <a:ext cx="4286280" cy="357190"/>
            <a:chOff x="2138980" y="4509120"/>
            <a:chExt cx="4286280" cy="357190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8912C73-159F-4D42-8C79-7C10A7B99DEB}"/>
                </a:ext>
              </a:extLst>
            </p:cNvPr>
            <p:cNvSpPr/>
            <p:nvPr/>
          </p:nvSpPr>
          <p:spPr>
            <a:xfrm>
              <a:off x="2138980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0E56473-3B56-4A3C-AE43-69D413073250}"/>
                </a:ext>
              </a:extLst>
            </p:cNvPr>
            <p:cNvSpPr/>
            <p:nvPr/>
          </p:nvSpPr>
          <p:spPr>
            <a:xfrm>
              <a:off x="2567608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AD089994-AC89-42C7-8039-78D110C62088}"/>
                </a:ext>
              </a:extLst>
            </p:cNvPr>
            <p:cNvSpPr/>
            <p:nvPr/>
          </p:nvSpPr>
          <p:spPr>
            <a:xfrm>
              <a:off x="2996236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40FE08A-4FF7-4CF3-80BE-06FCC9F49A7C}"/>
                </a:ext>
              </a:extLst>
            </p:cNvPr>
            <p:cNvSpPr/>
            <p:nvPr/>
          </p:nvSpPr>
          <p:spPr>
            <a:xfrm>
              <a:off x="3424864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4810028-5517-45FD-B3FE-6EEE412034CB}"/>
                </a:ext>
              </a:extLst>
            </p:cNvPr>
            <p:cNvSpPr/>
            <p:nvPr/>
          </p:nvSpPr>
          <p:spPr>
            <a:xfrm>
              <a:off x="3853492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128D78BE-52DB-44A3-BA72-965A132D1915}"/>
                </a:ext>
              </a:extLst>
            </p:cNvPr>
            <p:cNvSpPr/>
            <p:nvPr/>
          </p:nvSpPr>
          <p:spPr>
            <a:xfrm>
              <a:off x="4282120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0EA749D-8F94-4999-BCA0-80C84E9054FF}"/>
                </a:ext>
              </a:extLst>
            </p:cNvPr>
            <p:cNvSpPr/>
            <p:nvPr/>
          </p:nvSpPr>
          <p:spPr>
            <a:xfrm>
              <a:off x="4710748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C926EE5-20AF-45A1-BB98-2160C1425CD2}"/>
                </a:ext>
              </a:extLst>
            </p:cNvPr>
            <p:cNvSpPr/>
            <p:nvPr/>
          </p:nvSpPr>
          <p:spPr>
            <a:xfrm>
              <a:off x="5568004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A10CCA43-D581-4A24-B2C6-C77F35967EA9}"/>
                </a:ext>
              </a:extLst>
            </p:cNvPr>
            <p:cNvSpPr/>
            <p:nvPr/>
          </p:nvSpPr>
          <p:spPr>
            <a:xfrm>
              <a:off x="5996632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6CF4D76A-559A-466D-9939-C4E526D439EC}"/>
                </a:ext>
              </a:extLst>
            </p:cNvPr>
            <p:cNvSpPr/>
            <p:nvPr/>
          </p:nvSpPr>
          <p:spPr>
            <a:xfrm>
              <a:off x="5139376" y="4509120"/>
              <a:ext cx="428628" cy="3571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Declaração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dinâmico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ponteiro recebe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 do primeiro elemento</a:t>
            </a:r>
            <a:r>
              <a:rPr lang="pt-BR" dirty="0"/>
              <a:t> do vetor 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923790" y="3852497"/>
            <a:ext cx="3711272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vet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sz="2000" dirty="0">
                <a:latin typeface="+mj-lt"/>
              </a:rPr>
              <a:t>[20];</a:t>
            </a: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602583" y="438828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4352418" y="4566877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6263821" y="367390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299540" y="3066679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4816765" y="367390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423592" y="2780928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6889798" y="456687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de elementos</a:t>
            </a:r>
            <a:br>
              <a:rPr lang="pt-BR" dirty="0"/>
            </a:br>
            <a:r>
              <a:rPr lang="pt-BR" dirty="0"/>
              <a:t>(pode ser uma variável)</a:t>
            </a:r>
          </a:p>
        </p:txBody>
      </p:sp>
      <p:cxnSp>
        <p:nvCxnSpPr>
          <p:cNvPr id="13" name="Conector reto 12"/>
          <p:cNvCxnSpPr/>
          <p:nvPr/>
        </p:nvCxnSpPr>
        <p:spPr>
          <a:xfrm rot="5400000">
            <a:off x="6925517" y="4388282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</a:t>
            </a:r>
            <a:r>
              <a:rPr lang="pt-BR" dirty="0"/>
              <a:t> é um tipo especial que armazena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&amp;</a:t>
            </a:r>
            <a:r>
              <a:rPr lang="pt-BR" dirty="0"/>
              <a:t> recupera o endereço de uma variável</a:t>
            </a:r>
          </a:p>
          <a:p>
            <a:pPr lvl="1"/>
            <a:r>
              <a:rPr lang="pt-BR" dirty="0"/>
              <a:t>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*</a:t>
            </a:r>
            <a:r>
              <a:rPr lang="pt-BR" dirty="0"/>
              <a:t> acessa o conteúdo apontado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667274" y="3926431"/>
            <a:ext cx="40372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2000" dirty="0">
                <a:latin typeface="+mj-lt"/>
              </a:rPr>
              <a:t>  </a:t>
            </a:r>
            <a:r>
              <a:rPr lang="pt-BR" sz="2000" dirty="0" err="1">
                <a:latin typeface="+mj-lt"/>
              </a:rPr>
              <a:t>ch</a:t>
            </a:r>
            <a:r>
              <a:rPr lang="pt-BR" sz="2000" dirty="0">
                <a:latin typeface="+mj-lt"/>
              </a:rPr>
              <a:t>   = </a:t>
            </a:r>
            <a:r>
              <a:rPr lang="pt-BR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'G'</a:t>
            </a:r>
            <a:r>
              <a:rPr lang="pt-BR" sz="2000" dirty="0">
                <a:latin typeface="+mj-lt"/>
              </a:rPr>
              <a:t>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  num  = 120;</a:t>
            </a: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 err="1">
                <a:latin typeface="+mj-lt"/>
              </a:rPr>
              <a:t>mult</a:t>
            </a:r>
            <a:r>
              <a:rPr lang="pt-BR" sz="2000" dirty="0">
                <a:latin typeface="+mj-lt"/>
              </a:rPr>
              <a:t> = 2.6;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  = &amp;num;</a:t>
            </a:r>
          </a:p>
          <a:p>
            <a:r>
              <a:rPr lang="pt-BR" sz="2000" dirty="0">
                <a:latin typeface="+mj-lt"/>
              </a:rPr>
              <a:t>cout &lt;&lt; *</a:t>
            </a:r>
            <a:r>
              <a:rPr lang="pt-BR" sz="2000" dirty="0" err="1">
                <a:latin typeface="+mj-lt"/>
              </a:rPr>
              <a:t>ptr</a:t>
            </a:r>
            <a:r>
              <a:rPr lang="pt-BR" sz="2000" dirty="0">
                <a:latin typeface="+mj-lt"/>
              </a:rPr>
              <a:t>;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0007B1E-AD30-473F-B112-FCC1D6506EC9}"/>
              </a:ext>
            </a:extLst>
          </p:cNvPr>
          <p:cNvGrpSpPr/>
          <p:nvPr/>
        </p:nvGrpSpPr>
        <p:grpSpPr>
          <a:xfrm>
            <a:off x="2639616" y="4099232"/>
            <a:ext cx="3095712" cy="1915112"/>
            <a:chOff x="3024166" y="4171400"/>
            <a:chExt cx="2843619" cy="1477308"/>
          </a:xfrm>
        </p:grpSpPr>
        <p:sp>
          <p:nvSpPr>
            <p:cNvPr id="25" name="Retângulo 24"/>
            <p:cNvSpPr/>
            <p:nvPr/>
          </p:nvSpPr>
          <p:spPr>
            <a:xfrm>
              <a:off x="3024166" y="479145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2.6</a:t>
              </a:r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024166" y="5077204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latin typeface="+mj-lt"/>
                  <a:cs typeface="Arial" pitchFamily="34" charset="0"/>
                </a:rPr>
                <a:t>0x27FCF9</a:t>
              </a:r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024166" y="450570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120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024166" y="4219948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latin typeface="+mj-lt"/>
                  <a:cs typeface="Arial" pitchFamily="34" charset="0"/>
                </a:rPr>
                <a:t>G</a:t>
              </a:r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181550" y="4171400"/>
              <a:ext cx="428782" cy="30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ch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5181550" y="4480043"/>
              <a:ext cx="558359" cy="30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>
                  <a:latin typeface="+mj-lt"/>
                </a:rPr>
                <a:t>num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5179849" y="5062461"/>
              <a:ext cx="558359" cy="30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ptr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179849" y="4788686"/>
              <a:ext cx="687936" cy="3086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+mj-lt"/>
                </a:rPr>
                <a:t>mult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238613" y="4244114"/>
              <a:ext cx="899971" cy="23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0x27FCF8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4238613" y="4528970"/>
              <a:ext cx="899971" cy="23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0x27FCF9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238613" y="5098683"/>
              <a:ext cx="899971" cy="23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0x27FCFD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238613" y="4813827"/>
              <a:ext cx="899971" cy="23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0x27FD01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3024166" y="5362956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4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4238613" y="5383537"/>
              <a:ext cx="899971" cy="237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latin typeface="+mj-lt"/>
                  <a:cs typeface="Arial" pitchFamily="34" charset="0"/>
                </a:rPr>
                <a:t>0x27FD05</a:t>
              </a:r>
              <a:endParaRPr lang="pt-BR" sz="2000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5" name="Conector angulado 4"/>
            <p:cNvCxnSpPr>
              <a:stCxn id="31" idx="3"/>
              <a:endCxn id="27" idx="1"/>
            </p:cNvCxnSpPr>
            <p:nvPr/>
          </p:nvCxnSpPr>
          <p:spPr>
            <a:xfrm flipH="1" flipV="1">
              <a:off x="3024166" y="4648577"/>
              <a:ext cx="2714042" cy="568206"/>
            </a:xfrm>
            <a:prstGeom prst="bentConnector5">
              <a:avLst>
                <a:gd name="adj1" fmla="val -12396"/>
                <a:gd name="adj2" fmla="val 220530"/>
                <a:gd name="adj3" fmla="val 1170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796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tamanho de um vetor dinâmico </a:t>
            </a:r>
            <a:r>
              <a:rPr lang="pt-BR" dirty="0"/>
              <a:t>pode ser uma variável</a:t>
            </a:r>
          </a:p>
          <a:p>
            <a:pPr lvl="1"/>
            <a:r>
              <a:rPr lang="pt-BR" dirty="0"/>
              <a:t>Com valor fornecido durante a execução do programa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Mas ele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muda de tamanho </a:t>
            </a:r>
            <a:r>
              <a:rPr lang="pt-BR" dirty="0"/>
              <a:t>depois de criado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2063552" y="2996952"/>
            <a:ext cx="67159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cout &lt;&lt;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tamanho do vetor: "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vet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[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];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F0FF775-A33A-46B6-9DD1-B65AFBEA84E4}"/>
              </a:ext>
            </a:extLst>
          </p:cNvPr>
          <p:cNvSpPr/>
          <p:nvPr/>
        </p:nvSpPr>
        <p:spPr>
          <a:xfrm>
            <a:off x="2063552" y="5318340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tam</a:t>
            </a:r>
            <a:r>
              <a:rPr lang="pt-BR" dirty="0">
                <a:latin typeface="+mj-lt"/>
              </a:rPr>
              <a:t> + 1;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não muda o tamanho do vetor já criado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de um vetor dinâmico </a:t>
            </a:r>
            <a:r>
              <a:rPr lang="pt-BR" dirty="0"/>
              <a:t>pode ser usado como se fosse um vetor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6400800" y="3161203"/>
            <a:ext cx="37862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vet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[5];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vet[0] = 15;</a:t>
            </a:r>
          </a:p>
          <a:p>
            <a:r>
              <a:rPr lang="pt-BR" dirty="0">
                <a:latin typeface="+mj-lt"/>
              </a:rPr>
              <a:t>vet[1] = 5;</a:t>
            </a:r>
          </a:p>
          <a:p>
            <a:r>
              <a:rPr lang="pt-BR" dirty="0">
                <a:latin typeface="+mj-lt"/>
              </a:rPr>
              <a:t>vet[2] = 30;</a:t>
            </a:r>
          </a:p>
          <a:p>
            <a:r>
              <a:rPr lang="pt-BR" dirty="0">
                <a:latin typeface="+mj-lt"/>
              </a:rPr>
              <a:t>vet[3] = 28;</a:t>
            </a:r>
          </a:p>
          <a:p>
            <a:r>
              <a:rPr lang="pt-BR" dirty="0">
                <a:latin typeface="+mj-lt"/>
              </a:rPr>
              <a:t>vet[4] = 40;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vet[0];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15</a:t>
            </a:r>
          </a:p>
          <a:p>
            <a:r>
              <a:rPr lang="pt-BR" dirty="0">
                <a:latin typeface="+mj-lt"/>
              </a:rPr>
              <a:t>cout &lt;&lt; *vet;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15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0A8F7AB-81FB-4A79-8727-3C39BB7511C4}"/>
              </a:ext>
            </a:extLst>
          </p:cNvPr>
          <p:cNvGrpSpPr/>
          <p:nvPr/>
        </p:nvGrpSpPr>
        <p:grpSpPr>
          <a:xfrm>
            <a:off x="2775200" y="3500439"/>
            <a:ext cx="2664255" cy="2596848"/>
            <a:chOff x="3238479" y="3714752"/>
            <a:chExt cx="2664255" cy="2596848"/>
          </a:xfrm>
        </p:grpSpPr>
        <p:sp>
          <p:nvSpPr>
            <p:cNvPr id="4" name="Retângulo 3"/>
            <p:cNvSpPr/>
            <p:nvPr/>
          </p:nvSpPr>
          <p:spPr>
            <a:xfrm>
              <a:off x="3238480" y="5168592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5</a:t>
              </a:r>
            </a:p>
          </p:txBody>
        </p:sp>
        <p:sp>
          <p:nvSpPr>
            <p:cNvPr id="5" name="Retângulo 4"/>
            <p:cNvSpPr/>
            <p:nvPr/>
          </p:nvSpPr>
          <p:spPr>
            <a:xfrm>
              <a:off x="3238480" y="4882840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238480" y="4071942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238480" y="3786190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sz="16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4381489" y="516859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238480" y="5454344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30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4381489" y="5454345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238480" y="5740096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28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4381489" y="5740097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cxnSp>
          <p:nvCxnSpPr>
            <p:cNvPr id="17" name="Forma 16"/>
            <p:cNvCxnSpPr>
              <a:stCxn id="18" idx="3"/>
              <a:endCxn id="5" idx="1"/>
            </p:cNvCxnSpPr>
            <p:nvPr/>
          </p:nvCxnSpPr>
          <p:spPr>
            <a:xfrm flipH="1">
              <a:off x="3238480" y="3899418"/>
              <a:ext cx="2664254" cy="1126298"/>
            </a:xfrm>
            <a:prstGeom prst="bentConnector5">
              <a:avLst>
                <a:gd name="adj1" fmla="val -8580"/>
                <a:gd name="adj2" fmla="val -51319"/>
                <a:gd name="adj3" fmla="val 11573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/>
            <p:cNvSpPr txBox="1"/>
            <p:nvPr/>
          </p:nvSpPr>
          <p:spPr>
            <a:xfrm>
              <a:off x="5415100" y="3714752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vet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238480" y="6025848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latin typeface="+mj-lt"/>
                  <a:cs typeface="Arial" pitchFamily="34" charset="0"/>
                </a:rPr>
                <a:t>40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4381489" y="6025849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4377064" y="378619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377064" y="4071943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0x27FD05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377064" y="4882841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9" name="Fluxograma: Entrada manual 8"/>
            <p:cNvSpPr/>
            <p:nvPr/>
          </p:nvSpPr>
          <p:spPr>
            <a:xfrm>
              <a:off x="3238480" y="4708673"/>
              <a:ext cx="1071570" cy="170011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708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708 h 10000"/>
                <a:gd name="connsiteX0" fmla="*/ 0 w 10000"/>
                <a:gd name="connsiteY0" fmla="*/ 6513 h 11805"/>
                <a:gd name="connsiteX1" fmla="*/ 10000 w 10000"/>
                <a:gd name="connsiteY1" fmla="*/ 0 h 11805"/>
                <a:gd name="connsiteX2" fmla="*/ 10000 w 10000"/>
                <a:gd name="connsiteY2" fmla="*/ 11805 h 11805"/>
                <a:gd name="connsiteX3" fmla="*/ 0 w 10000"/>
                <a:gd name="connsiteY3" fmla="*/ 11805 h 11805"/>
                <a:gd name="connsiteX4" fmla="*/ 0 w 10000"/>
                <a:gd name="connsiteY4" fmla="*/ 6513 h 1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1805">
                  <a:moveTo>
                    <a:pt x="0" y="6513"/>
                  </a:moveTo>
                  <a:lnTo>
                    <a:pt x="10000" y="0"/>
                  </a:lnTo>
                  <a:lnTo>
                    <a:pt x="10000" y="11805"/>
                  </a:lnTo>
                  <a:lnTo>
                    <a:pt x="0" y="11805"/>
                  </a:lnTo>
                  <a:lnTo>
                    <a:pt x="0" y="651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Fluxograma: Entrada manual 26"/>
            <p:cNvSpPr/>
            <p:nvPr/>
          </p:nvSpPr>
          <p:spPr>
            <a:xfrm rot="10800000">
              <a:off x="3238479" y="4356841"/>
              <a:ext cx="1071571" cy="15268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4407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4407 h 10000"/>
                <a:gd name="connsiteX0" fmla="*/ 0 w 10000"/>
                <a:gd name="connsiteY0" fmla="*/ 5009 h 10602"/>
                <a:gd name="connsiteX1" fmla="*/ 10000 w 10000"/>
                <a:gd name="connsiteY1" fmla="*/ 0 h 10602"/>
                <a:gd name="connsiteX2" fmla="*/ 10000 w 10000"/>
                <a:gd name="connsiteY2" fmla="*/ 10602 h 10602"/>
                <a:gd name="connsiteX3" fmla="*/ 0 w 10000"/>
                <a:gd name="connsiteY3" fmla="*/ 10602 h 10602"/>
                <a:gd name="connsiteX4" fmla="*/ 0 w 10000"/>
                <a:gd name="connsiteY4" fmla="*/ 5009 h 1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602">
                  <a:moveTo>
                    <a:pt x="0" y="5009"/>
                  </a:moveTo>
                  <a:lnTo>
                    <a:pt x="10000" y="0"/>
                  </a:lnTo>
                  <a:lnTo>
                    <a:pt x="10000" y="10602"/>
                  </a:lnTo>
                  <a:lnTo>
                    <a:pt x="0" y="10602"/>
                  </a:lnTo>
                  <a:lnTo>
                    <a:pt x="0" y="500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3590560" y="4379384"/>
              <a:ext cx="367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085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liberar a memória de um vetor dinâmico </a:t>
            </a:r>
            <a:r>
              <a:rPr lang="pt-BR" dirty="0"/>
              <a:t>é preciso usar delete com uma notação especial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4381488" y="4274114"/>
            <a:ext cx="215956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[] vet;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4560083" y="4095519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167042" y="3559734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delete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5917405" y="4095519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5809108" y="3548430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Endereço da memória alocada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5453059" y="5059932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 contém um vetor</a:t>
            </a:r>
          </a:p>
        </p:txBody>
      </p:sp>
      <p:cxnSp>
        <p:nvCxnSpPr>
          <p:cNvPr id="12" name="Conector reto 11"/>
          <p:cNvCxnSpPr/>
          <p:nvPr/>
        </p:nvCxnSpPr>
        <p:spPr>
          <a:xfrm rot="5400000">
            <a:off x="5417339" y="488133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95045"/>
            <a:ext cx="10238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 </a:t>
            </a:r>
            <a:r>
              <a:rPr lang="pt-BR" sz="1600" dirty="0">
                <a:latin typeface="+mj-lt"/>
              </a:rPr>
              <a:t>* p3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double </a:t>
            </a:r>
            <a:r>
              <a:rPr lang="pt-BR" sz="1600" dirty="0">
                <a:latin typeface="+mj-lt"/>
              </a:rPr>
              <a:t>[3];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memória para três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double's</a:t>
            </a:r>
            <a:endParaRPr lang="pt-BR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1600" dirty="0">
                <a:latin typeface="+mj-lt"/>
              </a:rPr>
              <a:t>        p3[0] = 0.2;</a:t>
            </a:r>
          </a:p>
          <a:p>
            <a:r>
              <a:rPr lang="pt-BR" sz="1600" dirty="0">
                <a:latin typeface="+mj-lt"/>
              </a:rPr>
              <a:t>        p3[1] = 0.5;</a:t>
            </a:r>
          </a:p>
          <a:p>
            <a:r>
              <a:rPr lang="pt-BR" sz="1600" dirty="0">
                <a:latin typeface="+mj-lt"/>
              </a:rPr>
              <a:t>        p3[2] = 0.8;</a:t>
            </a:r>
          </a:p>
          <a:p>
            <a:r>
              <a:rPr lang="pt-BR" sz="1600" dirty="0">
                <a:latin typeface="+mj-lt"/>
              </a:rPr>
              <a:t>       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"p3[1] = " </a:t>
            </a:r>
            <a:r>
              <a:rPr lang="pt-BR" sz="1600" dirty="0">
                <a:latin typeface="+mj-lt"/>
              </a:rPr>
              <a:t>&lt;&lt; p3[1] &lt;&lt; endl;</a:t>
            </a:r>
          </a:p>
          <a:p>
            <a:r>
              <a:rPr lang="pt-BR" sz="1600" dirty="0">
                <a:latin typeface="+mj-lt"/>
              </a:rPr>
              <a:t>        p3 = p3 + 1;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o ponteiro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p3[0] = " </a:t>
            </a:r>
            <a:r>
              <a:rPr lang="pt-BR" sz="1600" dirty="0">
                <a:latin typeface="+mj-lt"/>
              </a:rPr>
              <a:t>&lt;&lt; p3[0]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"Agora p3[1] = " </a:t>
            </a:r>
            <a:r>
              <a:rPr lang="pt-BR" sz="1600" dirty="0">
                <a:latin typeface="+mj-lt"/>
              </a:rPr>
              <a:t>&lt;&lt; p3[1] &lt;&lt; endl;</a:t>
            </a:r>
          </a:p>
          <a:p>
            <a:r>
              <a:rPr lang="pt-BR" sz="1600" dirty="0">
                <a:latin typeface="+mj-lt"/>
              </a:rPr>
              <a:t>        p3 = p3 - 1;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retorna ao inicio</a:t>
            </a:r>
          </a:p>
          <a:p>
            <a:r>
              <a:rPr lang="pt-BR" sz="1600" dirty="0">
                <a:latin typeface="+mj-lt"/>
              </a:rPr>
              <a:t>        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[] p3;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a memória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 é uma variável </a:t>
            </a:r>
            <a:r>
              <a:rPr lang="pt-BR" dirty="0"/>
              <a:t>e seu conteúdo pode ser modificado através de uma atribuição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703512" y="242088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p3[1] = 0.5</a:t>
            </a:r>
          </a:p>
          <a:p>
            <a:r>
              <a:rPr lang="pt-BR" dirty="0">
                <a:latin typeface="+mj-lt"/>
              </a:rPr>
              <a:t>Agora p3[0] = 0.5</a:t>
            </a:r>
          </a:p>
          <a:p>
            <a:r>
              <a:rPr lang="pt-BR" dirty="0">
                <a:latin typeface="+mj-lt"/>
              </a:rPr>
              <a:t>Agora p3[1] = 0.8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157192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p3 = p3 + 1;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incrementa o ponteiro</a:t>
            </a:r>
          </a:p>
          <a:p>
            <a:r>
              <a:rPr lang="pt-BR" dirty="0">
                <a:latin typeface="+mj-lt"/>
              </a:rPr>
              <a:t>p3 = p3 - 1;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decrementa o ponteiro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Aritmética com Ponteiros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Endereços </a:t>
            </a:r>
            <a:r>
              <a:rPr lang="pt-BR" dirty="0"/>
              <a:t>podem ser somados e subtraídos</a:t>
            </a:r>
          </a:p>
          <a:p>
            <a:pPr lvl="1"/>
            <a:r>
              <a:rPr lang="pt-BR" dirty="0"/>
              <a:t>O valor adicionado (ou subtraído)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depende do tipo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2567608" y="4628446"/>
            <a:ext cx="1071570" cy="22965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567608" y="3817548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 dirty="0">
              <a:latin typeface="+mj-lt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67608" y="3531796"/>
            <a:ext cx="1071570" cy="28575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+mj-lt"/>
                <a:cs typeface="Arial" pitchFamily="34" charset="0"/>
              </a:rPr>
              <a:t>0xF0CD10</a:t>
            </a:r>
            <a:endParaRPr lang="pt-BR" sz="1600" dirty="0">
              <a:solidFill>
                <a:schemeClr val="tx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681361" y="485580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rPr>
              <a:t>0xF0CD11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681361" y="508316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rPr>
              <a:t>0xF0CD12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cxnSp>
        <p:nvCxnSpPr>
          <p:cNvPr id="14" name="Forma 16"/>
          <p:cNvCxnSpPr>
            <a:cxnSpLocks/>
            <a:stCxn id="15" idx="3"/>
            <a:endCxn id="6" idx="1"/>
          </p:cNvCxnSpPr>
          <p:nvPr/>
        </p:nvCxnSpPr>
        <p:spPr>
          <a:xfrm flipH="1">
            <a:off x="2567608" y="3645024"/>
            <a:ext cx="2536014" cy="1098251"/>
          </a:xfrm>
          <a:prstGeom prst="bentConnector5">
            <a:avLst>
              <a:gd name="adj1" fmla="val -9014"/>
              <a:gd name="adj2" fmla="val -42350"/>
              <a:gd name="adj3" fmla="val 109014"/>
            </a:avLst>
          </a:prstGeom>
          <a:ln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/>
          <p:cNvSpPr txBox="1"/>
          <p:nvPr/>
        </p:nvSpPr>
        <p:spPr>
          <a:xfrm>
            <a:off x="4744228" y="346035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pi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5924254" y="3143403"/>
            <a:ext cx="50870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  <a:r>
              <a:rPr lang="pt-BR" dirty="0">
                <a:latin typeface="+mj-lt"/>
              </a:rPr>
              <a:t>[2] { 15, 34 };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4 bytes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int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</a:t>
            </a:r>
          </a:p>
          <a:p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+ 1;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short </a:t>
            </a:r>
            <a:r>
              <a:rPr lang="pt-BR" dirty="0">
                <a:latin typeface="+mj-lt"/>
              </a:rPr>
              <a:t>[2];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2 bytes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(short)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ps</a:t>
            </a:r>
            <a:r>
              <a:rPr lang="pt-BR" dirty="0">
                <a:latin typeface="+mj-lt"/>
              </a:rPr>
              <a:t> + 1;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* </a:t>
            </a:r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 </a:t>
            </a:r>
            <a:r>
              <a:rPr lang="pt-BR" dirty="0">
                <a:latin typeface="+mj-lt"/>
              </a:rPr>
              <a:t>[2];</a:t>
            </a:r>
          </a:p>
          <a:p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avança 1 byte -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sizeof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(char)</a:t>
            </a:r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= </a:t>
            </a:r>
            <a:r>
              <a:rPr lang="pt-BR" dirty="0" err="1">
                <a:latin typeface="+mj-lt"/>
              </a:rPr>
              <a:t>pc</a:t>
            </a:r>
            <a:r>
              <a:rPr lang="pt-BR" dirty="0">
                <a:latin typeface="+mj-lt"/>
              </a:rPr>
              <a:t> + 1;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3706192" y="353179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0x27FD01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3706192" y="3817549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0x27FD05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3681361" y="462844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0xF0CD10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24" name="Fluxograma: Entrada manual 23"/>
          <p:cNvSpPr/>
          <p:nvPr/>
        </p:nvSpPr>
        <p:spPr>
          <a:xfrm>
            <a:off x="2567608" y="4480275"/>
            <a:ext cx="1071570" cy="144016"/>
          </a:xfrm>
          <a:prstGeom prst="flowChartManualIn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luxograma: Entrada manual 24"/>
          <p:cNvSpPr/>
          <p:nvPr/>
        </p:nvSpPr>
        <p:spPr>
          <a:xfrm rot="10800000">
            <a:off x="2567607" y="4102447"/>
            <a:ext cx="1071571" cy="144016"/>
          </a:xfrm>
          <a:prstGeom prst="flowChartManualInpu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/>
          <p:cNvSpPr txBox="1"/>
          <p:nvPr/>
        </p:nvSpPr>
        <p:spPr>
          <a:xfrm>
            <a:off x="2919688" y="410740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...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Tinta 11"/>
              <p14:cNvContentPartPr/>
              <p14:nvPr/>
            </p14:nvContentPartPr>
            <p14:xfrm>
              <a:off x="11258778" y="3605713"/>
              <a:ext cx="26640" cy="3600"/>
            </p14:xfrm>
          </p:contentPart>
        </mc:Choice>
        <mc:Fallback xmlns="">
          <p:pic>
            <p:nvPicPr>
              <p:cNvPr id="12" name="Tinta 1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52658" y="3599593"/>
                <a:ext cx="38160" cy="151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CaixaDeTexto 28"/>
          <p:cNvSpPr txBox="1"/>
          <p:nvPr/>
        </p:nvSpPr>
        <p:spPr>
          <a:xfrm>
            <a:off x="3681361" y="531052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rPr>
              <a:t>0xF0CD13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3681361" y="576524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rPr>
              <a:t>0xF0CD15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2567606" y="4862258"/>
            <a:ext cx="1071570" cy="22965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2567606" y="5096069"/>
            <a:ext cx="1071570" cy="22965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2567606" y="5325726"/>
            <a:ext cx="1071570" cy="22965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2567606" y="5551314"/>
            <a:ext cx="1071570" cy="22965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3681361" y="599260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rPr>
              <a:t>0xF0CD16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3681361" y="5537887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latin typeface="+mj-lt"/>
                <a:cs typeface="Arial" pitchFamily="34" charset="0"/>
              </a:rPr>
              <a:t>0xF0CD14</a:t>
            </a:r>
            <a:endParaRPr lang="pt-BR" dirty="0">
              <a:latin typeface="+mj-lt"/>
              <a:cs typeface="Arial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3681361" y="6219968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itchFamily="34" charset="0"/>
              </a:rPr>
              <a:t>0xF0CD17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567604" y="5785126"/>
            <a:ext cx="1071570" cy="22965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567602" y="6006559"/>
            <a:ext cx="1071570" cy="22965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2567602" y="6236619"/>
            <a:ext cx="1071570" cy="22965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>
            <a:solidFill>
              <a:schemeClr val="tx2">
                <a:lumMod val="1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latin typeface="+mj-lt"/>
              <a:cs typeface="Arial" pitchFamily="34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567602" y="4633491"/>
            <a:ext cx="1071570" cy="9208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15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2567602" y="5567920"/>
            <a:ext cx="1071570" cy="92086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+mj-lt"/>
                <a:cs typeface="Arial" pitchFamily="34" charset="0"/>
              </a:rPr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1450188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Dinâmico </a:t>
            </a:r>
            <a:r>
              <a:rPr lang="pt-BR" i="1" dirty="0"/>
              <a:t>versus</a:t>
            </a:r>
            <a:r>
              <a:rPr lang="pt-BR" dirty="0"/>
              <a:t>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ponteiro </a:t>
            </a:r>
            <a:r>
              <a:rPr lang="pt-BR" dirty="0"/>
              <a:t>pode ser usado como um vetor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Um vetor </a:t>
            </a:r>
            <a:r>
              <a:rPr lang="pt-BR" dirty="0"/>
              <a:t>pode ser usado como um ponteiro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03512" y="2348880"/>
            <a:ext cx="347723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dirty="0">
                <a:latin typeface="+mj-lt"/>
              </a:rPr>
              <a:t>[10];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[0] = 15;</a:t>
            </a:r>
          </a:p>
          <a:p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[1] =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[0] + 5;</a:t>
            </a:r>
          </a:p>
          <a:p>
            <a:r>
              <a:rPr lang="pt-BR" dirty="0">
                <a:latin typeface="+mj-lt"/>
              </a:rPr>
              <a:t>cout &lt;&lt; </a:t>
            </a:r>
            <a:r>
              <a:rPr lang="pt-BR" dirty="0" err="1">
                <a:latin typeface="+mj-lt"/>
              </a:rPr>
              <a:t>pvet</a:t>
            </a:r>
            <a:r>
              <a:rPr lang="pt-BR" dirty="0">
                <a:latin typeface="+mj-lt"/>
              </a:rPr>
              <a:t>[1];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1019" y="4653136"/>
            <a:ext cx="613661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vet[10];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*vet = 15;     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vet[0] = 15;</a:t>
            </a:r>
          </a:p>
          <a:p>
            <a:r>
              <a:rPr lang="pt-BR" dirty="0">
                <a:latin typeface="+mj-lt"/>
              </a:rPr>
              <a:t>*(vet + 1) = *vet + 5;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vet[1] = vet[0] + 5;</a:t>
            </a:r>
          </a:p>
          <a:p>
            <a:r>
              <a:rPr lang="pt-BR" dirty="0">
                <a:latin typeface="+mj-lt"/>
              </a:rPr>
              <a:t>cout &lt;&lt; *(vet + 1);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cout &lt;&lt; vet[1];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Dinâmico </a:t>
            </a:r>
            <a:r>
              <a:rPr lang="pt-BR" i="1" dirty="0"/>
              <a:t>versus</a:t>
            </a:r>
            <a:r>
              <a:rPr lang="pt-BR" dirty="0"/>
              <a:t> Estático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 estático </a:t>
            </a:r>
            <a:r>
              <a:rPr lang="pt-BR" dirty="0"/>
              <a:t>é um endereço</a:t>
            </a:r>
          </a:p>
          <a:p>
            <a:pPr lvl="1"/>
            <a:r>
              <a:rPr lang="pt-BR" dirty="0"/>
              <a:t> Mas ele não pode ser alterado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813667" y="3127719"/>
            <a:ext cx="52340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vet[3];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vet[0] = 15;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*(vet+0) ou *vet</a:t>
            </a:r>
          </a:p>
          <a:p>
            <a:r>
              <a:rPr lang="pt-BR" dirty="0">
                <a:latin typeface="+mj-lt"/>
              </a:rPr>
              <a:t>vet[1] = 20;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*(vet+1)</a:t>
            </a:r>
          </a:p>
          <a:p>
            <a:r>
              <a:rPr lang="pt-BR" dirty="0">
                <a:latin typeface="+mj-lt"/>
              </a:rPr>
              <a:t>*(vet+2) = 30;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vet[2]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cout &lt;&lt; vet[1];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</a:t>
            </a:r>
          </a:p>
          <a:p>
            <a:r>
              <a:rPr lang="pt-BR" dirty="0">
                <a:latin typeface="+mj-lt"/>
              </a:rPr>
              <a:t>cout &lt;&lt; *(vet+1);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20</a:t>
            </a:r>
          </a:p>
          <a:p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dirty="0">
                <a:latin typeface="+mj-lt"/>
              </a:rPr>
              <a:t>vet = vet + 1;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</a:t>
            </a:r>
            <a:r>
              <a:rPr lang="pt-BR" dirty="0">
                <a:solidFill>
                  <a:srgbClr val="FF0000"/>
                </a:solidFill>
              </a:rPr>
              <a:t>X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// inválido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5AC4680-B1C8-41D1-A52F-CAF32EDE3B77}"/>
              </a:ext>
            </a:extLst>
          </p:cNvPr>
          <p:cNvGrpSpPr/>
          <p:nvPr/>
        </p:nvGrpSpPr>
        <p:grpSpPr>
          <a:xfrm>
            <a:off x="2348645" y="3563124"/>
            <a:ext cx="2617911" cy="2000264"/>
            <a:chOff x="2364012" y="4365235"/>
            <a:chExt cx="2617911" cy="2000264"/>
          </a:xfrm>
        </p:grpSpPr>
        <p:sp>
          <p:nvSpPr>
            <p:cNvPr id="27" name="Retângulo 26"/>
            <p:cNvSpPr/>
            <p:nvPr/>
          </p:nvSpPr>
          <p:spPr>
            <a:xfrm>
              <a:off x="2364012" y="4936739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20</a:t>
              </a: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2364012" y="4650987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15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3507021" y="4936740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2364012" y="5222491"/>
              <a:ext cx="1071570" cy="28575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+mj-lt"/>
                  <a:cs typeface="Arial" pitchFamily="34" charset="0"/>
                </a:rPr>
                <a:t>30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3507021" y="5222492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0x38FD11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2364012" y="5508243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507021" y="5508244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0x38FD15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4282693" y="4604821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=  vet</a:t>
              </a: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2364012" y="5793995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64012" y="6079747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3507021" y="579399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3507021" y="607974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0x38FD1D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3502596" y="4650988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0x38FD09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570C0AF7-BA1C-4747-A336-56B4C639CEBB}"/>
                </a:ext>
              </a:extLst>
            </p:cNvPr>
            <p:cNvSpPr/>
            <p:nvPr/>
          </p:nvSpPr>
          <p:spPr>
            <a:xfrm>
              <a:off x="2364012" y="4365235"/>
              <a:ext cx="1071570" cy="28575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latin typeface="+mj-lt"/>
                <a:cs typeface="Arial" pitchFamily="34" charset="0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A88B9AE-3FB8-4A4F-A5FA-64EFD022C943}"/>
                </a:ext>
              </a:extLst>
            </p:cNvPr>
            <p:cNvSpPr txBox="1"/>
            <p:nvPr/>
          </p:nvSpPr>
          <p:spPr>
            <a:xfrm>
              <a:off x="3507021" y="4365236"/>
              <a:ext cx="8643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>
                  <a:latin typeface="+mj-lt"/>
                  <a:cs typeface="Arial" pitchFamily="34" charset="0"/>
                </a:rPr>
                <a:t>0x38FD08</a:t>
              </a:r>
              <a:endParaRPr lang="pt-BR" dirty="0">
                <a:latin typeface="+mj-lt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51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também permite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registros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918381" y="4284545"/>
            <a:ext cx="3993401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pj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5115245" y="482033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865080" y="4998925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956261" y="410595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991980" y="3498727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4384717" y="4105950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991544" y="3212976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425092" y="3403477"/>
            <a:ext cx="272523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membro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.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 não pode ser usado</a:t>
            </a:r>
            <a:r>
              <a:rPr lang="pt-BR" dirty="0"/>
              <a:t> com ponteiros</a:t>
            </a:r>
          </a:p>
          <a:p>
            <a:pPr lvl="1"/>
            <a:r>
              <a:rPr lang="pt-BR" dirty="0"/>
              <a:t>A linguagem oferece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-&gt;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pt-BR" dirty="0"/>
          </a:p>
          <a:p>
            <a:pPr lvl="2"/>
            <a:r>
              <a:rPr lang="pt-BR" dirty="0"/>
              <a:t>Utiliza-se (</a:t>
            </a:r>
            <a:r>
              <a:rPr lang="pt-BR" dirty="0">
                <a:latin typeface="+mj-lt"/>
              </a:rPr>
              <a:t>.</a:t>
            </a:r>
            <a:r>
              <a:rPr lang="pt-BR" dirty="0"/>
              <a:t>) com registros</a:t>
            </a:r>
          </a:p>
          <a:p>
            <a:pPr lvl="2"/>
            <a:r>
              <a:rPr lang="pt-BR" dirty="0"/>
              <a:t>Utiliza-se (</a:t>
            </a:r>
            <a:r>
              <a:rPr lang="pt-BR" dirty="0">
                <a:latin typeface="+mj-lt"/>
              </a:rPr>
              <a:t>-&gt;</a:t>
            </a:r>
            <a:r>
              <a:rPr lang="pt-BR" dirty="0"/>
              <a:t>) com ponteiros para registros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2423592" y="4005064"/>
            <a:ext cx="2464136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j;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j.nome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j.salario</a:t>
            </a:r>
            <a:r>
              <a:rPr lang="pt-BR" dirty="0">
                <a:latin typeface="+mj-lt"/>
              </a:rPr>
              <a:t>; 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</a:t>
            </a:r>
            <a:r>
              <a:rPr lang="pt-BR" dirty="0" err="1">
                <a:latin typeface="+mj-lt"/>
              </a:rPr>
              <a:t>j.altura</a:t>
            </a:r>
            <a:r>
              <a:rPr lang="pt-BR" dirty="0">
                <a:latin typeface="+mj-lt"/>
              </a:rPr>
              <a:t>;</a:t>
            </a:r>
            <a:endParaRPr lang="pt-BR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702259" y="4068000"/>
            <a:ext cx="499688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</a:t>
            </a:r>
            <a:r>
              <a:rPr lang="pt-BR" dirty="0" err="1">
                <a:latin typeface="+mj-lt"/>
              </a:rPr>
              <a:t>pj</a:t>
            </a:r>
            <a:r>
              <a:rPr lang="pt-BR" dirty="0">
                <a:latin typeface="+mj-lt"/>
              </a:rPr>
              <a:t>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pj-&gt;nome;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).nome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pj-&gt;salario;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).salario</a:t>
            </a:r>
          </a:p>
          <a:p>
            <a:r>
              <a:rPr lang="pt-BR" dirty="0" err="1">
                <a:latin typeface="+mj-lt"/>
              </a:rPr>
              <a:t>cin</a:t>
            </a:r>
            <a:r>
              <a:rPr lang="pt-BR" dirty="0">
                <a:latin typeface="+mj-lt"/>
              </a:rPr>
              <a:t> &gt;&gt; pj-&gt;altura;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(*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pj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).altura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Ponteiros guardam endereços de variáveis já existentes</a:t>
            </a:r>
          </a:p>
          <a:p>
            <a:pPr lvl="1"/>
            <a:r>
              <a:rPr lang="pt-BR" dirty="0"/>
              <a:t>Variáveis são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memórias rotuladas</a:t>
            </a:r>
            <a:r>
              <a:rPr lang="pt-BR" dirty="0"/>
              <a:t> pelo compilador</a:t>
            </a:r>
          </a:p>
          <a:p>
            <a:pPr lvl="1"/>
            <a:r>
              <a:rPr lang="pt-BR" dirty="0"/>
              <a:t>Os ponteiros fornecem 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segunda forma de acesso</a:t>
            </a:r>
            <a:r>
              <a:rPr lang="pt-BR" dirty="0"/>
              <a:t> as variáveis</a:t>
            </a:r>
          </a:p>
          <a:p>
            <a:pPr lvl="2"/>
            <a:r>
              <a:rPr lang="pt-BR" dirty="0"/>
              <a:t>Útil para evitar cópia de dados em chamadas de funções</a:t>
            </a:r>
          </a:p>
          <a:p>
            <a:pPr lvl="2"/>
            <a:r>
              <a:rPr lang="pt-BR" dirty="0"/>
              <a:t>Permite que funções trabalhem com os dados originais</a:t>
            </a:r>
          </a:p>
          <a:p>
            <a:endParaRPr lang="pt-BR" dirty="0"/>
          </a:p>
          <a:p>
            <a:r>
              <a:rPr lang="pt-BR" dirty="0"/>
              <a:t>O verdadeiro poder dos ponteiros está 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apontar para memória não rotulada</a:t>
            </a:r>
            <a:r>
              <a:rPr lang="pt-BR" dirty="0"/>
              <a:t>, alocada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/>
              <a:t>durante a execução do programa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571612"/>
            <a:ext cx="1023892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sz="1600" dirty="0">
                <a:latin typeface="+mj-lt"/>
              </a:rPr>
              <a:t>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</a:t>
            </a:r>
            <a:r>
              <a:rPr lang="pt-BR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r</a:t>
            </a:r>
            <a:r>
              <a:rPr lang="pt-BR" sz="1600" dirty="0">
                <a:latin typeface="+mj-lt"/>
              </a:rPr>
              <a:t> * pbeb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nome, salário e gols do jogador: 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 err="1">
                <a:latin typeface="+mj-lt"/>
              </a:rPr>
              <a:t>cin</a:t>
            </a:r>
            <a:r>
              <a:rPr lang="pt-BR" sz="1600" dirty="0">
                <a:latin typeface="+mj-lt"/>
              </a:rPr>
              <a:t>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-&gt;nome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-&gt;salario &gt;&gt; </a:t>
            </a:r>
            <a:r>
              <a:rPr lang="pt-BR" sz="1600" dirty="0" err="1">
                <a:latin typeface="+mj-lt"/>
              </a:rPr>
              <a:t>pbeb</a:t>
            </a:r>
            <a:r>
              <a:rPr lang="pt-BR" sz="1600" dirty="0">
                <a:latin typeface="+mj-lt"/>
              </a:rPr>
              <a:t>-&gt;gols;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"Contratação para o próximo ano:\n" </a:t>
            </a:r>
            <a:r>
              <a:rPr lang="pt-BR" sz="1600" dirty="0">
                <a:latin typeface="+mj-lt"/>
              </a:rPr>
              <a:t>&lt;&lt; pbeb-&gt;nome </a:t>
            </a:r>
            <a:br>
              <a:rPr lang="pt-BR" sz="1600" dirty="0">
                <a:latin typeface="+mj-lt"/>
              </a:rPr>
            </a:br>
            <a:r>
              <a:rPr lang="pt-BR" sz="1600" dirty="0">
                <a:latin typeface="+mj-lt"/>
              </a:rPr>
              <a:t>         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por "</a:t>
            </a:r>
            <a:r>
              <a:rPr lang="pt-BR" sz="1600" dirty="0">
                <a:latin typeface="+mj-lt"/>
              </a:rPr>
              <a:t> &lt;&lt; pbeb-&gt;salario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 Reais\n"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pbeb;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1147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Atribuição</a:t>
            </a:r>
            <a:r>
              <a:rPr lang="pt-BR" dirty="0"/>
              <a:t> a um registro dinâmico: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5084" y="2500307"/>
            <a:ext cx="67151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nome, salário e gols do jogador:</a:t>
            </a:r>
          </a:p>
          <a:p>
            <a:r>
              <a:rPr lang="pt-BR" dirty="0">
                <a:solidFill>
                  <a:schemeClr val="accent3"/>
                </a:solidFill>
                <a:latin typeface="+mj-lt"/>
              </a:rPr>
              <a:t>Bebeto 200000 600</a:t>
            </a:r>
            <a:br>
              <a:rPr lang="pt-BR" dirty="0">
                <a:latin typeface="+mj-lt"/>
              </a:rPr>
            </a:br>
            <a:r>
              <a:rPr lang="pt-BR" dirty="0">
                <a:latin typeface="+mj-lt"/>
              </a:rPr>
              <a:t>Contratação para o próximo ano:</a:t>
            </a:r>
          </a:p>
          <a:p>
            <a:r>
              <a:rPr lang="pt-BR" dirty="0">
                <a:latin typeface="+mj-lt"/>
              </a:rPr>
              <a:t>Bebeto por 200000 Reais</a:t>
            </a:r>
          </a:p>
        </p:txBody>
      </p:sp>
      <p:sp>
        <p:nvSpPr>
          <p:cNvPr id="5" name="Retângulo 4"/>
          <p:cNvSpPr/>
          <p:nvPr/>
        </p:nvSpPr>
        <p:spPr>
          <a:xfrm>
            <a:off x="1685084" y="4622993"/>
            <a:ext cx="67151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 * prom =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dirty="0">
                <a:latin typeface="+mj-lt"/>
              </a:rPr>
              <a:t>;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strcpy(prom-&gt;nome, </a:t>
            </a:r>
            <a:r>
              <a:rPr lang="pt-B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"Romario"</a:t>
            </a:r>
            <a:r>
              <a:rPr lang="pt-BR" dirty="0">
                <a:latin typeface="+mj-lt"/>
              </a:rPr>
              <a:t>);</a:t>
            </a:r>
          </a:p>
          <a:p>
            <a:r>
              <a:rPr lang="pt-BR" dirty="0">
                <a:latin typeface="+mj-lt"/>
              </a:rPr>
              <a:t>prom-&gt;salario = 300000;</a:t>
            </a:r>
          </a:p>
          <a:p>
            <a:r>
              <a:rPr lang="pt-BR" dirty="0">
                <a:latin typeface="+mj-lt"/>
              </a:rPr>
              <a:t>prom-&gt;gols = 800;</a:t>
            </a:r>
          </a:p>
          <a:p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5841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operador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pt-BR" dirty="0"/>
              <a:t> também pode ser usado para criar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dinâmicos de registros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279576" y="4437112"/>
            <a:ext cx="4839786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 * time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2000" dirty="0">
                <a:latin typeface="+mj-lt"/>
              </a:rPr>
              <a:t>[22];</a:t>
            </a:r>
          </a:p>
        </p:txBody>
      </p:sp>
      <p:cxnSp>
        <p:nvCxnSpPr>
          <p:cNvPr id="5" name="Conector reto 4"/>
          <p:cNvCxnSpPr/>
          <p:nvPr/>
        </p:nvCxnSpPr>
        <p:spPr>
          <a:xfrm rot="5400000">
            <a:off x="4765277" y="497289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3577048" y="5151492"/>
            <a:ext cx="15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</p:txBody>
      </p:sp>
      <p:cxnSp>
        <p:nvCxnSpPr>
          <p:cNvPr id="7" name="Conector reto 6"/>
          <p:cNvCxnSpPr/>
          <p:nvPr/>
        </p:nvCxnSpPr>
        <p:spPr>
          <a:xfrm rot="5400000">
            <a:off x="5668229" y="42585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545584" y="3642542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9" name="Conector reto 8"/>
          <p:cNvCxnSpPr/>
          <p:nvPr/>
        </p:nvCxnSpPr>
        <p:spPr>
          <a:xfrm rot="5400000">
            <a:off x="3901181" y="42585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1703512" y="336554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8341234" y="3489369"/>
            <a:ext cx="257039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dirty="0">
                <a:latin typeface="+mj-lt"/>
              </a:rPr>
              <a:t> </a:t>
            </a:r>
            <a:r>
              <a:rPr lang="pt-BR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dirty="0">
                <a:latin typeface="+mj-lt"/>
              </a:rPr>
              <a:t>{</a:t>
            </a: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    char</a:t>
            </a:r>
            <a:r>
              <a:rPr lang="pt-BR" dirty="0">
                <a:latin typeface="+mj-lt"/>
              </a:rPr>
              <a:t> nome[20];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salario</a:t>
            </a:r>
            <a:r>
              <a:rPr lang="pt-BR" dirty="0">
                <a:latin typeface="+mj-lt"/>
              </a:rPr>
              <a:t>;</a:t>
            </a:r>
          </a:p>
          <a:p>
            <a:r>
              <a:rPr lang="pt-BR" dirty="0">
                <a:latin typeface="+mj-lt"/>
              </a:rPr>
              <a:t>   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 </a:t>
            </a:r>
            <a:r>
              <a:rPr lang="pt-BR" dirty="0">
                <a:latin typeface="+mj-lt"/>
              </a:rPr>
              <a:t>gols;</a:t>
            </a:r>
          </a:p>
          <a:p>
            <a:r>
              <a:rPr lang="pt-BR" dirty="0">
                <a:latin typeface="+mj-lt"/>
              </a:rPr>
              <a:t>};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519935" y="5162892"/>
            <a:ext cx="1599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Quantidade </a:t>
            </a:r>
            <a:br>
              <a:rPr lang="pt-BR" dirty="0"/>
            </a:br>
            <a:r>
              <a:rPr lang="pt-BR" dirty="0"/>
              <a:t>de elementos</a:t>
            </a:r>
          </a:p>
        </p:txBody>
      </p:sp>
      <p:cxnSp>
        <p:nvCxnSpPr>
          <p:cNvPr id="14" name="Conector reto 12"/>
          <p:cNvCxnSpPr/>
          <p:nvPr/>
        </p:nvCxnSpPr>
        <p:spPr>
          <a:xfrm rot="5400000">
            <a:off x="6421461" y="497289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94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(.) </a:t>
            </a:r>
            <a:r>
              <a:rPr lang="pt-BR" dirty="0"/>
              <a:t>deve ser usado com registros</a:t>
            </a:r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pt-BR" dirty="0"/>
          </a:p>
          <a:p>
            <a:endParaRPr lang="pt-BR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 operador (-&gt;) </a:t>
            </a:r>
            <a:r>
              <a:rPr lang="pt-BR" dirty="0"/>
              <a:t>deve ser usado com ponteiros</a:t>
            </a:r>
          </a:p>
        </p:txBody>
      </p:sp>
      <p:sp>
        <p:nvSpPr>
          <p:cNvPr id="4" name="Retângulo 3"/>
          <p:cNvSpPr/>
          <p:nvPr/>
        </p:nvSpPr>
        <p:spPr>
          <a:xfrm>
            <a:off x="1722333" y="4725144"/>
            <a:ext cx="752962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time-&gt;nome;   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primeiro jogador</a:t>
            </a:r>
          </a:p>
          <a:p>
            <a:r>
              <a:rPr lang="pt-BR" dirty="0">
                <a:latin typeface="+mj-lt"/>
              </a:rPr>
              <a:t>cout &lt;&lt; (time+1)-&gt;salario;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segundo jogador</a:t>
            </a:r>
          </a:p>
          <a:p>
            <a:r>
              <a:rPr lang="pt-BR" dirty="0">
                <a:latin typeface="+mj-lt"/>
              </a:rPr>
              <a:t>cout &lt;&lt; (time+21)-&gt;altura;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altura do ultimo jogador</a:t>
            </a:r>
          </a:p>
        </p:txBody>
      </p:sp>
      <p:sp>
        <p:nvSpPr>
          <p:cNvPr id="5" name="Retângulo 3"/>
          <p:cNvSpPr/>
          <p:nvPr/>
        </p:nvSpPr>
        <p:spPr>
          <a:xfrm>
            <a:off x="1703512" y="2420888"/>
            <a:ext cx="740298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+mj-lt"/>
              </a:rPr>
              <a:t>cout &lt;&lt; time[0].nome;   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nome do primeiro jogador</a:t>
            </a:r>
          </a:p>
          <a:p>
            <a:r>
              <a:rPr lang="pt-BR" dirty="0">
                <a:latin typeface="+mj-lt"/>
              </a:rPr>
              <a:t>cout &lt;&lt; time[1].salario;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salario do segundo jogador</a:t>
            </a:r>
          </a:p>
          <a:p>
            <a:r>
              <a:rPr lang="pt-BR" dirty="0">
                <a:latin typeface="+mj-lt"/>
              </a:rPr>
              <a:t>cout &lt;&lt; time[21].altura;  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altura do ultimo jogador</a:t>
            </a:r>
          </a:p>
        </p:txBody>
      </p:sp>
    </p:spTree>
    <p:extLst>
      <p:ext uri="{BB962C8B-B14F-4D97-AF65-F5344CB8AC3E}">
        <p14:creationId xmlns:p14="http://schemas.microsoft.com/office/powerpoint/2010/main" val="296975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343472" y="1439464"/>
            <a:ext cx="102389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&lt;iostream&gt;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std;</a:t>
            </a:r>
            <a:endParaRPr lang="pt-BR" sz="1600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</a:endParaRP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struct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char</a:t>
            </a:r>
            <a:r>
              <a:rPr lang="pt-BR" sz="1600" dirty="0">
                <a:latin typeface="+mj-lt"/>
              </a:rPr>
              <a:t> nome[20];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float</a:t>
            </a:r>
            <a:r>
              <a:rPr lang="pt-BR" sz="1600" dirty="0">
                <a:latin typeface="+mj-lt"/>
              </a:rPr>
              <a:t> salario;</a:t>
            </a:r>
          </a:p>
          <a:p>
            <a:r>
              <a:rPr lang="pt-BR" sz="1600" dirty="0">
                <a:latin typeface="+mj-lt"/>
              </a:rPr>
              <a:t>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unsigned</a:t>
            </a:r>
            <a:r>
              <a:rPr lang="pt-BR" sz="1600" dirty="0">
                <a:latin typeface="+mj-lt"/>
              </a:rPr>
              <a:t> gols;</a:t>
            </a:r>
          </a:p>
          <a:p>
            <a:r>
              <a:rPr lang="pt-BR" sz="1600" dirty="0">
                <a:latin typeface="+mj-lt"/>
              </a:rPr>
              <a:t>};</a:t>
            </a:r>
          </a:p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main()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 * time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</a:rPr>
              <a:t>jogador</a:t>
            </a:r>
            <a:r>
              <a:rPr lang="pt-BR" sz="1600" dirty="0">
                <a:latin typeface="+mj-lt"/>
              </a:rPr>
              <a:t>[22];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"Digite o nome, salario e gols de dois jogadores:\n"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cin &gt;&gt; time[0].nome; cin &gt;&gt; time[0].salario; cin &gt;&gt; time[0].gols;</a:t>
            </a:r>
          </a:p>
          <a:p>
            <a:r>
              <a:rPr lang="pt-BR" sz="1600" dirty="0">
                <a:latin typeface="+mj-lt"/>
              </a:rPr>
              <a:t>     cin &gt;&gt; time[1].nome; cin &gt;&gt; time[1].salario; cin &gt;&gt; time[1].gols;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"Custo da aquisição: R$"</a:t>
            </a:r>
            <a:r>
              <a:rPr lang="pt-BR" sz="1600" dirty="0">
                <a:latin typeface="+mj-lt"/>
              </a:rPr>
              <a:t> &lt;&lt; time[0].salario + time[1].salario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"!\n"</a:t>
            </a:r>
            <a:r>
              <a:rPr lang="pt-BR" sz="1600" dirty="0">
                <a:latin typeface="+mj-lt"/>
              </a:rPr>
              <a:t>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1600" dirty="0">
                <a:latin typeface="+mj-lt"/>
              </a:rPr>
              <a:t> [] time;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30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Dinâmicos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delete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vetores dinâmicos</a:t>
            </a:r>
            <a:r>
              <a:rPr lang="pt-BR" dirty="0"/>
              <a:t> deve usar colchetes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03512" y="2592232"/>
            <a:ext cx="671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+mj-lt"/>
              </a:rPr>
              <a:t>Digite o nome, salário e gols de dois jogadores:</a:t>
            </a:r>
            <a:br>
              <a:rPr lang="pt-BR" dirty="0">
                <a:latin typeface="+mj-lt"/>
              </a:rPr>
            </a:br>
            <a:r>
              <a:rPr lang="pt-BR" dirty="0">
                <a:solidFill>
                  <a:schemeClr val="accent3"/>
                </a:solidFill>
                <a:latin typeface="+mj-lt"/>
              </a:rPr>
              <a:t>Bebeto 200000 600</a:t>
            </a:r>
          </a:p>
          <a:p>
            <a:r>
              <a:rPr lang="pt-BR" dirty="0">
                <a:solidFill>
                  <a:schemeClr val="accent3"/>
                </a:solidFill>
                <a:latin typeface="+mj-lt"/>
              </a:rPr>
              <a:t>Romario 300000 800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Custo da aquisição: R$500000!</a:t>
            </a:r>
          </a:p>
        </p:txBody>
      </p:sp>
      <p:sp>
        <p:nvSpPr>
          <p:cNvPr id="5" name="Retângulo 4"/>
          <p:cNvSpPr/>
          <p:nvPr/>
        </p:nvSpPr>
        <p:spPr>
          <a:xfrm>
            <a:off x="1703512" y="5157192"/>
            <a:ext cx="7429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dirty="0">
                <a:latin typeface="+mj-lt"/>
              </a:rPr>
              <a:t> [] time;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delete de vetor</a:t>
            </a:r>
          </a:p>
        </p:txBody>
      </p:sp>
    </p:spTree>
    <p:extLst>
      <p:ext uri="{BB962C8B-B14F-4D97-AF65-F5344CB8AC3E}">
        <p14:creationId xmlns:p14="http://schemas.microsoft.com/office/powerpoint/2010/main" val="2194995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Ponteiros</a:t>
            </a:r>
            <a:r>
              <a:rPr lang="pt-BR" dirty="0"/>
              <a:t> são variáveis que armazenam endereços de memória</a:t>
            </a:r>
            <a:br>
              <a:rPr lang="pt-BR" dirty="0"/>
            </a:br>
            <a:endParaRPr lang="pt-BR" dirty="0"/>
          </a:p>
          <a:p>
            <a:r>
              <a:rPr lang="pt-BR" dirty="0"/>
              <a:t>A sua principal função é guardar o endereço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 alocada dinamicamente </a:t>
            </a:r>
            <a:r>
              <a:rPr lang="pt-BR" dirty="0"/>
              <a:t>com o operador </a:t>
            </a:r>
            <a:r>
              <a:rPr lang="pt-BR" dirty="0" err="1"/>
              <a:t>new</a:t>
            </a:r>
            <a:endParaRPr lang="pt-BR" dirty="0"/>
          </a:p>
          <a:p>
            <a:pPr lvl="1"/>
            <a:r>
              <a:rPr lang="pt-BR" dirty="0"/>
              <a:t>Permite </a:t>
            </a:r>
            <a:r>
              <a:rPr lang="pt-BR"/>
              <a:t>alocar memória </a:t>
            </a:r>
            <a:r>
              <a:rPr lang="pt-BR" dirty="0"/>
              <a:t>durante a execução</a:t>
            </a:r>
          </a:p>
          <a:p>
            <a:pPr lvl="1"/>
            <a:r>
              <a:rPr lang="pt-BR" dirty="0"/>
              <a:t>Permite criar registros dinâmicos</a:t>
            </a:r>
          </a:p>
          <a:p>
            <a:pPr lvl="1"/>
            <a:r>
              <a:rPr lang="pt-BR" dirty="0"/>
              <a:t>Permite criar vetores dinâmicos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Existem duas formas de alocar memória: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automática</a:t>
            </a:r>
          </a:p>
          <a:p>
            <a:pPr lvl="3"/>
            <a:r>
              <a:rPr lang="pt-BR" dirty="0"/>
              <a:t>Declaração de variáveis</a:t>
            </a:r>
            <a:br>
              <a:rPr lang="pt-BR" dirty="0"/>
            </a:br>
            <a:br>
              <a:rPr lang="pt-BR" sz="2000" dirty="0">
                <a:solidFill>
                  <a:schemeClr val="tx1">
                    <a:lumMod val="75000"/>
                  </a:schemeClr>
                </a:solidFill>
              </a:rPr>
            </a:br>
            <a:endParaRPr lang="pt-BR" dirty="0">
              <a:solidFill>
                <a:schemeClr val="tx1">
                  <a:lumMod val="75000"/>
                </a:schemeClr>
              </a:solidFill>
            </a:endParaRP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Alocação dinâmica (ou manual)</a:t>
            </a:r>
            <a:endParaRPr lang="pt-BR" dirty="0"/>
          </a:p>
          <a:p>
            <a:pPr lvl="3"/>
            <a:r>
              <a:rPr lang="pt-BR" dirty="0"/>
              <a:t>Alocar memória com o operador new</a:t>
            </a:r>
          </a:p>
          <a:p>
            <a:pPr lvl="3"/>
            <a:r>
              <a:rPr lang="pt-BR" dirty="0"/>
              <a:t>Guardar o endereço da memória em um ponteiro</a:t>
            </a:r>
          </a:p>
          <a:p>
            <a:pPr lvl="3"/>
            <a:r>
              <a:rPr lang="pt-BR" dirty="0"/>
              <a:t>Usar o ponteiro para acessar e modificar os dados</a:t>
            </a:r>
          </a:p>
          <a:p>
            <a:pPr lvl="3"/>
            <a:r>
              <a:rPr lang="pt-BR" dirty="0"/>
              <a:t>Liberar memória com o operador delete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B5429CF-7572-46A4-BF00-BEDDA1798088}"/>
              </a:ext>
            </a:extLst>
          </p:cNvPr>
          <p:cNvSpPr txBox="1"/>
          <p:nvPr/>
        </p:nvSpPr>
        <p:spPr>
          <a:xfrm>
            <a:off x="2495600" y="321075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dirty="0">
                <a:latin typeface="+mj-lt"/>
              </a:rPr>
              <a:t> total = 6;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4961C1D-D184-41F2-958A-91133911D645}"/>
              </a:ext>
            </a:extLst>
          </p:cNvPr>
          <p:cNvGrpSpPr/>
          <p:nvPr/>
        </p:nvGrpSpPr>
        <p:grpSpPr>
          <a:xfrm>
            <a:off x="6672064" y="2535868"/>
            <a:ext cx="4027617" cy="1786264"/>
            <a:chOff x="6816080" y="2733699"/>
            <a:chExt cx="4027617" cy="178626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98CD04BD-83B0-4899-B8BB-9A06AF441556}"/>
                </a:ext>
              </a:extLst>
            </p:cNvPr>
            <p:cNvSpPr/>
            <p:nvPr/>
          </p:nvSpPr>
          <p:spPr>
            <a:xfrm>
              <a:off x="8135251" y="2996952"/>
              <a:ext cx="1077494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F0A2D3C-BF12-4B33-B444-A9B35CC0B0B0}"/>
                </a:ext>
              </a:extLst>
            </p:cNvPr>
            <p:cNvSpPr/>
            <p:nvPr/>
          </p:nvSpPr>
          <p:spPr>
            <a:xfrm>
              <a:off x="8135251" y="3241530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81ACB2A-F948-45F4-AA75-855CD891C0A3}"/>
                </a:ext>
              </a:extLst>
            </p:cNvPr>
            <p:cNvSpPr/>
            <p:nvPr/>
          </p:nvSpPr>
          <p:spPr>
            <a:xfrm>
              <a:off x="8135251" y="3486109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9A5B7682-F8A7-49AA-8599-FDE1DBAE24C0}"/>
                </a:ext>
              </a:extLst>
            </p:cNvPr>
            <p:cNvSpPr/>
            <p:nvPr/>
          </p:nvSpPr>
          <p:spPr>
            <a:xfrm>
              <a:off x="8135251" y="3730687"/>
              <a:ext cx="1077494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46F2040-C136-4408-A06A-02AA47C019DF}"/>
                </a:ext>
              </a:extLst>
            </p:cNvPr>
            <p:cNvSpPr/>
            <p:nvPr/>
          </p:nvSpPr>
          <p:spPr>
            <a:xfrm>
              <a:off x="8135251" y="3975266"/>
              <a:ext cx="1077494" cy="24457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C430A61-75C4-49DE-875E-65EDCB3EBF08}"/>
                </a:ext>
              </a:extLst>
            </p:cNvPr>
            <p:cNvSpPr/>
            <p:nvPr/>
          </p:nvSpPr>
          <p:spPr>
            <a:xfrm>
              <a:off x="8135251" y="4219844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1" name="Chave direita 9">
              <a:extLst>
                <a:ext uri="{FF2B5EF4-FFF2-40B4-BE49-F238E27FC236}">
                  <a16:creationId xmlns:a16="http://schemas.microsoft.com/office/drawing/2014/main" id="{35BCD4DB-1F3C-4E54-8232-8C58161C5A91}"/>
                </a:ext>
              </a:extLst>
            </p:cNvPr>
            <p:cNvSpPr/>
            <p:nvPr/>
          </p:nvSpPr>
          <p:spPr>
            <a:xfrm flipH="1">
              <a:off x="7847921" y="3251574"/>
              <a:ext cx="143666" cy="48915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9B380BB-1CC0-4F1A-9109-8D475F4FC8C5}"/>
                </a:ext>
              </a:extLst>
            </p:cNvPr>
            <p:cNvSpPr txBox="1"/>
            <p:nvPr/>
          </p:nvSpPr>
          <p:spPr>
            <a:xfrm>
              <a:off x="6816080" y="3210752"/>
              <a:ext cx="10086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Memória alocada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432C44B-61F7-4AE3-A3C6-836DBBE924D4}"/>
                </a:ext>
              </a:extLst>
            </p:cNvPr>
            <p:cNvSpPr txBox="1"/>
            <p:nvPr/>
          </p:nvSpPr>
          <p:spPr>
            <a:xfrm>
              <a:off x="9643064" y="4181409"/>
              <a:ext cx="10162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= </a:t>
              </a:r>
              <a:r>
                <a:rPr lang="pt-BR" sz="1600" dirty="0" err="1">
                  <a:latin typeface="+mj-lt"/>
                </a:rPr>
                <a:t>ptr</a:t>
              </a:r>
              <a:endParaRPr lang="pt-BR" sz="1600" dirty="0">
                <a:latin typeface="+mj-lt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E58528D-BCAD-4189-A3CE-9409C5BDBF74}"/>
                </a:ext>
              </a:extLst>
            </p:cNvPr>
            <p:cNvSpPr txBox="1"/>
            <p:nvPr/>
          </p:nvSpPr>
          <p:spPr>
            <a:xfrm>
              <a:off x="9212747" y="299695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B672E97-8027-459B-9901-C68931A359EA}"/>
                </a:ext>
              </a:extLst>
            </p:cNvPr>
            <p:cNvSpPr txBox="1"/>
            <p:nvPr/>
          </p:nvSpPr>
          <p:spPr>
            <a:xfrm>
              <a:off x="9212747" y="3241530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F58A56D-8853-4A1F-A3A0-CBB0A42F38D5}"/>
                </a:ext>
              </a:extLst>
            </p:cNvPr>
            <p:cNvSpPr txBox="1"/>
            <p:nvPr/>
          </p:nvSpPr>
          <p:spPr>
            <a:xfrm>
              <a:off x="9212747" y="348610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9347643-24D1-415B-8CC4-56873A302A37}"/>
                </a:ext>
              </a:extLst>
            </p:cNvPr>
            <p:cNvSpPr txBox="1"/>
            <p:nvPr/>
          </p:nvSpPr>
          <p:spPr>
            <a:xfrm>
              <a:off x="9212747" y="3730687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0xCB23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0311F74-3FC7-43C4-84C7-FA781419E8F4}"/>
                </a:ext>
              </a:extLst>
            </p:cNvPr>
            <p:cNvSpPr txBox="1"/>
            <p:nvPr/>
          </p:nvSpPr>
          <p:spPr>
            <a:xfrm>
              <a:off x="9212747" y="3975266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0xCB24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BED2820-0ECC-405D-934A-8A87640E00F3}"/>
                </a:ext>
              </a:extLst>
            </p:cNvPr>
            <p:cNvSpPr txBox="1"/>
            <p:nvPr/>
          </p:nvSpPr>
          <p:spPr>
            <a:xfrm>
              <a:off x="9212747" y="42198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0xCB25</a:t>
              </a:r>
            </a:p>
          </p:txBody>
        </p:sp>
        <p:cxnSp>
          <p:nvCxnSpPr>
            <p:cNvPr id="20" name="Conector angulado 21">
              <a:extLst>
                <a:ext uri="{FF2B5EF4-FFF2-40B4-BE49-F238E27FC236}">
                  <a16:creationId xmlns:a16="http://schemas.microsoft.com/office/drawing/2014/main" id="{751C786F-2B9A-4D0D-8298-623EE4A4D613}"/>
                </a:ext>
              </a:extLst>
            </p:cNvPr>
            <p:cNvCxnSpPr>
              <a:stCxn id="13" idx="3"/>
              <a:endCxn id="15" idx="3"/>
            </p:cNvCxnSpPr>
            <p:nvPr/>
          </p:nvCxnSpPr>
          <p:spPr>
            <a:xfrm flipH="1" flipV="1">
              <a:off x="9859078" y="3372335"/>
              <a:ext cx="800263" cy="978351"/>
            </a:xfrm>
            <a:prstGeom prst="bentConnector3">
              <a:avLst>
                <a:gd name="adj1" fmla="val -2856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9F6735B7-1E6A-40F2-8990-D8F1A38EADB1}"/>
                </a:ext>
              </a:extLst>
            </p:cNvPr>
            <p:cNvSpPr/>
            <p:nvPr/>
          </p:nvSpPr>
          <p:spPr>
            <a:xfrm>
              <a:off x="8135251" y="2768584"/>
              <a:ext cx="1077494" cy="24457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F85F3D1-ECD6-49A7-955B-67D4F852D9E3}"/>
                </a:ext>
              </a:extLst>
            </p:cNvPr>
            <p:cNvSpPr txBox="1"/>
            <p:nvPr/>
          </p:nvSpPr>
          <p:spPr>
            <a:xfrm>
              <a:off x="9212747" y="276858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00" dirty="0">
                  <a:latin typeface="+mj-lt"/>
                </a:rPr>
                <a:t>0xCB20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DD6BC8A-6D1A-46CA-BD20-ECD6142D50A0}"/>
                </a:ext>
              </a:extLst>
            </p:cNvPr>
            <p:cNvSpPr txBox="1"/>
            <p:nvPr/>
          </p:nvSpPr>
          <p:spPr>
            <a:xfrm>
              <a:off x="9684844" y="2733699"/>
              <a:ext cx="11588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+mj-lt"/>
                </a:rPr>
                <a:t>= total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274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alocação de memória é feita com 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new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283831" y="3963132"/>
            <a:ext cx="2864887" cy="40011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 * </a:t>
            </a:r>
            <a:r>
              <a:rPr lang="pt-BR" sz="2000" dirty="0" err="1">
                <a:latin typeface="+mj-lt"/>
              </a:rPr>
              <a:t>pi</a:t>
            </a:r>
            <a:r>
              <a:rPr lang="pt-BR" sz="2000" dirty="0">
                <a:latin typeface="+mj-lt"/>
              </a:rPr>
              <a:t>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</a:t>
            </a:r>
          </a:p>
        </p:txBody>
      </p:sp>
      <p:cxnSp>
        <p:nvCxnSpPr>
          <p:cNvPr id="6" name="Conector reto 5"/>
          <p:cNvCxnSpPr/>
          <p:nvPr/>
        </p:nvCxnSpPr>
        <p:spPr>
          <a:xfrm rot="5400000">
            <a:off x="5962623" y="449891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926905" y="4748951"/>
            <a:ext cx="212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Operador new</a:t>
            </a:r>
          </a:p>
          <a:p>
            <a:br>
              <a:rPr lang="pt-BR" dirty="0"/>
            </a:br>
            <a:r>
              <a:rPr lang="pt-BR" dirty="0"/>
              <a:t>retorna  o endereço </a:t>
            </a:r>
            <a:br>
              <a:rPr lang="pt-BR" dirty="0"/>
            </a:br>
            <a:r>
              <a:rPr lang="pt-BR" dirty="0"/>
              <a:t>da memória alocada</a:t>
            </a:r>
          </a:p>
        </p:txBody>
      </p:sp>
      <p:cxnSp>
        <p:nvCxnSpPr>
          <p:cNvPr id="8" name="Conector reto 7"/>
          <p:cNvCxnSpPr/>
          <p:nvPr/>
        </p:nvCxnSpPr>
        <p:spPr>
          <a:xfrm rot="5400000">
            <a:off x="6462689" y="378453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6498408" y="3177314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Tipo de dado</a:t>
            </a:r>
          </a:p>
        </p:txBody>
      </p:sp>
      <p:cxnSp>
        <p:nvCxnSpPr>
          <p:cNvPr id="10" name="Conector reto 9"/>
          <p:cNvCxnSpPr/>
          <p:nvPr/>
        </p:nvCxnSpPr>
        <p:spPr>
          <a:xfrm rot="5400000">
            <a:off x="5176805" y="3784537"/>
            <a:ext cx="3571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/>
          <p:cNvSpPr txBox="1"/>
          <p:nvPr/>
        </p:nvSpPr>
        <p:spPr>
          <a:xfrm>
            <a:off x="2783632" y="2891563"/>
            <a:ext cx="2784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Ponteiro compatível com o </a:t>
            </a:r>
            <a:br>
              <a:rPr lang="pt-BR" dirty="0"/>
            </a:br>
            <a:r>
              <a:rPr lang="pt-BR" dirty="0"/>
              <a:t>tipo de dado requisitado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71464" y="1595046"/>
            <a:ext cx="103109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#include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&lt;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iostream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&gt;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using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namespace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std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 err="1">
                <a:latin typeface="+mj-lt"/>
              </a:rPr>
              <a:t>main</a:t>
            </a:r>
            <a:r>
              <a:rPr lang="pt-BR" sz="1600" dirty="0">
                <a:latin typeface="+mj-lt"/>
              </a:rPr>
              <a:t>() </a:t>
            </a:r>
          </a:p>
          <a:p>
            <a:r>
              <a:rPr lang="pt-BR" sz="1600" dirty="0">
                <a:latin typeface="+mj-lt"/>
              </a:rPr>
              <a:t>{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1600" dirty="0">
                <a:latin typeface="+mj-lt"/>
              </a:rPr>
              <a:t> * pi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1600" dirty="0">
                <a:latin typeface="+mj-lt"/>
              </a:rPr>
              <a:t>;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para um inteiro</a:t>
            </a:r>
          </a:p>
          <a:p>
            <a:r>
              <a:rPr lang="pt-BR" sz="1600" dirty="0">
                <a:latin typeface="+mj-lt"/>
              </a:rPr>
              <a:t>        *pi = 1001;  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guarda um valor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 err="1">
                <a:latin typeface="+mj-lt"/>
              </a:rPr>
              <a:t>cout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inteiro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endl</a:t>
            </a:r>
            <a:r>
              <a:rPr lang="pt-BR" sz="1600" dirty="0">
                <a:latin typeface="+mj-lt"/>
              </a:rPr>
              <a:t>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"Localização   = "</a:t>
            </a:r>
            <a:r>
              <a:rPr lang="pt-BR" sz="1600" dirty="0">
                <a:latin typeface="+mj-lt"/>
              </a:rPr>
              <a:t> &lt;&lt;  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 &lt;&lt; endl &lt;&lt; endl;</a:t>
            </a:r>
          </a:p>
          <a:p>
            <a:r>
              <a:rPr lang="pt-BR" sz="1600" dirty="0">
                <a:latin typeface="+mj-lt"/>
              </a:rPr>
              <a:t>        </a:t>
            </a:r>
          </a:p>
          <a:p>
            <a:r>
              <a:rPr lang="pt-BR" sz="1600" dirty="0">
                <a:latin typeface="+mj-lt"/>
              </a:rPr>
              <a:t>       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 * pd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1600" dirty="0">
                <a:latin typeface="+mj-lt"/>
              </a:rPr>
              <a:t>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double</a:t>
            </a:r>
            <a:r>
              <a:rPr lang="pt-BR" sz="1600" dirty="0">
                <a:latin typeface="+mj-lt"/>
              </a:rPr>
              <a:t>;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para um double</a:t>
            </a:r>
          </a:p>
          <a:p>
            <a:r>
              <a:rPr lang="pt-BR" sz="1600" dirty="0">
                <a:latin typeface="+mj-lt"/>
              </a:rPr>
              <a:t>        *pd = 500.35;              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guarda um valor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"Valor ponto-flutuante = "</a:t>
            </a:r>
            <a:r>
              <a:rPr lang="pt-BR" sz="1600" dirty="0">
                <a:latin typeface="+mj-lt"/>
              </a:rPr>
              <a:t> &lt;&lt; *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"Localização = "</a:t>
            </a:r>
            <a:r>
              <a:rPr lang="pt-BR" sz="1600" dirty="0">
                <a:latin typeface="+mj-lt"/>
              </a:rPr>
              <a:t> &lt;&lt; 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 &lt;&lt; endl &lt;&lt; endl;</a:t>
            </a:r>
          </a:p>
          <a:p>
            <a:endParaRPr lang="pt-BR" sz="1600" dirty="0">
              <a:latin typeface="+mj-lt"/>
            </a:endParaRP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) 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*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pi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(*</a:t>
            </a:r>
            <a:r>
              <a:rPr lang="pt-BR" sz="1600" dirty="0" err="1">
                <a:latin typeface="+mj-lt"/>
              </a:rPr>
              <a:t>pi</a:t>
            </a:r>
            <a:r>
              <a:rPr lang="pt-BR" sz="1600" dirty="0">
                <a:latin typeface="+mj-lt"/>
              </a:rPr>
              <a:t>) &lt;&lt; endl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pd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)  &lt;&lt; endl;</a:t>
            </a:r>
          </a:p>
          <a:p>
            <a:r>
              <a:rPr lang="pt-BR" sz="1600" dirty="0">
                <a:latin typeface="+mj-lt"/>
              </a:rPr>
              <a:t>        cout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"Tamanho de *</a:t>
            </a:r>
            <a:r>
              <a:rPr lang="pt-BR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pd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= " </a:t>
            </a:r>
            <a:r>
              <a:rPr lang="pt-BR" sz="1600" dirty="0">
                <a:latin typeface="+mj-lt"/>
              </a:rPr>
              <a:t>&lt;&lt;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+mj-lt"/>
              </a:rPr>
              <a:t>sizeof</a:t>
            </a:r>
            <a:r>
              <a:rPr lang="pt-BR" sz="1600" dirty="0">
                <a:latin typeface="+mj-lt"/>
              </a:rPr>
              <a:t>(*</a:t>
            </a:r>
            <a:r>
              <a:rPr lang="pt-BR" sz="1600" dirty="0" err="1">
                <a:latin typeface="+mj-lt"/>
              </a:rPr>
              <a:t>pd</a:t>
            </a:r>
            <a:r>
              <a:rPr lang="pt-BR" sz="1600" dirty="0">
                <a:latin typeface="+mj-lt"/>
              </a:rPr>
              <a:t>) &lt;&lt; endl;</a:t>
            </a:r>
          </a:p>
          <a:p>
            <a:r>
              <a:rPr lang="pt-BR" sz="1600" dirty="0">
                <a:latin typeface="+mj-lt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300" y="542426"/>
            <a:ext cx="10363200" cy="914400"/>
          </a:xfrm>
        </p:spPr>
        <p:txBody>
          <a:bodyPr/>
          <a:lstStyle/>
          <a:p>
            <a:r>
              <a:rPr lang="pt-BR" dirty="0"/>
              <a:t>Alocação de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Saída do programa: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68016" y="323097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inteiro = 1001</a:t>
            </a:r>
          </a:p>
          <a:p>
            <a:r>
              <a:rPr lang="pt-BR" dirty="0">
                <a:latin typeface="+mj-lt"/>
              </a:rPr>
              <a:t>Localização   = 00114CD0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Valor ponto-flutuante = 500.35</a:t>
            </a:r>
          </a:p>
          <a:p>
            <a:r>
              <a:rPr lang="pt-BR" dirty="0">
                <a:latin typeface="+mj-lt"/>
              </a:rPr>
              <a:t>Localização = 00114DA8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</p:txBody>
      </p:sp>
      <p:sp>
        <p:nvSpPr>
          <p:cNvPr id="5" name="Retângulo 4"/>
          <p:cNvSpPr/>
          <p:nvPr/>
        </p:nvSpPr>
        <p:spPr>
          <a:xfrm>
            <a:off x="6575531" y="323255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+mj-lt"/>
              </a:rPr>
              <a:t>Valor inteiro = 1001</a:t>
            </a:r>
          </a:p>
          <a:p>
            <a:r>
              <a:rPr lang="pt-BR" dirty="0">
                <a:latin typeface="+mj-lt"/>
              </a:rPr>
              <a:t>Localização   = 000001889E409FD0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Valor ponto-flutuante = 500.35</a:t>
            </a:r>
          </a:p>
          <a:p>
            <a:r>
              <a:rPr lang="pt-BR" dirty="0">
                <a:latin typeface="+mj-lt"/>
              </a:rPr>
              <a:t>Localização = 000001889E40FD50</a:t>
            </a:r>
          </a:p>
          <a:p>
            <a:endParaRPr lang="pt-BR" dirty="0">
              <a:latin typeface="+mj-lt"/>
            </a:endParaRP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8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pi</a:t>
            </a:r>
            <a:r>
              <a:rPr lang="pt-BR" dirty="0">
                <a:latin typeface="+mj-lt"/>
              </a:rPr>
              <a:t> = 4</a:t>
            </a:r>
          </a:p>
          <a:p>
            <a:r>
              <a:rPr lang="pt-BR" dirty="0">
                <a:latin typeface="+mj-lt"/>
              </a:rPr>
              <a:t>Tamanho de  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  <a:p>
            <a:r>
              <a:rPr lang="pt-BR" dirty="0">
                <a:latin typeface="+mj-lt"/>
              </a:rPr>
              <a:t>Tamanho de *</a:t>
            </a:r>
            <a:r>
              <a:rPr lang="pt-BR" dirty="0" err="1">
                <a:latin typeface="+mj-lt"/>
              </a:rPr>
              <a:t>pd</a:t>
            </a:r>
            <a:r>
              <a:rPr lang="pt-BR" dirty="0">
                <a:latin typeface="+mj-lt"/>
              </a:rPr>
              <a:t> = 8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CD43A1-0067-43C2-A8EE-F46D345F7481}"/>
              </a:ext>
            </a:extLst>
          </p:cNvPr>
          <p:cNvSpPr/>
          <p:nvPr/>
        </p:nvSpPr>
        <p:spPr>
          <a:xfrm>
            <a:off x="1766284" y="2643182"/>
            <a:ext cx="246413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Plataforma 32-bits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8F272B-BDDD-4AE6-BADE-7D0D337E7516}"/>
              </a:ext>
            </a:extLst>
          </p:cNvPr>
          <p:cNvSpPr/>
          <p:nvPr/>
        </p:nvSpPr>
        <p:spPr>
          <a:xfrm>
            <a:off x="6649965" y="2643182"/>
            <a:ext cx="246413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+mj-lt"/>
              </a:rPr>
              <a:t>Plataforma 64-bits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memória alocada deve ser liberada</a:t>
            </a:r>
            <a:r>
              <a:rPr lang="pt-BR" dirty="0"/>
              <a:t> ao final do uso</a:t>
            </a:r>
          </a:p>
          <a:p>
            <a:pPr lvl="1"/>
            <a:r>
              <a:rPr lang="pt-BR" dirty="0"/>
              <a:t>Deve-se manter new e delete sempre balanceados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delete </a:t>
            </a:r>
            <a:r>
              <a:rPr lang="pt-BR" dirty="0"/>
              <a:t>permite retornar a memória não mais utilizada para o sistema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991544" y="3053897"/>
            <a:ext cx="84969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com new</a:t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    </a:t>
            </a:r>
          </a:p>
          <a:p>
            <a:r>
              <a:rPr lang="pt-BR" sz="2000" dirty="0">
                <a:latin typeface="+mj-lt"/>
              </a:rPr>
              <a:t>...      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usa memória</a:t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</a:b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 com delete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Liberando Memória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delete </a:t>
            </a:r>
            <a:r>
              <a:rPr lang="pt-BR" dirty="0"/>
              <a:t>libera a memória mas não destrói o ponteiro</a:t>
            </a:r>
          </a:p>
          <a:p>
            <a:pPr lvl="1"/>
            <a:r>
              <a:rPr lang="pt-BR" dirty="0"/>
              <a:t>O ponteiro pode ser reutilizado para novas alocações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991544" y="3067213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 </a:t>
            </a:r>
            <a:r>
              <a:rPr lang="pt-BR" sz="2000" dirty="0">
                <a:latin typeface="+mj-lt"/>
              </a:rPr>
              <a:t>* 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 int</a:t>
            </a:r>
            <a:r>
              <a:rPr lang="pt-BR" sz="2000" dirty="0">
                <a:latin typeface="+mj-lt"/>
              </a:rPr>
              <a:t>;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memória com new     </a:t>
            </a:r>
          </a:p>
          <a:p>
            <a:r>
              <a:rPr lang="pt-BR" sz="2000" dirty="0">
                <a:latin typeface="+mj-lt"/>
              </a:rPr>
              <a:t>*p = 30;            </a:t>
            </a:r>
            <a:endParaRPr lang="pt-BR" sz="2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r>
              <a:rPr lang="pt-BR" sz="2000" dirty="0">
                <a:latin typeface="+mj-lt"/>
              </a:rPr>
              <a:t>cout &lt;&lt; *p;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memória com delete </a:t>
            </a:r>
          </a:p>
          <a:p>
            <a:endParaRPr lang="pt-BR" sz="2000" dirty="0">
              <a:latin typeface="+mj-lt"/>
            </a:endParaRPr>
          </a:p>
          <a:p>
            <a:r>
              <a:rPr lang="pt-BR" sz="2000" dirty="0">
                <a:latin typeface="+mj-lt"/>
              </a:rPr>
              <a:t>p =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new</a:t>
            </a:r>
            <a:r>
              <a:rPr lang="pt-BR" sz="2000" dirty="0">
                <a:latin typeface="+mj-lt"/>
              </a:rPr>
              <a:t> </a:t>
            </a:r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int</a:t>
            </a:r>
            <a:r>
              <a:rPr lang="pt-BR" sz="2000" dirty="0">
                <a:latin typeface="+mj-lt"/>
              </a:rPr>
              <a:t>;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aloca nova memória</a:t>
            </a:r>
          </a:p>
          <a:p>
            <a:r>
              <a:rPr lang="pt-BR" sz="2000" dirty="0">
                <a:latin typeface="+mj-lt"/>
              </a:rPr>
              <a:t>*p = 50;</a:t>
            </a:r>
          </a:p>
          <a:p>
            <a:r>
              <a:rPr lang="pt-BR" sz="2000" dirty="0">
                <a:latin typeface="+mj-lt"/>
              </a:rPr>
              <a:t>cout &lt;&lt; *p;</a:t>
            </a:r>
          </a:p>
          <a:p>
            <a:r>
              <a:rPr lang="pt-BR" sz="20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delete</a:t>
            </a:r>
            <a:r>
              <a:rPr lang="pt-BR" sz="2000" dirty="0">
                <a:latin typeface="+mj-lt"/>
              </a:rPr>
              <a:t> p;          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// libera nova memória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ô">
  <a:themeElements>
    <a:clrScheme name="Metrô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ô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ô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3009</TotalTime>
  <Words>3055</Words>
  <Application>Microsoft Office PowerPoint</Application>
  <PresentationFormat>Widescreen</PresentationFormat>
  <Paragraphs>556</Paragraphs>
  <Slides>36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Calibri</vt:lpstr>
      <vt:lpstr>Consolas</vt:lpstr>
      <vt:lpstr>Corbel</vt:lpstr>
      <vt:lpstr>Wingdings</vt:lpstr>
      <vt:lpstr>Wingdings 2</vt:lpstr>
      <vt:lpstr>Wingdings 3</vt:lpstr>
      <vt:lpstr>Metrô</vt:lpstr>
      <vt:lpstr>Alocação Dinâmica de Memória</vt:lpstr>
      <vt:lpstr>Introdução</vt:lpstr>
      <vt:lpstr>Introdução</vt:lpstr>
      <vt:lpstr>Alocação de Memória</vt:lpstr>
      <vt:lpstr>Alocação de Memória</vt:lpstr>
      <vt:lpstr>Alocação de Memória</vt:lpstr>
      <vt:lpstr>Alocação de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Liberando Memória</vt:lpstr>
      <vt:lpstr>Alocação Dinâmica</vt:lpstr>
      <vt:lpstr>Vetores Dinâmicos</vt:lpstr>
      <vt:lpstr>Vetores Dinâmicos</vt:lpstr>
      <vt:lpstr>Vetores Dinâmicos</vt:lpstr>
      <vt:lpstr>Vetores Dinâmicos</vt:lpstr>
      <vt:lpstr>Vetores Dinâmicos</vt:lpstr>
      <vt:lpstr>Vetores Dinâmicos</vt:lpstr>
      <vt:lpstr>Vetores Dinâmicos</vt:lpstr>
      <vt:lpstr>Aritmética com Ponteiros</vt:lpstr>
      <vt:lpstr>Dinâmico versus Estático</vt:lpstr>
      <vt:lpstr>Dinâmico versus Estático</vt:lpstr>
      <vt:lpstr>Registros Dinâmicos</vt:lpstr>
      <vt:lpstr>Registros Dinâmicos</vt:lpstr>
      <vt:lpstr>Registros Dinâmicos</vt:lpstr>
      <vt:lpstr>Registros Dinâmicos</vt:lpstr>
      <vt:lpstr>Vetores Dinâmicos</vt:lpstr>
      <vt:lpstr>Vetores Dinâmicos</vt:lpstr>
      <vt:lpstr>Vetores Dinâmicos</vt:lpstr>
      <vt:lpstr>Vetores Dinâmicos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Ponteiros</dc:title>
  <dc:creator>Judson Santiago</dc:creator>
  <cp:keywords>Ponteiros;Alocação Dinâmica</cp:keywords>
  <cp:lastModifiedBy>Judson Santiago</cp:lastModifiedBy>
  <cp:revision>355</cp:revision>
  <dcterms:created xsi:type="dcterms:W3CDTF">2009-05-07T14:18:18Z</dcterms:created>
  <dcterms:modified xsi:type="dcterms:W3CDTF">2019-11-11T19:01:30Z</dcterms:modified>
  <cp:contentStatus/>
</cp:coreProperties>
</file>