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343" r:id="rId26"/>
    <p:sldId id="344" r:id="rId27"/>
    <p:sldId id="345" r:id="rId28"/>
    <p:sldId id="346" r:id="rId29"/>
    <p:sldId id="340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FC6A6-04B1-4516-B424-CAA9B4C9D5A8}" v="12" dt="2019-11-19T00:09:0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 autoAdjust="0"/>
    <p:restoredTop sz="94660"/>
  </p:normalViewPr>
  <p:slideViewPr>
    <p:cSldViewPr>
      <p:cViewPr varScale="1">
        <p:scale>
          <a:sx n="108" d="100"/>
          <a:sy n="108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E84DD11F-40E8-4256-AB65-185E23879B8D}"/>
    <pc:docChg chg="undo redo delSld modSld">
      <pc:chgData name="Judson Santiago" userId="ebb108da2f256286" providerId="LiveId" clId="{E84DD11F-40E8-4256-AB65-185E23879B8D}" dt="2019-01-22T17:21:47.084" v="500" actId="207"/>
      <pc:docMkLst>
        <pc:docMk/>
      </pc:docMkLst>
      <pc:sldChg chg="modSp">
        <pc:chgData name="Judson Santiago" userId="ebb108da2f256286" providerId="LiveId" clId="{E84DD11F-40E8-4256-AB65-185E23879B8D}" dt="2019-01-22T16:34:21.647" v="9" actId="1076"/>
        <pc:sldMkLst>
          <pc:docMk/>
          <pc:sldMk cId="0" sldId="257"/>
        </pc:sldMkLst>
        <pc:spChg chg="mod">
          <ac:chgData name="Judson Santiago" userId="ebb108da2f256286" providerId="LiveId" clId="{E84DD11F-40E8-4256-AB65-185E23879B8D}" dt="2019-01-22T16:34:10.383" v="8" actId="20577"/>
          <ac:spMkLst>
            <pc:docMk/>
            <pc:sldMk cId="0" sldId="257"/>
            <ac:spMk id="3" creationId="{00000000-0000-0000-0000-000000000000}"/>
          </ac:spMkLst>
        </pc:spChg>
        <pc:graphicFrameChg chg="mod">
          <ac:chgData name="Judson Santiago" userId="ebb108da2f256286" providerId="LiveId" clId="{E84DD11F-40E8-4256-AB65-185E23879B8D}" dt="2019-01-22T16:34:21.647" v="9" actId="1076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E84DD11F-40E8-4256-AB65-185E23879B8D}" dt="2019-01-22T16:36:12.537" v="10" actId="6549"/>
        <pc:sldMkLst>
          <pc:docMk/>
          <pc:sldMk cId="0" sldId="260"/>
        </pc:sldMkLst>
        <pc:spChg chg="mod">
          <ac:chgData name="Judson Santiago" userId="ebb108da2f256286" providerId="LiveId" clId="{E84DD11F-40E8-4256-AB65-185E23879B8D}" dt="2019-01-22T16:36:12.537" v="10" actId="6549"/>
          <ac:spMkLst>
            <pc:docMk/>
            <pc:sldMk cId="0" sldId="260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E84DD11F-40E8-4256-AB65-185E23879B8D}" dt="2019-01-22T16:41:04.038" v="32" actId="20577"/>
        <pc:sldMkLst>
          <pc:docMk/>
          <pc:sldMk cId="0" sldId="263"/>
        </pc:sldMkLst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4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5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6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7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0:21.807" v="23" actId="164"/>
          <ac:spMkLst>
            <pc:docMk/>
            <pc:sldMk cId="0" sldId="263"/>
            <ac:spMk id="9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41:04.038" v="32" actId="20577"/>
          <ac:spMkLst>
            <pc:docMk/>
            <pc:sldMk cId="0" sldId="263"/>
            <ac:spMk id="18" creationId="{00000000-0000-0000-0000-000000000000}"/>
          </ac:spMkLst>
        </pc:spChg>
        <pc:grpChg chg="add mod">
          <ac:chgData name="Judson Santiago" userId="ebb108da2f256286" providerId="LiveId" clId="{E84DD11F-40E8-4256-AB65-185E23879B8D}" dt="2019-01-22T16:39:06.671" v="15" actId="164"/>
          <ac:grpSpMkLst>
            <pc:docMk/>
            <pc:sldMk cId="0" sldId="263"/>
            <ac:grpSpMk id="8" creationId="{A7D9D9DC-3B00-48CB-BEB1-B02927518758}"/>
          </ac:grpSpMkLst>
        </pc:grpChg>
        <pc:grpChg chg="add mod">
          <ac:chgData name="Judson Santiago" userId="ebb108da2f256286" providerId="LiveId" clId="{E84DD11F-40E8-4256-AB65-185E23879B8D}" dt="2019-01-22T16:40:26.623" v="24" actId="1076"/>
          <ac:grpSpMkLst>
            <pc:docMk/>
            <pc:sldMk cId="0" sldId="263"/>
            <ac:grpSpMk id="14" creationId="{0DF36D8B-DDF5-4EB2-8177-1DFD84C9315B}"/>
          </ac:grpSpMkLst>
        </pc:grpChg>
        <pc:cxnChg chg="mod">
          <ac:chgData name="Judson Santiago" userId="ebb108da2f256286" providerId="LiveId" clId="{E84DD11F-40E8-4256-AB65-185E23879B8D}" dt="2019-01-22T16:40:21.807" v="23" actId="164"/>
          <ac:cxnSpMkLst>
            <pc:docMk/>
            <pc:sldMk cId="0" sldId="263"/>
            <ac:cxnSpMk id="10" creationId="{00000000-0000-0000-0000-000000000000}"/>
          </ac:cxnSpMkLst>
        </pc:cxnChg>
        <pc:cxnChg chg="mod">
          <ac:chgData name="Judson Santiago" userId="ebb108da2f256286" providerId="LiveId" clId="{E84DD11F-40E8-4256-AB65-185E23879B8D}" dt="2019-01-22T16:40:21.807" v="23" actId="164"/>
          <ac:cxnSpMkLst>
            <pc:docMk/>
            <pc:sldMk cId="0" sldId="263"/>
            <ac:cxnSpMk id="11" creationId="{00000000-0000-0000-0000-000000000000}"/>
          </ac:cxnSpMkLst>
        </pc:cxnChg>
        <pc:cxnChg chg="mod">
          <ac:chgData name="Judson Santiago" userId="ebb108da2f256286" providerId="LiveId" clId="{E84DD11F-40E8-4256-AB65-185E23879B8D}" dt="2019-01-22T16:40:21.807" v="23" actId="164"/>
          <ac:cxnSpMkLst>
            <pc:docMk/>
            <pc:sldMk cId="0" sldId="263"/>
            <ac:cxnSpMk id="12" creationId="{00000000-0000-0000-0000-000000000000}"/>
          </ac:cxnSpMkLst>
        </pc:cxnChg>
        <pc:cxnChg chg="mod">
          <ac:chgData name="Judson Santiago" userId="ebb108da2f256286" providerId="LiveId" clId="{E84DD11F-40E8-4256-AB65-185E23879B8D}" dt="2019-01-22T16:40:21.807" v="23" actId="164"/>
          <ac:cxnSpMkLst>
            <pc:docMk/>
            <pc:sldMk cId="0" sldId="263"/>
            <ac:cxnSpMk id="13" creationId="{00000000-0000-0000-0000-000000000000}"/>
          </ac:cxnSpMkLst>
        </pc:cxnChg>
      </pc:sldChg>
      <pc:sldChg chg="addSp modSp modNotesTx">
        <pc:chgData name="Judson Santiago" userId="ebb108da2f256286" providerId="LiveId" clId="{E84DD11F-40E8-4256-AB65-185E23879B8D}" dt="2019-01-22T16:49:30.997" v="241" actId="20577"/>
        <pc:sldMkLst>
          <pc:docMk/>
          <pc:sldMk cId="0" sldId="266"/>
        </pc:sldMkLst>
        <pc:spChg chg="mod">
          <ac:chgData name="Judson Santiago" userId="ebb108da2f256286" providerId="LiveId" clId="{E84DD11F-40E8-4256-AB65-185E23879B8D}" dt="2019-01-22T16:44:15.927" v="44" actId="20577"/>
          <ac:spMkLst>
            <pc:docMk/>
            <pc:sldMk cId="0" sldId="266"/>
            <ac:spMk id="4" creationId="{00000000-0000-0000-0000-000000000000}"/>
          </ac:spMkLst>
        </pc:spChg>
        <pc:grpChg chg="add">
          <ac:chgData name="Judson Santiago" userId="ebb108da2f256286" providerId="LiveId" clId="{E84DD11F-40E8-4256-AB65-185E23879B8D}" dt="2019-01-22T16:45:12.274" v="45"/>
          <ac:grpSpMkLst>
            <pc:docMk/>
            <pc:sldMk cId="0" sldId="266"/>
            <ac:grpSpMk id="5" creationId="{5B456ECE-3C3F-4BFC-88E9-41DEC8C90328}"/>
          </ac:grpSpMkLst>
        </pc:grpChg>
      </pc:sldChg>
      <pc:sldChg chg="modSp">
        <pc:chgData name="Judson Santiago" userId="ebb108da2f256286" providerId="LiveId" clId="{E84DD11F-40E8-4256-AB65-185E23879B8D}" dt="2019-01-22T16:50:14.710" v="242" actId="20577"/>
        <pc:sldMkLst>
          <pc:docMk/>
          <pc:sldMk cId="0" sldId="268"/>
        </pc:sldMkLst>
        <pc:spChg chg="mod">
          <ac:chgData name="Judson Santiago" userId="ebb108da2f256286" providerId="LiveId" clId="{E84DD11F-40E8-4256-AB65-185E23879B8D}" dt="2019-01-22T16:50:14.710" v="242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01:00.730" v="266" actId="1037"/>
        <pc:sldMkLst>
          <pc:docMk/>
          <pc:sldMk cId="0" sldId="271"/>
        </pc:sldMkLst>
        <pc:spChg chg="mod">
          <ac:chgData name="Judson Santiago" userId="ebb108da2f256286" providerId="LiveId" clId="{E84DD11F-40E8-4256-AB65-185E23879B8D}" dt="2019-01-22T16:56:41.179" v="243" actId="6549"/>
          <ac:spMkLst>
            <pc:docMk/>
            <pc:sldMk cId="0" sldId="271"/>
            <ac:spMk id="3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6:59:35.046" v="252" actId="20577"/>
          <ac:spMkLst>
            <pc:docMk/>
            <pc:sldMk cId="0" sldId="271"/>
            <ac:spMk id="7" creationId="{546B8B20-D7A1-4CD7-9122-0A06A32F230C}"/>
          </ac:spMkLst>
        </pc:spChg>
        <pc:spChg chg="mod">
          <ac:chgData name="Judson Santiago" userId="ebb108da2f256286" providerId="LiveId" clId="{E84DD11F-40E8-4256-AB65-185E23879B8D}" dt="2019-01-22T16:57:51" v="245" actId="208"/>
          <ac:spMkLst>
            <pc:docMk/>
            <pc:sldMk cId="0" sldId="271"/>
            <ac:spMk id="8" creationId="{46BAFE65-9122-41A1-8CF8-7560079FD8BB}"/>
          </ac:spMkLst>
        </pc:spChg>
        <pc:spChg chg="mod">
          <ac:chgData name="Judson Santiago" userId="ebb108da2f256286" providerId="LiveId" clId="{E84DD11F-40E8-4256-AB65-185E23879B8D}" dt="2019-01-22T16:57:51" v="245" actId="208"/>
          <ac:spMkLst>
            <pc:docMk/>
            <pc:sldMk cId="0" sldId="271"/>
            <ac:spMk id="10" creationId="{F120A170-A5BC-4A68-B3FF-DF4937FC3264}"/>
          </ac:spMkLst>
        </pc:spChg>
        <pc:spChg chg="mod">
          <ac:chgData name="Judson Santiago" userId="ebb108da2f256286" providerId="LiveId" clId="{E84DD11F-40E8-4256-AB65-185E23879B8D}" dt="2019-01-22T16:57:51" v="245" actId="208"/>
          <ac:spMkLst>
            <pc:docMk/>
            <pc:sldMk cId="0" sldId="271"/>
            <ac:spMk id="12" creationId="{B1DEA445-70BD-4D76-8B27-0D704CE98B0E}"/>
          </ac:spMkLst>
        </pc:spChg>
        <pc:spChg chg="mod">
          <ac:chgData name="Judson Santiago" userId="ebb108da2f256286" providerId="LiveId" clId="{E84DD11F-40E8-4256-AB65-185E23879B8D}" dt="2019-01-22T17:00:56.048" v="263" actId="1037"/>
          <ac:spMkLst>
            <pc:docMk/>
            <pc:sldMk cId="0" sldId="271"/>
            <ac:spMk id="13" creationId="{6FD05524-9B96-4015-886F-455BC56376A9}"/>
          </ac:spMkLst>
        </pc:spChg>
        <pc:spChg chg="mod">
          <ac:chgData name="Judson Santiago" userId="ebb108da2f256286" providerId="LiveId" clId="{E84DD11F-40E8-4256-AB65-185E23879B8D}" dt="2019-01-22T17:00:18.935" v="256" actId="1076"/>
          <ac:spMkLst>
            <pc:docMk/>
            <pc:sldMk cId="0" sldId="271"/>
            <ac:spMk id="14" creationId="{1DCF2DA6-3B7C-47CF-BEDE-9D92E95D1270}"/>
          </ac:spMkLst>
        </pc:spChg>
        <pc:spChg chg="mod">
          <ac:chgData name="Judson Santiago" userId="ebb108da2f256286" providerId="LiveId" clId="{E84DD11F-40E8-4256-AB65-185E23879B8D}" dt="2019-01-22T17:00:52.531" v="261" actId="1038"/>
          <ac:spMkLst>
            <pc:docMk/>
            <pc:sldMk cId="0" sldId="271"/>
            <ac:spMk id="15" creationId="{B6EDEE0F-E3B4-41BB-80DB-42BA87DD411C}"/>
          </ac:spMkLst>
        </pc:spChg>
        <pc:spChg chg="mod">
          <ac:chgData name="Judson Santiago" userId="ebb108da2f256286" providerId="LiveId" clId="{E84DD11F-40E8-4256-AB65-185E23879B8D}" dt="2019-01-22T17:00:38.167" v="258" actId="1076"/>
          <ac:spMkLst>
            <pc:docMk/>
            <pc:sldMk cId="0" sldId="271"/>
            <ac:spMk id="16" creationId="{E2487E15-EA03-462D-8901-074C5DB67745}"/>
          </ac:spMkLst>
        </pc:spChg>
        <pc:spChg chg="mod">
          <ac:chgData name="Judson Santiago" userId="ebb108da2f256286" providerId="LiveId" clId="{E84DD11F-40E8-4256-AB65-185E23879B8D}" dt="2019-01-22T17:01:00.730" v="266" actId="1037"/>
          <ac:spMkLst>
            <pc:docMk/>
            <pc:sldMk cId="0" sldId="271"/>
            <ac:spMk id="17" creationId="{58236A6E-069F-426A-9FE9-2E6188B31EE9}"/>
          </ac:spMkLst>
        </pc:spChg>
      </pc:sldChg>
      <pc:sldChg chg="modSp">
        <pc:chgData name="Judson Santiago" userId="ebb108da2f256286" providerId="LiveId" clId="{E84DD11F-40E8-4256-AB65-185E23879B8D}" dt="2019-01-22T17:01:20.433" v="268" actId="20577"/>
        <pc:sldMkLst>
          <pc:docMk/>
          <pc:sldMk cId="0" sldId="272"/>
        </pc:sldMkLst>
        <pc:spChg chg="mod">
          <ac:chgData name="Judson Santiago" userId="ebb108da2f256286" providerId="LiveId" clId="{E84DD11F-40E8-4256-AB65-185E23879B8D}" dt="2019-01-22T17:01:20.433" v="268" actId="20577"/>
          <ac:spMkLst>
            <pc:docMk/>
            <pc:sldMk cId="0" sldId="272"/>
            <ac:spMk id="4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04:18.420" v="291" actId="20577"/>
        <pc:sldMkLst>
          <pc:docMk/>
          <pc:sldMk cId="0" sldId="273"/>
        </pc:sldMkLst>
        <pc:spChg chg="mod">
          <ac:chgData name="Judson Santiago" userId="ebb108da2f256286" providerId="LiveId" clId="{E84DD11F-40E8-4256-AB65-185E23879B8D}" dt="2019-01-22T17:04:18.420" v="291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08:09.851" v="365" actId="1038"/>
        <pc:sldMkLst>
          <pc:docMk/>
          <pc:sldMk cId="0" sldId="276"/>
        </pc:sldMkLst>
        <pc:spChg chg="mod">
          <ac:chgData name="Judson Santiago" userId="ebb108da2f256286" providerId="LiveId" clId="{E84DD11F-40E8-4256-AB65-185E23879B8D}" dt="2019-01-22T17:07:35.043" v="302" actId="20577"/>
          <ac:spMkLst>
            <pc:docMk/>
            <pc:sldMk cId="0" sldId="276"/>
            <ac:spMk id="4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7:07:53.234" v="362" actId="1038"/>
          <ac:spMkLst>
            <pc:docMk/>
            <pc:sldMk cId="0" sldId="276"/>
            <ac:spMk id="5" creationId="{00000000-0000-0000-0000-000000000000}"/>
          </ac:spMkLst>
        </pc:spChg>
        <pc:cxnChg chg="mod">
          <ac:chgData name="Judson Santiago" userId="ebb108da2f256286" providerId="LiveId" clId="{E84DD11F-40E8-4256-AB65-185E23879B8D}" dt="2019-01-22T17:08:09.851" v="365" actId="1038"/>
          <ac:cxnSpMkLst>
            <pc:docMk/>
            <pc:sldMk cId="0" sldId="276"/>
            <ac:cxnSpMk id="6" creationId="{00000000-0000-0000-0000-000000000000}"/>
          </ac:cxnSpMkLst>
        </pc:cxnChg>
        <pc:cxnChg chg="mod">
          <ac:chgData name="Judson Santiago" userId="ebb108da2f256286" providerId="LiveId" clId="{E84DD11F-40E8-4256-AB65-185E23879B8D}" dt="2019-01-22T17:07:53.234" v="362" actId="1038"/>
          <ac:cxnSpMkLst>
            <pc:docMk/>
            <pc:sldMk cId="0" sldId="276"/>
            <ac:cxnSpMk id="8" creationId="{00000000-0000-0000-0000-000000000000}"/>
          </ac:cxnSpMkLst>
        </pc:cxnChg>
      </pc:sldChg>
      <pc:sldChg chg="modSp">
        <pc:chgData name="Judson Santiago" userId="ebb108da2f256286" providerId="LiveId" clId="{E84DD11F-40E8-4256-AB65-185E23879B8D}" dt="2019-01-22T17:09:18.247" v="366" actId="6549"/>
        <pc:sldMkLst>
          <pc:docMk/>
          <pc:sldMk cId="0" sldId="277"/>
        </pc:sldMkLst>
        <pc:spChg chg="mod">
          <ac:chgData name="Judson Santiago" userId="ebb108da2f256286" providerId="LiveId" clId="{E84DD11F-40E8-4256-AB65-185E23879B8D}" dt="2019-01-22T17:09:18.247" v="366" actId="6549"/>
          <ac:spMkLst>
            <pc:docMk/>
            <pc:sldMk cId="0" sldId="277"/>
            <ac:spMk id="6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09:57.428" v="367" actId="6549"/>
        <pc:sldMkLst>
          <pc:docMk/>
          <pc:sldMk cId="0" sldId="278"/>
        </pc:sldMkLst>
        <pc:spChg chg="mod">
          <ac:chgData name="Judson Santiago" userId="ebb108da2f256286" providerId="LiveId" clId="{E84DD11F-40E8-4256-AB65-185E23879B8D}" dt="2019-01-22T17:09:57.428" v="367" actId="6549"/>
          <ac:spMkLst>
            <pc:docMk/>
            <pc:sldMk cId="0" sldId="278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E84DD11F-40E8-4256-AB65-185E23879B8D}" dt="2019-01-22T17:21:47.084" v="500" actId="207"/>
        <pc:sldMkLst>
          <pc:docMk/>
          <pc:sldMk cId="0" sldId="340"/>
        </pc:sldMkLst>
        <pc:spChg chg="mod">
          <ac:chgData name="Judson Santiago" userId="ebb108da2f256286" providerId="LiveId" clId="{E84DD11F-40E8-4256-AB65-185E23879B8D}" dt="2019-01-22T17:21:47.084" v="500" actId="207"/>
          <ac:spMkLst>
            <pc:docMk/>
            <pc:sldMk cId="0" sldId="340"/>
            <ac:spMk id="3" creationId="{00000000-0000-0000-0000-000000000000}"/>
          </ac:spMkLst>
        </pc:spChg>
        <pc:spChg chg="mod">
          <ac:chgData name="Judson Santiago" userId="ebb108da2f256286" providerId="LiveId" clId="{E84DD11F-40E8-4256-AB65-185E23879B8D}" dt="2019-01-22T17:19:38.647" v="401" actId="1076"/>
          <ac:spMkLst>
            <pc:docMk/>
            <pc:sldMk cId="0" sldId="340"/>
            <ac:spMk id="5" creationId="{00000000-0000-0000-0000-000000000000}"/>
          </ac:spMkLst>
        </pc:spChg>
        <pc:spChg chg="add mod">
          <ac:chgData name="Judson Santiago" userId="ebb108da2f256286" providerId="LiveId" clId="{E84DD11F-40E8-4256-AB65-185E23879B8D}" dt="2019-01-22T17:20:30.712" v="410" actId="20577"/>
          <ac:spMkLst>
            <pc:docMk/>
            <pc:sldMk cId="0" sldId="340"/>
            <ac:spMk id="6" creationId="{7608E1B4-442D-4443-ACD4-6E20D8F31C47}"/>
          </ac:spMkLst>
        </pc:spChg>
      </pc:sldChg>
      <pc:sldChg chg="delSp modSp del">
        <pc:chgData name="Judson Santiago" userId="ebb108da2f256286" providerId="LiveId" clId="{E84DD11F-40E8-4256-AB65-185E23879B8D}" dt="2019-01-22T17:18:06.262" v="375" actId="2696"/>
        <pc:sldMkLst>
          <pc:docMk/>
          <pc:sldMk cId="2970130718" sldId="341"/>
        </pc:sldMkLst>
        <pc:spChg chg="mod">
          <ac:chgData name="Judson Santiago" userId="ebb108da2f256286" providerId="LiveId" clId="{E84DD11F-40E8-4256-AB65-185E23879B8D}" dt="2019-01-22T17:13:53.187" v="371"/>
          <ac:spMkLst>
            <pc:docMk/>
            <pc:sldMk cId="2970130718" sldId="341"/>
            <ac:spMk id="3" creationId="{00000000-0000-0000-0000-000000000000}"/>
          </ac:spMkLst>
        </pc:spChg>
        <pc:spChg chg="del mod">
          <ac:chgData name="Judson Santiago" userId="ebb108da2f256286" providerId="LiveId" clId="{E84DD11F-40E8-4256-AB65-185E23879B8D}" dt="2019-01-22T17:18:05.384" v="374"/>
          <ac:spMkLst>
            <pc:docMk/>
            <pc:sldMk cId="2970130718" sldId="341"/>
            <ac:spMk id="4" creationId="{00000000-0000-0000-0000-000000000000}"/>
          </ac:spMkLst>
        </pc:spChg>
      </pc:sldChg>
      <pc:sldChg chg="modSp">
        <pc:chgData name="Judson Santiago" userId="ebb108da2f256286" providerId="LiveId" clId="{E84DD11F-40E8-4256-AB65-185E23879B8D}" dt="2019-01-22T17:12:04.306" v="370" actId="6549"/>
        <pc:sldMkLst>
          <pc:docMk/>
          <pc:sldMk cId="3341715016" sldId="345"/>
        </pc:sldMkLst>
        <pc:spChg chg="mod">
          <ac:chgData name="Judson Santiago" userId="ebb108da2f256286" providerId="LiveId" clId="{E84DD11F-40E8-4256-AB65-185E23879B8D}" dt="2019-01-22T17:12:04.306" v="370" actId="6549"/>
          <ac:spMkLst>
            <pc:docMk/>
            <pc:sldMk cId="3341715016" sldId="345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650EF42F-AD30-4DC5-A047-8C42AEB0E455}"/>
  </pc:docChgLst>
  <pc:docChgLst>
    <pc:chgData name="Judson Santiago" userId="ebb108da2f256286" providerId="LiveId" clId="{63EFC6A6-04B1-4516-B424-CAA9B4C9D5A8}"/>
    <pc:docChg chg="undo custSel modSld">
      <pc:chgData name="Judson Santiago" userId="ebb108da2f256286" providerId="LiveId" clId="{63EFC6A6-04B1-4516-B424-CAA9B4C9D5A8}" dt="2019-11-19T00:24:42.993" v="355" actId="20577"/>
      <pc:docMkLst>
        <pc:docMk/>
      </pc:docMkLst>
      <pc:sldChg chg="modSp">
        <pc:chgData name="Judson Santiago" userId="ebb108da2f256286" providerId="LiveId" clId="{63EFC6A6-04B1-4516-B424-CAA9B4C9D5A8}" dt="2019-11-19T00:09:07.840" v="42" actId="207"/>
        <pc:sldMkLst>
          <pc:docMk/>
          <pc:sldMk cId="0" sldId="259"/>
        </pc:sldMkLst>
        <pc:spChg chg="mod">
          <ac:chgData name="Judson Santiago" userId="ebb108da2f256286" providerId="LiveId" clId="{63EFC6A6-04B1-4516-B424-CAA9B4C9D5A8}" dt="2019-11-19T00:09:07.840" v="42" actId="207"/>
          <ac:spMkLst>
            <pc:docMk/>
            <pc:sldMk cId="0" sldId="259"/>
            <ac:spMk id="3" creationId="{00000000-0000-0000-0000-000000000000}"/>
          </ac:spMkLst>
        </pc:spChg>
      </pc:sldChg>
      <pc:sldChg chg="modNotesTx">
        <pc:chgData name="Judson Santiago" userId="ebb108da2f256286" providerId="LiveId" clId="{63EFC6A6-04B1-4516-B424-CAA9B4C9D5A8}" dt="2019-11-19T00:20:58.511" v="274" actId="2711"/>
        <pc:sldMkLst>
          <pc:docMk/>
          <pc:sldMk cId="0" sldId="268"/>
        </pc:sldMkLst>
      </pc:sldChg>
      <pc:sldChg chg="modNotesTx">
        <pc:chgData name="Judson Santiago" userId="ebb108da2f256286" providerId="LiveId" clId="{63EFC6A6-04B1-4516-B424-CAA9B4C9D5A8}" dt="2019-11-19T00:23:29.755" v="285" actId="20577"/>
        <pc:sldMkLst>
          <pc:docMk/>
          <pc:sldMk cId="0" sldId="271"/>
        </pc:sldMkLst>
      </pc:sldChg>
      <pc:sldChg chg="modNotesTx">
        <pc:chgData name="Judson Santiago" userId="ebb108da2f256286" providerId="LiveId" clId="{63EFC6A6-04B1-4516-B424-CAA9B4C9D5A8}" dt="2019-11-19T00:24:42.993" v="355" actId="20577"/>
        <pc:sldMkLst>
          <pc:docMk/>
          <pc:sldMk cId="0" sldId="275"/>
        </pc:sldMkLst>
      </pc:sldChg>
    </pc:docChg>
  </pc:docChgLst>
  <pc:docChgLst>
    <pc:chgData name="Judson Santiago" userId="ebb108da2f256286" providerId="LiveId" clId="{C08313E5-72D7-4E4F-8995-09360068E415}"/>
  </pc:docChgLst>
  <pc:docChgLst>
    <pc:chgData name="Judson Santiago" userId="ebb108da2f256286" providerId="LiveId" clId="{AD6550A1-649F-4A58-8B3F-413E655139A0}"/>
  </pc:docChgLst>
  <pc:docChgLst>
    <pc:chgData name="Judson Santiago" userId="ebb108da2f256286" providerId="LiveId" clId="{59552BB7-C64A-4370-93F6-7FE1F74D5B38}"/>
    <pc:docChg chg="modSld">
      <pc:chgData name="Judson Santiago" userId="ebb108da2f256286" providerId="LiveId" clId="{59552BB7-C64A-4370-93F6-7FE1F74D5B38}" dt="2019-09-11T17:38:20.759" v="141" actId="20577"/>
      <pc:docMkLst>
        <pc:docMk/>
      </pc:docMkLst>
      <pc:sldChg chg="modSp">
        <pc:chgData name="Judson Santiago" userId="ebb108da2f256286" providerId="LiveId" clId="{59552BB7-C64A-4370-93F6-7FE1F74D5B38}" dt="2019-09-11T17:21:42.365" v="6" actId="20577"/>
        <pc:sldMkLst>
          <pc:docMk/>
          <pc:sldMk cId="0" sldId="258"/>
        </pc:sldMkLst>
        <pc:spChg chg="mod">
          <ac:chgData name="Judson Santiago" userId="ebb108da2f256286" providerId="LiveId" clId="{59552BB7-C64A-4370-93F6-7FE1F74D5B38}" dt="2019-09-11T17:21:42.365" v="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23:49.802" v="35" actId="20577"/>
        <pc:sldMkLst>
          <pc:docMk/>
          <pc:sldMk cId="0" sldId="261"/>
        </pc:sldMkLst>
        <pc:spChg chg="mod">
          <ac:chgData name="Judson Santiago" userId="ebb108da2f256286" providerId="LiveId" clId="{59552BB7-C64A-4370-93F6-7FE1F74D5B38}" dt="2019-09-11T17:23:49.802" v="35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26:08.387" v="74" actId="207"/>
        <pc:sldMkLst>
          <pc:docMk/>
          <pc:sldMk cId="0" sldId="266"/>
        </pc:sldMkLst>
        <pc:spChg chg="mod">
          <ac:chgData name="Judson Santiago" userId="ebb108da2f256286" providerId="LiveId" clId="{59552BB7-C64A-4370-93F6-7FE1F74D5B38}" dt="2019-09-11T17:26:08.387" v="74" actId="207"/>
          <ac:spMkLst>
            <pc:docMk/>
            <pc:sldMk cId="0" sldId="266"/>
            <ac:spMk id="4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29:16.357" v="97" actId="20577"/>
        <pc:sldMkLst>
          <pc:docMk/>
          <pc:sldMk cId="0" sldId="278"/>
        </pc:sldMkLst>
        <pc:spChg chg="mod">
          <ac:chgData name="Judson Santiago" userId="ebb108da2f256286" providerId="LiveId" clId="{59552BB7-C64A-4370-93F6-7FE1F74D5B38}" dt="2019-09-11T17:29:16.357" v="97" actId="20577"/>
          <ac:spMkLst>
            <pc:docMk/>
            <pc:sldMk cId="0" sldId="278"/>
            <ac:spMk id="4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34:02.638" v="120" actId="20577"/>
        <pc:sldMkLst>
          <pc:docMk/>
          <pc:sldMk cId="450342552" sldId="343"/>
        </pc:sldMkLst>
        <pc:spChg chg="mod">
          <ac:chgData name="Judson Santiago" userId="ebb108da2f256286" providerId="LiveId" clId="{59552BB7-C64A-4370-93F6-7FE1F74D5B38}" dt="2019-09-11T17:34:02.638" v="120" actId="20577"/>
          <ac:spMkLst>
            <pc:docMk/>
            <pc:sldMk cId="450342552" sldId="343"/>
            <ac:spMk id="4" creationId="{00000000-0000-0000-0000-000000000000}"/>
          </ac:spMkLst>
        </pc:spChg>
      </pc:sldChg>
      <pc:sldChg chg="modSp">
        <pc:chgData name="Judson Santiago" userId="ebb108da2f256286" providerId="LiveId" clId="{59552BB7-C64A-4370-93F6-7FE1F74D5B38}" dt="2019-09-11T17:38:20.759" v="141" actId="20577"/>
        <pc:sldMkLst>
          <pc:docMk/>
          <pc:sldMk cId="3341715016" sldId="345"/>
        </pc:sldMkLst>
        <pc:spChg chg="mod">
          <ac:chgData name="Judson Santiago" userId="ebb108da2f256286" providerId="LiveId" clId="{59552BB7-C64A-4370-93F6-7FE1F74D5B38}" dt="2019-09-11T17:38:20.759" v="141" actId="20577"/>
          <ac:spMkLst>
            <pc:docMk/>
            <pc:sldMk cId="3341715016" sldId="345"/>
            <ac:spMk id="4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Resultado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 w="9525" cap="flat" cmpd="sng" algn="ctr">
          <a:solidFill>
            <a:schemeClr val="tx1">
              <a:lumMod val="15000"/>
              <a:lumOff val="85000"/>
            </a:schemeClr>
          </a:solidFill>
          <a:round/>
        </a:ln>
        <a:effectLst/>
        <a:sp3d contourW="9525">
          <a:contourClr>
            <a:schemeClr val="tx1">
              <a:lumMod val="15000"/>
              <a:lumOff val="8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area3DChart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Gastos</c:v>
                </c:pt>
              </c:strCache>
            </c:strRef>
          </c:tx>
          <c:spPr>
            <a:solidFill>
              <a:schemeClr val="accent3">
                <a:tint val="77000"/>
              </a:schemeClr>
            </a:solidFill>
            <a:ln>
              <a:noFill/>
            </a:ln>
            <a:effectLst/>
            <a:sp3d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2-451B-A0CA-72522F9875B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Faturamento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  <a:sp3d/>
          </c:spPr>
          <c:cat>
            <c:numRef>
              <c:f>Planilha1!$A$2:$A$6</c:f>
              <c:numCache>
                <c:formatCode>m/d/yyyy</c:formatCode>
                <c:ptCount val="5"/>
                <c:pt idx="0">
                  <c:v>42009</c:v>
                </c:pt>
                <c:pt idx="1">
                  <c:v>42010</c:v>
                </c:pt>
                <c:pt idx="2">
                  <c:v>42011</c:v>
                </c:pt>
                <c:pt idx="3">
                  <c:v>42012</c:v>
                </c:pt>
                <c:pt idx="4">
                  <c:v>42013</c:v>
                </c:pt>
              </c:numCache>
            </c:numRef>
          </c:cat>
          <c:val>
            <c:numRef>
              <c:f>Planilha1!$C$2:$C$6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42-451B-A0CA-72522F987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249224"/>
        <c:axId val="367253160"/>
        <c:axId val="0"/>
      </c:area3DChart>
      <c:dateAx>
        <c:axId val="3672492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367253160"/>
        <c:crosses val="autoZero"/>
        <c:auto val="1"/>
        <c:lblOffset val="100"/>
        <c:baseTimeUnit val="days"/>
      </c:dateAx>
      <c:valAx>
        <c:axId val="36725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7249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E469-1D52-4F9A-B782-CF632BA3CAE2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F41A-761E-4773-B4F3-7239F80A8CB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98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</a:t>
            </a:r>
            <a:r>
              <a:rPr lang="pt-BR" baseline="0" dirty="0"/>
              <a:t> da aula: </a:t>
            </a:r>
          </a:p>
          <a:p>
            <a:r>
              <a:rPr lang="pt-BR" baseline="0" dirty="0"/>
              <a:t>- A</a:t>
            </a:r>
            <a:r>
              <a:rPr lang="pt-BR" dirty="0"/>
              <a:t>prender a usar o laço for na sua forma mais simples</a:t>
            </a:r>
          </a:p>
          <a:p>
            <a:r>
              <a:rPr lang="pt-BR" dirty="0"/>
              <a:t>- Diferenciar uma expressão de uma instrução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034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uma relação interessante entre expressões e instruções.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735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é o uso mais comum do laço for, processamento de elementos em</a:t>
            </a:r>
            <a:r>
              <a:rPr lang="pt-BR" baseline="0" dirty="0"/>
              <a:t> um vetor.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67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Passando os limites do laço nos parâmetros de uma função.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25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Passando o tamanho do vetor para</a:t>
            </a:r>
            <a:r>
              <a:rPr lang="pt-BR" baseline="0" dirty="0"/>
              <a:t> a função.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321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</a:t>
            </a:r>
            <a:r>
              <a:rPr lang="pt-BR" sz="1200" baseline="0" dirty="0">
                <a:solidFill>
                  <a:schemeClr val="tx1"/>
                </a:solidFill>
              </a:rPr>
              <a:t> Mostrar que não tem como saber o tamanho do vetor dentro da função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37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Ações repetitivas: ler a nota</a:t>
            </a:r>
            <a:r>
              <a:rPr lang="pt-BR" baseline="0" dirty="0"/>
              <a:t> de 50 alunos significa repetir uma leitura 50 vezes.</a:t>
            </a:r>
          </a:p>
          <a:p>
            <a:r>
              <a:rPr lang="pt-BR" baseline="0" dirty="0"/>
              <a:t>Tomar decisões: o sinal está vermelho? A nota é maior que 5.0?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</a:t>
            </a:r>
            <a:r>
              <a:rPr lang="pt-BR" baseline="0" dirty="0"/>
              <a:t> diretamente um exemplo para depois tentar entendê-lo.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0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0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</a:t>
            </a:r>
            <a:r>
              <a:rPr lang="pt-BR" sz="1200" baseline="0" dirty="0">
                <a:solidFill>
                  <a:schemeClr val="tx1"/>
                </a:solidFill>
              </a:rPr>
              <a:t> Mostrar que o depurador executa o laço em um único passo. Então é importante entender seu funcionamento.</a:t>
            </a:r>
            <a:endParaRPr lang="pt-BR" dirty="0"/>
          </a:p>
          <a:p>
            <a:r>
              <a:rPr lang="pt-BR" dirty="0"/>
              <a:t>Uma variável com valor inteiro pode ser convertido para um valor booleano:</a:t>
            </a:r>
            <a:r>
              <a:rPr lang="pt-BR" baseline="0" dirty="0"/>
              <a:t> 0 (zero) é falso e qualquer outro valor é verdadeiro.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52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Sabendo que inicialização, teste e atualização são expressões, é possível construir laços mais complexos: 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for (</a:t>
            </a:r>
            <a:r>
              <a:rPr lang="pt-BR" dirty="0" err="1">
                <a:latin typeface="Consolas" panose="020B0609020204030204" pitchFamily="49" charset="0"/>
              </a:rPr>
              <a:t>cin</a:t>
            </a:r>
            <a:r>
              <a:rPr lang="pt-BR" dirty="0">
                <a:latin typeface="Consolas" panose="020B0609020204030204" pitchFamily="49" charset="0"/>
              </a:rPr>
              <a:t> &gt;&gt; x; x&lt;0; </a:t>
            </a:r>
            <a:r>
              <a:rPr lang="pt-BR" dirty="0" err="1">
                <a:latin typeface="Consolas" panose="020B0609020204030204" pitchFamily="49" charset="0"/>
              </a:rPr>
              <a:t>cin</a:t>
            </a:r>
            <a:r>
              <a:rPr lang="pt-BR" dirty="0">
                <a:latin typeface="Consolas" panose="020B0609020204030204" pitchFamily="49" charset="0"/>
              </a:rPr>
              <a:t> &gt;&gt; x) cout &lt;&lt; "Digite um número positivo: ";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28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Fluxograma</a:t>
            </a:r>
            <a:r>
              <a:rPr lang="pt-BR" baseline="0" dirty="0"/>
              <a:t> de funcionamento do laço 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75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Valores</a:t>
            </a:r>
            <a:r>
              <a:rPr lang="pt-BR" baseline="0" dirty="0"/>
              <a:t> podem ser obtidos através de variáveis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733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operador de atribuição é associativo à direita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F41A-761E-4773-B4F3-7239F80A8CB6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34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09BAF9C-B8D8-46D5-A346-6170F2D232B6}" type="datetimeFigureOut">
              <a:rPr lang="pt-BR" smtClean="0"/>
              <a:pPr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AEDA994-8163-41B1-A198-EFEF64765BE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Laço de REPETIÇÃO for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513167" y="5366336"/>
            <a:ext cx="82239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91544" y="4820959"/>
            <a:ext cx="4616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utilizado como contador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5; i++)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Determina se o corpo do laço é executado</a:t>
            </a:r>
          </a:p>
          <a:p>
            <a:pPr lvl="1"/>
            <a:r>
              <a:rPr lang="pt-BR" dirty="0"/>
              <a:t>Tipicamente é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 relacional</a:t>
            </a:r>
            <a:r>
              <a:rPr lang="pt-BR" dirty="0"/>
              <a:t>: compara dois valores e o resultado é sempre booleano (verdadeiro ou falso)</a:t>
            </a:r>
          </a:p>
          <a:p>
            <a:pPr lvl="1"/>
            <a:r>
              <a:rPr lang="pt-BR" dirty="0"/>
              <a:t>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converte automaticamente </a:t>
            </a:r>
            <a:r>
              <a:rPr lang="pt-BR" dirty="0"/>
              <a:t>qualquer outra expressão para um valor booleano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103109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valor do contador: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limite;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limite;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(i=limite; i ; i--)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encerra quando i é 0</a:t>
            </a:r>
          </a:p>
          <a:p>
            <a:r>
              <a:rPr lang="pt-BR" dirty="0">
                <a:latin typeface="+mj-lt"/>
              </a:rPr>
              <a:t>      	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 =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"Finalizado agora que i = " </a:t>
            </a:r>
            <a:r>
              <a:rPr lang="pt-BR" dirty="0">
                <a:latin typeface="+mj-lt"/>
              </a:rPr>
              <a:t>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B456ECE-3C3F-4BFC-88E9-41DEC8C90328}"/>
              </a:ext>
            </a:extLst>
          </p:cNvPr>
          <p:cNvGrpSpPr/>
          <p:nvPr/>
        </p:nvGrpSpPr>
        <p:grpSpPr>
          <a:xfrm>
            <a:off x="11594275" y="6384471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D1C45E66-8322-4087-AE71-F8D5924631A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9C87FD8-430B-4686-9903-511D19EF0365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for é um laço que testa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condição na entrada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(antes de executar o corpo do laço)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99900"/>
            <a:ext cx="34387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Digite o valor do contador: </a:t>
            </a:r>
            <a:r>
              <a:rPr lang="pt-BR" sz="1600" b="1" dirty="0">
                <a:latin typeface="+mj-lt"/>
              </a:rPr>
              <a:t>4</a:t>
            </a:r>
          </a:p>
          <a:p>
            <a:r>
              <a:rPr lang="pt-BR" sz="1600" dirty="0">
                <a:latin typeface="+mj-lt"/>
              </a:rPr>
              <a:t>i = 4</a:t>
            </a:r>
          </a:p>
          <a:p>
            <a:r>
              <a:rPr lang="pt-BR" sz="1600" dirty="0">
                <a:latin typeface="+mj-lt"/>
              </a:rPr>
              <a:t>i = 3</a:t>
            </a:r>
          </a:p>
          <a:p>
            <a:r>
              <a:rPr lang="pt-BR" sz="1600" dirty="0">
                <a:latin typeface="+mj-lt"/>
              </a:rPr>
              <a:t>i = 2</a:t>
            </a:r>
          </a:p>
          <a:p>
            <a:r>
              <a:rPr lang="pt-BR" sz="1600" dirty="0">
                <a:latin typeface="+mj-lt"/>
              </a:rPr>
              <a:t>i = 1</a:t>
            </a:r>
          </a:p>
          <a:p>
            <a:r>
              <a:rPr lang="pt-BR" sz="1600" dirty="0">
                <a:latin typeface="+mj-lt"/>
              </a:rPr>
              <a:t>Finalizado agora que i = 0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709229"/>
            <a:ext cx="7276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0; i++)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repetir?"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será executado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153155" y="4518355"/>
            <a:ext cx="500066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273569" y="5608397"/>
            <a:ext cx="500066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991544" y="4509120"/>
            <a:ext cx="43636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(i=0; i &lt; 5; i++)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(i=5; i &gt; 0 ; i--)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Atualização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É realizada após a execução do corpo do laço</a:t>
            </a:r>
          </a:p>
          <a:p>
            <a:pPr lvl="1"/>
            <a:r>
              <a:rPr lang="pt-BR" dirty="0"/>
              <a:t>Normalmente é usada para incrementar ou decrementar uma variável (contador)</a:t>
            </a:r>
          </a:p>
          <a:p>
            <a:pPr lvl="1"/>
            <a:r>
              <a:rPr lang="pt-BR" dirty="0"/>
              <a:t>Pode ser qualquer expressão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7896200" y="229800"/>
            <a:ext cx="41601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latin typeface="+mj-lt"/>
              </a:rPr>
              <a:t>anterior;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400" dirty="0">
                <a:latin typeface="+mj-lt"/>
              </a:rPr>
              <a:t> (inicialização; teste; atualização)</a:t>
            </a:r>
          </a:p>
          <a:p>
            <a:r>
              <a:rPr lang="pt-BR" sz="1400" dirty="0">
                <a:latin typeface="+mj-lt"/>
              </a:rPr>
              <a:t>     corpo;</a:t>
            </a:r>
          </a:p>
          <a:p>
            <a:r>
              <a:rPr lang="pt-BR" sz="1400" dirty="0">
                <a:latin typeface="+mj-lt"/>
              </a:rPr>
              <a:t>posterior;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52728" y="2500306"/>
            <a:ext cx="6500858" cy="314327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3167042" y="1714488"/>
            <a:ext cx="1857388" cy="4286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anterior</a:t>
            </a:r>
          </a:p>
        </p:txBody>
      </p:sp>
      <p:sp>
        <p:nvSpPr>
          <p:cNvPr id="7" name="Retângulo 6"/>
          <p:cNvSpPr/>
          <p:nvPr/>
        </p:nvSpPr>
        <p:spPr>
          <a:xfrm>
            <a:off x="3167042" y="6000768"/>
            <a:ext cx="1857388" cy="42862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posterior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3167042" y="2857496"/>
            <a:ext cx="185738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inicialização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096132" y="3500438"/>
            <a:ext cx="185738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atualização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096132" y="4572008"/>
            <a:ext cx="1857388" cy="4286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+mj-lt"/>
              </a:rPr>
              <a:t>corpo</a:t>
            </a:r>
          </a:p>
        </p:txBody>
      </p:sp>
      <p:sp>
        <p:nvSpPr>
          <p:cNvPr id="11" name="Fluxograma: Decisão 10"/>
          <p:cNvSpPr/>
          <p:nvPr/>
        </p:nvSpPr>
        <p:spPr>
          <a:xfrm>
            <a:off x="3238480" y="4286256"/>
            <a:ext cx="1714512" cy="1000132"/>
          </a:xfrm>
          <a:prstGeom prst="flowChartDecision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cxnSp>
        <p:nvCxnSpPr>
          <p:cNvPr id="13" name="Conector de seta reta 12"/>
          <p:cNvCxnSpPr>
            <a:stCxn id="6" idx="2"/>
            <a:endCxn id="8" idx="0"/>
          </p:cNvCxnSpPr>
          <p:nvPr/>
        </p:nvCxnSpPr>
        <p:spPr>
          <a:xfrm rot="5400000">
            <a:off x="3738546" y="2500306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11" idx="0"/>
          </p:cNvCxnSpPr>
          <p:nvPr/>
        </p:nvCxnSpPr>
        <p:spPr>
          <a:xfrm rot="5400000">
            <a:off x="3595670" y="3786190"/>
            <a:ext cx="100013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11" idx="2"/>
            <a:endCxn id="7" idx="0"/>
          </p:cNvCxnSpPr>
          <p:nvPr/>
        </p:nvCxnSpPr>
        <p:spPr>
          <a:xfrm rot="5400000">
            <a:off x="3738546" y="5643578"/>
            <a:ext cx="71438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3"/>
            <a:endCxn id="10" idx="1"/>
          </p:cNvCxnSpPr>
          <p:nvPr/>
        </p:nvCxnSpPr>
        <p:spPr>
          <a:xfrm>
            <a:off x="4952992" y="4786322"/>
            <a:ext cx="214314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0" idx="0"/>
            <a:endCxn id="9" idx="2"/>
          </p:cNvCxnSpPr>
          <p:nvPr/>
        </p:nvCxnSpPr>
        <p:spPr>
          <a:xfrm rot="5400000" flipH="1" flipV="1">
            <a:off x="7703355" y="4250537"/>
            <a:ext cx="64294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9" idx="1"/>
          </p:cNvCxnSpPr>
          <p:nvPr/>
        </p:nvCxnSpPr>
        <p:spPr>
          <a:xfrm rot="10800000">
            <a:off x="4095736" y="3714752"/>
            <a:ext cx="300039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8184384" y="206084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Laço for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4206578" y="52742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falso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024430" y="435769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verdadeiro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laço for usa três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Inicialização</a:t>
            </a:r>
          </a:p>
          <a:p>
            <a:pPr lvl="1"/>
            <a:r>
              <a:rPr lang="pt-BR" dirty="0"/>
              <a:t>Teste</a:t>
            </a:r>
          </a:p>
          <a:p>
            <a:pPr lvl="1"/>
            <a:r>
              <a:rPr lang="pt-BR" dirty="0"/>
              <a:t>Atualização</a:t>
            </a:r>
            <a:br>
              <a:rPr lang="pt-BR" dirty="0"/>
            </a:br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</a:t>
            </a:r>
            <a:r>
              <a:rPr lang="pt-BR" dirty="0"/>
              <a:t> é qualquer valor ou qualquer combinação válida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</a:t>
            </a:r>
            <a:r>
              <a:rPr lang="pt-BR" dirty="0"/>
              <a:t>(constantes e variáveis)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 operadores</a:t>
            </a:r>
          </a:p>
          <a:p>
            <a:pPr lvl="1"/>
            <a:r>
              <a:rPr lang="pt-BR" sz="2400" dirty="0">
                <a:latin typeface="+mj-lt"/>
              </a:rPr>
              <a:t>10</a:t>
            </a:r>
            <a:r>
              <a:rPr lang="pt-BR" dirty="0"/>
              <a:t>  é uma expressão com o valor </a:t>
            </a:r>
            <a:r>
              <a:rPr lang="pt-BR" sz="2400" dirty="0">
                <a:latin typeface="+mj-lt"/>
              </a:rPr>
              <a:t>10</a:t>
            </a:r>
            <a:r>
              <a:rPr lang="pt-BR" sz="2400" dirty="0"/>
              <a:t> </a:t>
            </a:r>
          </a:p>
          <a:p>
            <a:pPr lvl="1"/>
            <a:r>
              <a:rPr lang="pt-BR" dirty="0">
                <a:latin typeface="+mj-lt"/>
              </a:rPr>
              <a:t>28+20</a:t>
            </a:r>
            <a:r>
              <a:rPr lang="pt-BR" dirty="0"/>
              <a:t> é uma expressão com o valor </a:t>
            </a:r>
            <a:r>
              <a:rPr lang="pt-BR" dirty="0">
                <a:latin typeface="+mj-lt"/>
              </a:rPr>
              <a:t>48</a:t>
            </a:r>
          </a:p>
          <a:p>
            <a:pPr lvl="1"/>
            <a:endParaRPr lang="pt-BR" dirty="0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Em C++ toda expressão tem um valor</a:t>
            </a:r>
          </a:p>
          <a:p>
            <a:pPr lvl="1"/>
            <a:r>
              <a:rPr lang="pt-BR" dirty="0"/>
              <a:t>Muitas vezes o valor é óbvio: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Outras vezes nem tanto:</a:t>
            </a:r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  <a:r>
              <a:rPr lang="pt-BR" dirty="0"/>
              <a:t> tem o valor do seu operando esquerdo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88693" y="2857496"/>
            <a:ext cx="42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2*25</a:t>
            </a:r>
            <a:r>
              <a:rPr lang="pt-BR" dirty="0"/>
              <a:t> é uma expressão com o valor </a:t>
            </a:r>
            <a:r>
              <a:rPr lang="pt-BR" dirty="0">
                <a:latin typeface="+mj-lt"/>
              </a:rPr>
              <a:t>50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88693" y="3786190"/>
            <a:ext cx="391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x = 20</a:t>
            </a:r>
            <a:r>
              <a:rPr lang="pt-BR" dirty="0"/>
              <a:t>  é uma expressão com valor </a:t>
            </a:r>
            <a:r>
              <a:rPr lang="pt-BR" dirty="0">
                <a:latin typeface="+mj-lt"/>
              </a:rPr>
              <a:t>20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6B2272C-6003-424A-8A5E-9057AC5F64C7}"/>
              </a:ext>
            </a:extLst>
          </p:cNvPr>
          <p:cNvGrpSpPr/>
          <p:nvPr/>
        </p:nvGrpSpPr>
        <p:grpSpPr>
          <a:xfrm>
            <a:off x="1703512" y="4941168"/>
            <a:ext cx="6529618" cy="1376939"/>
            <a:chOff x="1847528" y="4941168"/>
            <a:chExt cx="6529618" cy="1376939"/>
          </a:xfrm>
        </p:grpSpPr>
        <p:sp>
          <p:nvSpPr>
            <p:cNvPr id="6" name="Retângulo 5"/>
            <p:cNvSpPr/>
            <p:nvPr/>
          </p:nvSpPr>
          <p:spPr>
            <a:xfrm>
              <a:off x="1847528" y="4941168"/>
              <a:ext cx="42370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empregados = (copeiros = 4) + 3;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46B8B20-D7A1-4CD7-9122-0A06A32F230C}"/>
                </a:ext>
              </a:extLst>
            </p:cNvPr>
            <p:cNvSpPr/>
            <p:nvPr/>
          </p:nvSpPr>
          <p:spPr>
            <a:xfrm>
              <a:off x="6419559" y="4941168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+mj-lt"/>
                </a:rPr>
                <a:t>x = y = z = 0;</a:t>
              </a:r>
              <a:endParaRPr lang="pt-BR"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Chave Direita 7">
              <a:extLst>
                <a:ext uri="{FF2B5EF4-FFF2-40B4-BE49-F238E27FC236}">
                  <a16:creationId xmlns:a16="http://schemas.microsoft.com/office/drawing/2014/main" id="{46BAFE65-9122-41A1-8CF8-7560079FD8BB}"/>
                </a:ext>
              </a:extLst>
            </p:cNvPr>
            <p:cNvSpPr/>
            <p:nvPr/>
          </p:nvSpPr>
          <p:spPr>
            <a:xfrm rot="5400000">
              <a:off x="4397854" y="4604463"/>
              <a:ext cx="108624" cy="1559476"/>
            </a:xfrm>
            <a:prstGeom prst="rightBrac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0" name="Chave Direita 9">
              <a:extLst>
                <a:ext uri="{FF2B5EF4-FFF2-40B4-BE49-F238E27FC236}">
                  <a16:creationId xmlns:a16="http://schemas.microsoft.com/office/drawing/2014/main" id="{F120A170-A5BC-4A68-B3FF-DF4937FC3264}"/>
                </a:ext>
              </a:extLst>
            </p:cNvPr>
            <p:cNvSpPr/>
            <p:nvPr/>
          </p:nvSpPr>
          <p:spPr>
            <a:xfrm rot="5400000">
              <a:off x="4646178" y="5562567"/>
              <a:ext cx="138434" cy="589661"/>
            </a:xfrm>
            <a:prstGeom prst="rightBrac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2" name="Chave Direita 11">
              <a:extLst>
                <a:ext uri="{FF2B5EF4-FFF2-40B4-BE49-F238E27FC236}">
                  <a16:creationId xmlns:a16="http://schemas.microsoft.com/office/drawing/2014/main" id="{B1DEA445-70BD-4D76-8B27-0D704CE98B0E}"/>
                </a:ext>
              </a:extLst>
            </p:cNvPr>
            <p:cNvSpPr/>
            <p:nvPr/>
          </p:nvSpPr>
          <p:spPr>
            <a:xfrm rot="5400000">
              <a:off x="7769072" y="5094499"/>
              <a:ext cx="97942" cy="535032"/>
            </a:xfrm>
            <a:prstGeom prst="rightBrac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FD05524-9B96-4015-886F-455BC56376A9}"/>
                </a:ext>
              </a:extLst>
            </p:cNvPr>
            <p:cNvSpPr txBox="1"/>
            <p:nvPr/>
          </p:nvSpPr>
          <p:spPr>
            <a:xfrm>
              <a:off x="6786194" y="543988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x = y = 0</a:t>
              </a:r>
            </a:p>
          </p:txBody>
        </p:sp>
        <p:sp>
          <p:nvSpPr>
            <p:cNvPr id="14" name="Chave Direita 13">
              <a:extLst>
                <a:ext uri="{FF2B5EF4-FFF2-40B4-BE49-F238E27FC236}">
                  <a16:creationId xmlns:a16="http://schemas.microsoft.com/office/drawing/2014/main" id="{1DCF2DA6-3B7C-47CF-BEDE-9D92E95D1270}"/>
                </a:ext>
              </a:extLst>
            </p:cNvPr>
            <p:cNvSpPr/>
            <p:nvPr/>
          </p:nvSpPr>
          <p:spPr>
            <a:xfrm rot="5400000">
              <a:off x="7586291" y="5578051"/>
              <a:ext cx="138436" cy="589662"/>
            </a:xfrm>
            <a:prstGeom prst="rightBrace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6EDEE0F-E3B4-41BB-80DB-42BA87DD411C}"/>
                </a:ext>
              </a:extLst>
            </p:cNvPr>
            <p:cNvSpPr txBox="1"/>
            <p:nvPr/>
          </p:nvSpPr>
          <p:spPr>
            <a:xfrm>
              <a:off x="7077356" y="5979553"/>
              <a:ext cx="8105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x = 0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E2487E15-EA03-462D-8901-074C5DB67745}"/>
                </a:ext>
              </a:extLst>
            </p:cNvPr>
            <p:cNvSpPr/>
            <p:nvPr/>
          </p:nvSpPr>
          <p:spPr>
            <a:xfrm>
              <a:off x="2866625" y="5437286"/>
              <a:ext cx="23166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empregados = 4 + 3;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8236A6E-069F-426A-9FE9-2E6188B31EE9}"/>
                </a:ext>
              </a:extLst>
            </p:cNvPr>
            <p:cNvSpPr/>
            <p:nvPr/>
          </p:nvSpPr>
          <p:spPr>
            <a:xfrm>
              <a:off x="3127989" y="5926869"/>
              <a:ext cx="18678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empregados = 7;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7643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int</a:t>
            </a:r>
            <a:r>
              <a:rPr lang="pt-BR" sz="1400" dirty="0">
                <a:latin typeface="+mj-lt"/>
              </a:rPr>
              <a:t> x;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endParaRPr lang="pt-BR" sz="1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= 100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= 100)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x = " </a:t>
            </a:r>
            <a:r>
              <a:rPr lang="pt-BR" sz="1400" dirty="0">
                <a:latin typeface="+mj-lt"/>
              </a:rPr>
              <a:t>&lt;&lt; x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&lt; 3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&lt; 3)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&gt; 3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&gt; 3)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4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cout.setf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</a:t>
            </a:r>
            <a:r>
              <a:rPr lang="pt-BR" sz="14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ios_base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::</a:t>
            </a:r>
            <a:r>
              <a:rPr lang="pt-BR" sz="14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boolalpha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boolalpha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&lt; 3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&lt; 3)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 expressão x &gt; 3 tem o valor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(x &gt; 3) &lt;&lt; </a:t>
            </a:r>
            <a:r>
              <a:rPr lang="pt-BR" sz="1400" dirty="0" err="1">
                <a:latin typeface="+mj-lt"/>
              </a:rPr>
              <a:t>endl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 </a:t>
            </a:r>
            <a:r>
              <a:rPr lang="pt-BR" dirty="0" err="1"/>
              <a:t>cout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converte valores booleanos para inteiros</a:t>
            </a:r>
            <a:endParaRPr lang="pt-BR" dirty="0"/>
          </a:p>
          <a:p>
            <a:pPr lvl="1"/>
            <a:r>
              <a:rPr lang="pt-BR" dirty="0"/>
              <a:t>A instrução </a:t>
            </a:r>
            <a:r>
              <a:rPr lang="pt-BR" sz="24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cout.setf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(</a:t>
            </a:r>
            <a:r>
              <a:rPr lang="pt-BR" sz="24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ios_base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::</a:t>
            </a:r>
            <a:r>
              <a:rPr lang="pt-BR" sz="2400" dirty="0" err="1">
                <a:solidFill>
                  <a:schemeClr val="tx1">
                    <a:lumMod val="75000"/>
                  </a:schemeClr>
                </a:solidFill>
                <a:latin typeface="+mj-lt"/>
              </a:rPr>
              <a:t>boolalpha</a:t>
            </a:r>
            <a:r>
              <a:rPr lang="pt-BR" sz="2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)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configura cout para exibir as palavras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false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348880"/>
            <a:ext cx="42242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A expressão x = 100 tem o valor 100</a:t>
            </a:r>
          </a:p>
          <a:p>
            <a:r>
              <a:rPr lang="pt-BR" sz="1600" dirty="0">
                <a:latin typeface="+mj-lt"/>
              </a:rPr>
              <a:t>Agora x = 100</a:t>
            </a:r>
          </a:p>
          <a:p>
            <a:r>
              <a:rPr lang="pt-BR" sz="1600" dirty="0">
                <a:latin typeface="+mj-lt"/>
              </a:rPr>
              <a:t>A expressão x &lt; 3 tem o valor 0</a:t>
            </a:r>
          </a:p>
          <a:p>
            <a:r>
              <a:rPr lang="pt-BR" sz="1600" dirty="0">
                <a:latin typeface="+mj-lt"/>
              </a:rPr>
              <a:t>A expressão x &gt; 3 tem o valor 1</a:t>
            </a:r>
          </a:p>
          <a:p>
            <a:r>
              <a:rPr lang="pt-BR" sz="1600" dirty="0">
                <a:latin typeface="+mj-lt"/>
              </a:rPr>
              <a:t>A expressão x &lt; 3 tem o valor </a:t>
            </a:r>
            <a:r>
              <a:rPr lang="pt-BR" sz="1600" dirty="0" err="1">
                <a:latin typeface="+mj-lt"/>
              </a:rPr>
              <a:t>false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A expressão x &gt; 3 tem o valor </a:t>
            </a:r>
            <a:r>
              <a:rPr lang="pt-BR" sz="1600" dirty="0" err="1">
                <a:latin typeface="+mj-lt"/>
              </a:rPr>
              <a:t>true</a:t>
            </a:r>
            <a:endParaRPr lang="pt-BR" sz="1600"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avaliação de </a:t>
            </a:r>
            <a:r>
              <a:rPr lang="pt-BR" dirty="0"/>
              <a:t>algumas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expressões</a:t>
            </a:r>
            <a:r>
              <a:rPr lang="pt-BR" dirty="0"/>
              <a:t> possuem efeitos colaterais que modificam variáveis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Nem todas as expressões tem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efeitos colaterais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89074" y="2935428"/>
            <a:ext cx="6715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C++ é obrigado a atribuir o valor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100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para x</a:t>
            </a:r>
          </a:p>
          <a:p>
            <a:r>
              <a:rPr lang="pt-BR" sz="2000" dirty="0" err="1">
                <a:latin typeface="+mj-lt"/>
              </a:rPr>
              <a:t>cout</a:t>
            </a:r>
            <a:r>
              <a:rPr lang="pt-BR" sz="2000" dirty="0">
                <a:latin typeface="+mj-lt"/>
              </a:rPr>
              <a:t> &lt;&lt; x = 100;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5013176"/>
            <a:ext cx="72152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calcula um novo valor </a:t>
            </a:r>
          </a:p>
          <a:p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mas não altera o valor de x </a:t>
            </a:r>
          </a:p>
          <a:p>
            <a:r>
              <a:rPr lang="pt-BR" sz="2000" dirty="0" err="1">
                <a:latin typeface="+mj-lt"/>
              </a:rPr>
              <a:t>cout</a:t>
            </a:r>
            <a:r>
              <a:rPr lang="pt-BR" sz="2000" dirty="0">
                <a:latin typeface="+mj-lt"/>
              </a:rPr>
              <a:t> &lt;&lt; x + 15;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Computadores fazem mais que apenas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</a:t>
            </a:r>
            <a:r>
              <a:rPr lang="pt-BR" dirty="0"/>
              <a:t>, eles também: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Analisam</a:t>
            </a:r>
          </a:p>
          <a:p>
            <a:pPr lvl="1"/>
            <a:r>
              <a:rPr lang="pt-BR" dirty="0"/>
              <a:t>Rearranjam</a:t>
            </a:r>
          </a:p>
          <a:p>
            <a:pPr lvl="1"/>
            <a:r>
              <a:rPr lang="pt-BR" dirty="0"/>
              <a:t>Modificam</a:t>
            </a:r>
          </a:p>
          <a:p>
            <a:pPr lvl="1"/>
            <a:r>
              <a:rPr lang="pt-BR" dirty="0"/>
              <a:t>Extrapolam</a:t>
            </a:r>
          </a:p>
          <a:p>
            <a:pPr lvl="1"/>
            <a:r>
              <a:rPr lang="pt-BR" dirty="0"/>
              <a:t>Sintetizam</a:t>
            </a:r>
          </a:p>
          <a:p>
            <a:pPr lvl="1"/>
            <a:r>
              <a:rPr lang="pt-BR" dirty="0"/>
              <a:t>... Manipulam dados</a:t>
            </a: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222841851"/>
              </p:ext>
            </p:extLst>
          </p:nvPr>
        </p:nvGraphicFramePr>
        <p:xfrm>
          <a:off x="5519936" y="2924944"/>
          <a:ext cx="554461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passar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</a:t>
            </a:r>
            <a:r>
              <a:rPr lang="pt-BR" dirty="0"/>
              <a:t> para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</a:t>
            </a:r>
            <a:r>
              <a:rPr lang="pt-BR" dirty="0"/>
              <a:t> basta acrescentar ponto e vírgula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É possível transformar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qualquer expressão em uma instrução </a:t>
            </a:r>
            <a:r>
              <a:rPr lang="pt-BR" dirty="0"/>
              <a:t>acrescentando ponto e vírgula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2852936"/>
            <a:ext cx="7000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idade = 100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uma expressão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3253046"/>
            <a:ext cx="6929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idade = 100;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uma instrução de atribuição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31504" y="5610500"/>
            <a:ext cx="70723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solteiros + 6;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válido mas sem sentido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passar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expressão</a:t>
            </a:r>
            <a:r>
              <a:rPr lang="pt-BR" dirty="0"/>
              <a:t> para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</a:t>
            </a:r>
            <a:r>
              <a:rPr lang="pt-BR" dirty="0"/>
              <a:t> basta acrescentar um ponto e vírgula, mas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contrário é verdade?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631504" y="3429000"/>
            <a:ext cx="70009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1;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uma instrução 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1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é uma expressão</a:t>
            </a: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por isso a instrução abaixo não é válida</a:t>
            </a:r>
          </a:p>
          <a:p>
            <a:r>
              <a:rPr lang="pt-BR" sz="2000" dirty="0">
                <a:latin typeface="+mj-lt"/>
              </a:rPr>
              <a:t>resultado =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total = 1 * 1000;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 flipH="1">
            <a:off x="3440582" y="5060216"/>
            <a:ext cx="1700262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4738698" y="5549170"/>
            <a:ext cx="2854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não é uma expressão</a:t>
            </a:r>
          </a:p>
        </p:txBody>
      </p:sp>
      <p:cxnSp>
        <p:nvCxnSpPr>
          <p:cNvPr id="8" name="Conector angulado 7"/>
          <p:cNvCxnSpPr>
            <a:stCxn id="5" idx="1"/>
          </p:cNvCxnSpPr>
          <p:nvPr/>
        </p:nvCxnSpPr>
        <p:spPr>
          <a:xfrm rot="10800000">
            <a:off x="4234642" y="5085585"/>
            <a:ext cx="504056" cy="66364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e Instruções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adicionou um recurso que não está presente na linguagem C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declaração de uma variável não é uma expressão, </a:t>
            </a:r>
            <a:r>
              <a:rPr lang="pt-BR" dirty="0"/>
              <a:t>mas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esta regra foi flexibilizada dentro do for </a:t>
            </a:r>
            <a:r>
              <a:rPr lang="pt-BR" dirty="0"/>
              <a:t>em função da praticidade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31504" y="3029036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i=0; i &lt; 5; i++)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631504" y="5013176"/>
            <a:ext cx="71497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i=0; i &lt; 5; i++)</a:t>
            </a:r>
          </a:p>
          <a:p>
            <a:r>
              <a:rPr lang="pt-BR" dirty="0">
                <a:latin typeface="+mj-lt"/>
              </a:rPr>
              <a:t>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cuidado, i não está mais definido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com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 = 16; 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latin typeface="+mj-lt"/>
              </a:rPr>
              <a:t> fatorial[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fatorial[1] = fatorial[0] = 1LL;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i=2; i &lt;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; i++)</a:t>
            </a:r>
          </a:p>
          <a:p>
            <a:r>
              <a:rPr lang="pt-BR" sz="1600" dirty="0">
                <a:latin typeface="+mj-lt"/>
              </a:rPr>
              <a:t>    	 fatorial[i] =  i * fatorial[i-1];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i=0; i &lt; </a:t>
            </a:r>
            <a:r>
              <a:rPr lang="pt-BR" sz="1600" dirty="0" err="1">
                <a:latin typeface="+mj-lt"/>
              </a:rPr>
              <a:t>TamVet</a:t>
            </a:r>
            <a:r>
              <a:rPr lang="pt-BR" sz="1600" dirty="0">
                <a:latin typeface="+mj-lt"/>
              </a:rPr>
              <a:t>; i++)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 = " </a:t>
            </a:r>
            <a:r>
              <a:rPr lang="pt-BR" sz="1600" dirty="0">
                <a:latin typeface="+mj-lt"/>
              </a:rPr>
              <a:t>&lt;&lt; fatorial[i]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com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231666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0! = 1</a:t>
            </a:r>
          </a:p>
          <a:p>
            <a:r>
              <a:rPr lang="pt-BR" sz="1600" dirty="0">
                <a:latin typeface="+mj-lt"/>
              </a:rPr>
              <a:t>1! = 1</a:t>
            </a:r>
          </a:p>
          <a:p>
            <a:r>
              <a:rPr lang="pt-BR" sz="1600" dirty="0">
                <a:latin typeface="+mj-lt"/>
              </a:rPr>
              <a:t>2! = 2</a:t>
            </a:r>
          </a:p>
          <a:p>
            <a:r>
              <a:rPr lang="pt-BR" sz="1600" dirty="0">
                <a:latin typeface="+mj-lt"/>
              </a:rPr>
              <a:t>3! = 6</a:t>
            </a:r>
          </a:p>
          <a:p>
            <a:r>
              <a:rPr lang="pt-BR" sz="1600" dirty="0">
                <a:latin typeface="+mj-lt"/>
              </a:rPr>
              <a:t>4! = 24</a:t>
            </a:r>
          </a:p>
          <a:p>
            <a:r>
              <a:rPr lang="pt-BR" sz="1600" dirty="0">
                <a:latin typeface="+mj-lt"/>
              </a:rPr>
              <a:t>5! = 120</a:t>
            </a:r>
          </a:p>
          <a:p>
            <a:r>
              <a:rPr lang="pt-BR" sz="1600" dirty="0">
                <a:latin typeface="+mj-lt"/>
              </a:rPr>
              <a:t>6! = 720</a:t>
            </a:r>
          </a:p>
          <a:p>
            <a:r>
              <a:rPr lang="pt-BR" sz="1600" dirty="0">
                <a:latin typeface="+mj-lt"/>
              </a:rPr>
              <a:t>7! = 5040</a:t>
            </a:r>
          </a:p>
          <a:p>
            <a:r>
              <a:rPr lang="pt-BR" sz="1600" dirty="0">
                <a:latin typeface="+mj-lt"/>
              </a:rPr>
              <a:t>8! = 40320</a:t>
            </a:r>
          </a:p>
          <a:p>
            <a:r>
              <a:rPr lang="pt-BR" sz="1600" dirty="0">
                <a:latin typeface="+mj-lt"/>
              </a:rPr>
              <a:t>9! = 362880</a:t>
            </a:r>
          </a:p>
          <a:p>
            <a:r>
              <a:rPr lang="pt-BR" sz="1600" dirty="0">
                <a:latin typeface="+mj-lt"/>
              </a:rPr>
              <a:t>10! = 3628800 </a:t>
            </a:r>
          </a:p>
          <a:p>
            <a:r>
              <a:rPr lang="pt-BR" sz="1600" dirty="0">
                <a:latin typeface="+mj-lt"/>
              </a:rPr>
              <a:t>11! = 39916800</a:t>
            </a:r>
          </a:p>
          <a:p>
            <a:r>
              <a:rPr lang="pt-BR" sz="1600" dirty="0">
                <a:latin typeface="+mj-lt"/>
              </a:rPr>
              <a:t>12! = 479001600</a:t>
            </a:r>
          </a:p>
          <a:p>
            <a:r>
              <a:rPr lang="pt-BR" sz="1600" dirty="0">
                <a:latin typeface="+mj-lt"/>
              </a:rPr>
              <a:t>13! = 6227020800</a:t>
            </a:r>
          </a:p>
          <a:p>
            <a:r>
              <a:rPr lang="pt-BR" sz="1600" dirty="0">
                <a:latin typeface="+mj-lt"/>
              </a:rPr>
              <a:t>14! = 87178291200</a:t>
            </a:r>
          </a:p>
          <a:p>
            <a:r>
              <a:rPr lang="pt-BR" sz="1600" dirty="0">
                <a:latin typeface="+mj-lt"/>
              </a:rPr>
              <a:t>15! = 1307674368000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em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76438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crescente(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crescente(3, 9);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crescente(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a,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b)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a; i &lt;= b; i++)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i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034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em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limites do laço </a:t>
            </a:r>
            <a:r>
              <a:rPr lang="pt-BR" dirty="0"/>
              <a:t>são definidos pelos argumentos da função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3 4 5 6 7 8 9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47528" y="4341201"/>
            <a:ext cx="424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cresce(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a,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b)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a; i &lt;= b; i++)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i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044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em Funções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56792"/>
            <a:ext cx="76438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inverte(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);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protótipo da função 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nums</a:t>
            </a:r>
            <a:r>
              <a:rPr lang="pt-BR" sz="1600" dirty="0">
                <a:latin typeface="+mj-lt"/>
              </a:rPr>
              <a:t>[5] = { 40, 50, 60, 70, 80 };</a:t>
            </a:r>
          </a:p>
          <a:p>
            <a:r>
              <a:rPr lang="pt-BR" sz="1600" dirty="0">
                <a:latin typeface="+mj-lt"/>
              </a:rPr>
              <a:t>    inverte(</a:t>
            </a:r>
            <a:r>
              <a:rPr lang="pt-BR" sz="1600" dirty="0" err="1">
                <a:latin typeface="+mj-lt"/>
              </a:rPr>
              <a:t>nums</a:t>
            </a:r>
            <a:r>
              <a:rPr lang="pt-BR" sz="1600" dirty="0">
                <a:latin typeface="+mj-lt"/>
              </a:rPr>
              <a:t>, 5);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chamada da função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0;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inverte(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[],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tam</a:t>
            </a:r>
            <a:r>
              <a:rPr lang="pt-BR" sz="1600" dirty="0">
                <a:latin typeface="+mj-lt"/>
              </a:rPr>
              <a:t>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definição da função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i = tam-1; i &gt;= 0; i--)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vet</a:t>
            </a:r>
            <a:r>
              <a:rPr lang="pt-BR" sz="1600" dirty="0">
                <a:latin typeface="+mj-lt"/>
              </a:rPr>
              <a:t>[i]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715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em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do vetor </a:t>
            </a:r>
            <a:r>
              <a:rPr lang="pt-BR" dirty="0"/>
              <a:t>deve ser passado para a função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420888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80 70 60 50 40</a:t>
            </a:r>
          </a:p>
        </p:txBody>
      </p:sp>
      <p:sp>
        <p:nvSpPr>
          <p:cNvPr id="6" name="Retângulo 5"/>
          <p:cNvSpPr/>
          <p:nvPr/>
        </p:nvSpPr>
        <p:spPr>
          <a:xfrm>
            <a:off x="1847528" y="4341201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inverte(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[],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)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 = tam-1; i &gt;= 0; i--)</a:t>
            </a:r>
          </a:p>
          <a:p>
            <a:r>
              <a:rPr lang="pt-BR" dirty="0">
                <a:latin typeface="+mj-lt"/>
              </a:rPr>
              <a:t>   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vet</a:t>
            </a:r>
            <a:r>
              <a:rPr lang="pt-BR" dirty="0">
                <a:latin typeface="+mj-lt"/>
              </a:rPr>
              <a:t>[i]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   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grpSp>
        <p:nvGrpSpPr>
          <p:cNvPr id="7" name="Agrupar 6"/>
          <p:cNvGrpSpPr/>
          <p:nvPr/>
        </p:nvGrpSpPr>
        <p:grpSpPr>
          <a:xfrm>
            <a:off x="11594275" y="6384471"/>
            <a:ext cx="617266" cy="495111"/>
            <a:chOff x="11582400" y="6381328"/>
            <a:chExt cx="617266" cy="495111"/>
          </a:xfrm>
        </p:grpSpPr>
        <p:sp>
          <p:nvSpPr>
            <p:cNvPr id="8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863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laço for é utilizado para realizar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tarefas repetitivas </a:t>
            </a:r>
          </a:p>
          <a:p>
            <a:pPr lvl="1"/>
            <a:r>
              <a:rPr lang="pt-BR" dirty="0"/>
              <a:t>Principalmente quando se conhece o número de repetições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de suas principais aplicações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processamento dos elementos de um vetor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1504" y="5019349"/>
            <a:ext cx="5184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2000" dirty="0">
                <a:latin typeface="+mj-lt"/>
              </a:rPr>
              <a:t> 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i = 0; i &lt; TamVet; i++)</a:t>
            </a:r>
          </a:p>
          <a:p>
            <a:r>
              <a:rPr lang="pt-BR" sz="2000" dirty="0">
                <a:latin typeface="+mj-lt"/>
              </a:rPr>
              <a:t>  cout &lt;&lt; vet[i] &lt;&lt; endl;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08E1B4-442D-4443-ACD4-6E20D8F31C47}"/>
              </a:ext>
            </a:extLst>
          </p:cNvPr>
          <p:cNvSpPr/>
          <p:nvPr/>
        </p:nvSpPr>
        <p:spPr>
          <a:xfrm>
            <a:off x="1991544" y="2924944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5; i++)</a:t>
            </a:r>
          </a:p>
          <a:p>
            <a:r>
              <a:rPr lang="pt-BR" dirty="0">
                <a:latin typeface="+mj-lt"/>
              </a:rPr>
              <a:t>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repetir?"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fazer tais manipulações as linguagens de programação precisam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ferramentas</a:t>
            </a:r>
            <a:r>
              <a:rPr lang="pt-BR" dirty="0"/>
              <a:t> para:</a:t>
            </a:r>
          </a:p>
          <a:p>
            <a:pPr lvl="1"/>
            <a:r>
              <a:rPr lang="pt-BR" dirty="0"/>
              <a:t>Tratar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ações repetitivas</a:t>
            </a:r>
            <a:r>
              <a:rPr lang="pt-BR" dirty="0"/>
              <a:t>:</a:t>
            </a:r>
          </a:p>
          <a:p>
            <a:pPr lvl="2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</a:t>
            </a:r>
          </a:p>
          <a:p>
            <a:pPr lvl="2"/>
            <a:r>
              <a:rPr lang="pt-BR" dirty="0" err="1"/>
              <a:t>while</a:t>
            </a:r>
            <a:endParaRPr lang="pt-BR" dirty="0"/>
          </a:p>
          <a:p>
            <a:pPr lvl="2"/>
            <a:r>
              <a:rPr lang="pt-BR" dirty="0"/>
              <a:t>do </a:t>
            </a:r>
            <a:r>
              <a:rPr lang="pt-BR" dirty="0" err="1"/>
              <a:t>while</a:t>
            </a:r>
            <a:endParaRPr lang="pt-BR" dirty="0"/>
          </a:p>
          <a:p>
            <a:pPr lvl="1"/>
            <a:r>
              <a:rPr lang="pt-BR" dirty="0"/>
              <a:t>Tomar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decisões</a:t>
            </a:r>
            <a:r>
              <a:rPr lang="pt-BR" dirty="0"/>
              <a:t>:</a:t>
            </a:r>
          </a:p>
          <a:p>
            <a:pPr lvl="2"/>
            <a:r>
              <a:rPr lang="pt-BR" dirty="0" err="1"/>
              <a:t>if</a:t>
            </a:r>
            <a:endParaRPr lang="pt-BR" dirty="0"/>
          </a:p>
          <a:p>
            <a:pPr lvl="2"/>
            <a:r>
              <a:rPr lang="pt-BR" dirty="0"/>
              <a:t>switch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estruturas de controle </a:t>
            </a:r>
            <a:r>
              <a:rPr lang="pt-BR" dirty="0"/>
              <a:t>fazem uso frequente de: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Relacionais</a:t>
            </a:r>
          </a:p>
          <a:p>
            <a:pPr lvl="2"/>
            <a:r>
              <a:rPr lang="pt-BR" dirty="0"/>
              <a:t>&gt;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(maior)</a:t>
            </a:r>
            <a:r>
              <a:rPr lang="pt-BR" dirty="0"/>
              <a:t>, &lt;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(menor)</a:t>
            </a:r>
          </a:p>
          <a:p>
            <a:pPr lvl="2"/>
            <a:r>
              <a:rPr lang="pt-BR" dirty="0"/>
              <a:t>&gt;=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(maior ou igual)</a:t>
            </a:r>
            <a:r>
              <a:rPr lang="pt-BR" dirty="0"/>
              <a:t>,&lt;=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(menor ou igual)</a:t>
            </a:r>
          </a:p>
          <a:p>
            <a:pPr lvl="2"/>
            <a:r>
              <a:rPr lang="pt-BR" dirty="0"/>
              <a:t>==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(igual)</a:t>
            </a:r>
            <a:r>
              <a:rPr lang="pt-BR" dirty="0"/>
              <a:t>, !=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(diferente)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Expressões Lógicas</a:t>
            </a:r>
          </a:p>
          <a:p>
            <a:pPr lvl="2"/>
            <a:r>
              <a:rPr lang="pt-BR" dirty="0"/>
              <a:t>&amp;&amp;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and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  <a:r>
              <a:rPr lang="pt-BR" dirty="0"/>
              <a:t>, |</a:t>
            </a:r>
            <a:r>
              <a:rPr lang="pt-BR" dirty="0" err="1"/>
              <a:t>|</a:t>
            </a:r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or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pPr lvl="2"/>
            <a:r>
              <a:rPr lang="pt-BR" dirty="0"/>
              <a:t>!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</a:t>
            </a:r>
            <a:r>
              <a:rPr lang="pt-BR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not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muitas circunstancias é preciso executar uma mesma tarefa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repetidas vezes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números para um vetor</a:t>
            </a:r>
          </a:p>
          <a:p>
            <a:pPr lvl="1"/>
            <a:r>
              <a:rPr lang="pt-BR" dirty="0"/>
              <a:t>Exibir uma linha de caracteres</a:t>
            </a:r>
          </a:p>
          <a:p>
            <a:pPr lvl="1"/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laço for </a:t>
            </a:r>
            <a:r>
              <a:rPr lang="pt-BR" dirty="0"/>
              <a:t>permite executar um conjunto de instruções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número fixo de vezes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50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elementos </a:t>
            </a:r>
            <a:r>
              <a:rPr lang="pt-BR" dirty="0"/>
              <a:t>para um vetor</a:t>
            </a:r>
          </a:p>
          <a:p>
            <a:pPr lvl="1"/>
            <a:r>
              <a:rPr lang="pt-BR" dirty="0"/>
              <a:t>Exibir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20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caracteres </a:t>
            </a:r>
            <a:r>
              <a:rPr lang="pt-BR" dirty="0"/>
              <a:t>iguais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484784"/>
            <a:ext cx="10310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cria um contador</a:t>
            </a:r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 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inicializa; testa; atualiza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(i=0; i &lt; 5; i++)</a:t>
            </a:r>
          </a:p>
          <a:p>
            <a:r>
              <a:rPr lang="pt-BR" dirty="0">
                <a:latin typeface="+mj-lt"/>
              </a:rPr>
              <a:t>     	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repetir."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quando parar." </a:t>
            </a:r>
            <a:r>
              <a:rPr lang="pt-BR" dirty="0">
                <a:latin typeface="+mj-lt"/>
              </a:rPr>
              <a:t>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 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0;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++ </a:t>
            </a:r>
            <a:r>
              <a:rPr lang="pt-BR" dirty="0"/>
              <a:t>incrementa seu operando em uma unidade: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3436"/>
            <a:ext cx="2653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repetir.</a:t>
            </a:r>
          </a:p>
          <a:p>
            <a:r>
              <a:rPr lang="pt-BR" sz="1600" dirty="0">
                <a:latin typeface="+mj-lt"/>
              </a:rPr>
              <a:t>C++ sabe quando parar.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5229200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i++;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 = i + 1;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partes</a:t>
            </a:r>
            <a:r>
              <a:rPr lang="pt-BR" dirty="0"/>
              <a:t> de um laço for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DF36D8B-DDF5-4EB2-8177-1DFD84C9315B}"/>
              </a:ext>
            </a:extLst>
          </p:cNvPr>
          <p:cNvGrpSpPr/>
          <p:nvPr/>
        </p:nvGrpSpPr>
        <p:grpSpPr>
          <a:xfrm>
            <a:off x="1775520" y="2852936"/>
            <a:ext cx="6449287" cy="3233520"/>
            <a:chOff x="2738415" y="2571744"/>
            <a:chExt cx="6449287" cy="3233520"/>
          </a:xfrm>
        </p:grpSpPr>
        <p:sp>
          <p:nvSpPr>
            <p:cNvPr id="4" name="Retângulo 3"/>
            <p:cNvSpPr/>
            <p:nvPr/>
          </p:nvSpPr>
          <p:spPr>
            <a:xfrm>
              <a:off x="3595670" y="4143380"/>
              <a:ext cx="4643470" cy="92869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for</a:t>
              </a:r>
              <a:r>
                <a:rPr lang="pt-BR" sz="1600" dirty="0">
                  <a:latin typeface="+mj-lt"/>
                </a:rPr>
                <a:t> (inicialização; teste; atualização)</a:t>
              </a:r>
              <a:br>
                <a:rPr lang="pt-BR" sz="1600" dirty="0">
                  <a:latin typeface="+mj-lt"/>
                </a:rPr>
              </a:br>
              <a:endParaRPr lang="pt-BR" sz="1600" dirty="0">
                <a:latin typeface="+mj-lt"/>
              </a:endParaRPr>
            </a:p>
            <a:p>
              <a:r>
                <a:rPr lang="pt-BR" sz="1600" dirty="0">
                  <a:latin typeface="+mj-lt"/>
                </a:rPr>
                <a:t>     corpo</a:t>
              </a:r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2738415" y="3345420"/>
              <a:ext cx="3174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Inicializa uma variável contador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5167306" y="2571744"/>
              <a:ext cx="4020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Testa se o contador chegou a um limite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7120480" y="3357562"/>
              <a:ext cx="2047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Atualiza o contador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24232" y="5435932"/>
              <a:ext cx="2456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Instrução a ser repetida</a:t>
              </a:r>
            </a:p>
          </p:txBody>
        </p:sp>
        <p:cxnSp>
          <p:nvCxnSpPr>
            <p:cNvPr id="10" name="Conector reto 9"/>
            <p:cNvCxnSpPr/>
            <p:nvPr/>
          </p:nvCxnSpPr>
          <p:spPr>
            <a:xfrm rot="5400000">
              <a:off x="4309256" y="5232966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 rot="5400000">
              <a:off x="4595008" y="392827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5400000">
              <a:off x="7025488" y="3928272"/>
              <a:ext cx="42862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>
              <a:off x="5595934" y="3571876"/>
              <a:ext cx="11430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tângulo 17"/>
          <p:cNvSpPr/>
          <p:nvPr/>
        </p:nvSpPr>
        <p:spPr>
          <a:xfrm>
            <a:off x="8040216" y="4535491"/>
            <a:ext cx="3097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(i = 0; i &lt; 5; i++)</a:t>
            </a:r>
          </a:p>
          <a:p>
            <a:r>
              <a:rPr lang="pt-BR" dirty="0">
                <a:latin typeface="+mj-lt"/>
              </a:rPr>
              <a:t>   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"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2753849" y="4614937"/>
            <a:ext cx="822394" cy="357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991544" y="4069560"/>
            <a:ext cx="46169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i;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utilizado como contador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dirty="0">
                <a:latin typeface="+mj-lt"/>
              </a:rPr>
              <a:t> ( i = 0 ; i &lt; 5; i++)</a:t>
            </a:r>
          </a:p>
          <a:p>
            <a:r>
              <a:rPr lang="pt-BR" dirty="0">
                <a:latin typeface="+mj-lt"/>
              </a:rPr>
              <a:t>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"C++ sabe repetir.\n"</a:t>
            </a:r>
            <a:r>
              <a:rPr lang="pt-BR" dirty="0">
                <a:latin typeface="+mj-lt"/>
              </a:rPr>
              <a:t>;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É realizada apenas uma vez</a:t>
            </a:r>
          </a:p>
          <a:p>
            <a:pPr lvl="1"/>
            <a:r>
              <a:rPr lang="pt-BR" dirty="0"/>
              <a:t>Geralmente usada para definir o valor inicial de uma variável (contador)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2338</TotalTime>
  <Words>2214</Words>
  <Application>Microsoft Office PowerPoint</Application>
  <PresentationFormat>Widescreen</PresentationFormat>
  <Paragraphs>395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Laço de REPETIÇÃO for</vt:lpstr>
      <vt:lpstr>Introdução</vt:lpstr>
      <vt:lpstr>Introdução</vt:lpstr>
      <vt:lpstr>Introdução</vt:lpstr>
      <vt:lpstr>Laço for</vt:lpstr>
      <vt:lpstr>Laço for</vt:lpstr>
      <vt:lpstr>Laço for</vt:lpstr>
      <vt:lpstr>Laço for</vt:lpstr>
      <vt:lpstr>Laço for</vt:lpstr>
      <vt:lpstr>Laço for</vt:lpstr>
      <vt:lpstr>Laço for</vt:lpstr>
      <vt:lpstr>Laço for</vt:lpstr>
      <vt:lpstr>Laço for</vt:lpstr>
      <vt:lpstr>Laço for</vt:lpstr>
      <vt:lpstr>Expressões e Instruções</vt:lpstr>
      <vt:lpstr>Expressões e Instruções</vt:lpstr>
      <vt:lpstr>Expressões e Instruções</vt:lpstr>
      <vt:lpstr>Expressões e Instruções</vt:lpstr>
      <vt:lpstr>Expressões e Instruções</vt:lpstr>
      <vt:lpstr>Expressões e Instruções</vt:lpstr>
      <vt:lpstr>Expressões e Instruções</vt:lpstr>
      <vt:lpstr>Expressões e Instruções</vt:lpstr>
      <vt:lpstr>Laços com Vetores</vt:lpstr>
      <vt:lpstr>Laços com Vetores</vt:lpstr>
      <vt:lpstr>Laços em Funções</vt:lpstr>
      <vt:lpstr>Laços em Funções</vt:lpstr>
      <vt:lpstr>Laços em Funções</vt:lpstr>
      <vt:lpstr>Laços em Funções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e Expressões relacionais</dc:title>
  <dc:creator>Judson Santiago</dc:creator>
  <cp:keywords>for;while;relacional</cp:keywords>
  <cp:lastModifiedBy>Judson Santiago</cp:lastModifiedBy>
  <cp:revision>320</cp:revision>
  <dcterms:created xsi:type="dcterms:W3CDTF">2009-05-25T17:46:50Z</dcterms:created>
  <dcterms:modified xsi:type="dcterms:W3CDTF">2019-11-19T00:31:27Z</dcterms:modified>
</cp:coreProperties>
</file>