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49" r:id="rId3"/>
    <p:sldId id="350" r:id="rId4"/>
    <p:sldId id="280" r:id="rId5"/>
    <p:sldId id="281" r:id="rId6"/>
    <p:sldId id="282" r:id="rId7"/>
    <p:sldId id="289" r:id="rId8"/>
    <p:sldId id="345" r:id="rId9"/>
    <p:sldId id="346" r:id="rId10"/>
    <p:sldId id="285" r:id="rId11"/>
    <p:sldId id="343" r:id="rId12"/>
    <p:sldId id="286" r:id="rId13"/>
    <p:sldId id="287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347" r:id="rId22"/>
    <p:sldId id="348" r:id="rId23"/>
    <p:sldId id="352" r:id="rId24"/>
    <p:sldId id="353" r:id="rId25"/>
    <p:sldId id="354" r:id="rId26"/>
    <p:sldId id="351" r:id="rId27"/>
    <p:sldId id="340" r:id="rId28"/>
    <p:sldId id="344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17E0C-D574-4921-A8FD-7AE56345E159}" v="8" dt="2019-09-11T19:26:57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1029" autoAdjust="0"/>
  </p:normalViewPr>
  <p:slideViewPr>
    <p:cSldViewPr>
      <p:cViewPr varScale="1">
        <p:scale>
          <a:sx n="104" d="100"/>
          <a:sy n="104" d="100"/>
        </p:scale>
        <p:origin x="82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73B1E19-3FEC-40A1-9BD4-AB0C59925E61}"/>
  </pc:docChgLst>
  <pc:docChgLst>
    <pc:chgData name="Judson Santiago" userId="ebb108da2f256286" providerId="LiveId" clId="{4DD17E0C-D574-4921-A8FD-7AE56345E159}"/>
    <pc:docChg chg="undo modSld">
      <pc:chgData name="Judson Santiago" userId="ebb108da2f256286" providerId="LiveId" clId="{4DD17E0C-D574-4921-A8FD-7AE56345E159}" dt="2019-09-11T19:26:57.137" v="121" actId="207"/>
      <pc:docMkLst>
        <pc:docMk/>
      </pc:docMkLst>
      <pc:sldChg chg="modSp">
        <pc:chgData name="Judson Santiago" userId="ebb108da2f256286" providerId="LiveId" clId="{4DD17E0C-D574-4921-A8FD-7AE56345E159}" dt="2019-09-11T19:10:36.356" v="26" actId="20577"/>
        <pc:sldMkLst>
          <pc:docMk/>
          <pc:sldMk cId="0" sldId="280"/>
        </pc:sldMkLst>
        <pc:spChg chg="mod">
          <ac:chgData name="Judson Santiago" userId="ebb108da2f256286" providerId="LiveId" clId="{4DD17E0C-D574-4921-A8FD-7AE56345E159}" dt="2019-09-11T19:10:36.356" v="26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0:59.343" v="38" actId="207"/>
        <pc:sldMkLst>
          <pc:docMk/>
          <pc:sldMk cId="0" sldId="281"/>
        </pc:sldMkLst>
        <pc:spChg chg="mod">
          <ac:chgData name="Judson Santiago" userId="ebb108da2f256286" providerId="LiveId" clId="{4DD17E0C-D574-4921-A8FD-7AE56345E159}" dt="2019-09-11T19:10:59.343" v="38" actId="207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8:26.982" v="92" actId="1036"/>
        <pc:sldMkLst>
          <pc:docMk/>
          <pc:sldMk cId="0" sldId="286"/>
        </pc:sldMkLst>
        <pc:spChg chg="mod">
          <ac:chgData name="Judson Santiago" userId="ebb108da2f256286" providerId="LiveId" clId="{4DD17E0C-D574-4921-A8FD-7AE56345E159}" dt="2019-09-11T19:18:26.982" v="92" actId="1036"/>
          <ac:spMkLst>
            <pc:docMk/>
            <pc:sldMk cId="0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2:54.234" v="44" actId="113"/>
        <pc:sldMkLst>
          <pc:docMk/>
          <pc:sldMk cId="0" sldId="289"/>
        </pc:sldMkLst>
        <pc:spChg chg="mod">
          <ac:chgData name="Judson Santiago" userId="ebb108da2f256286" providerId="LiveId" clId="{4DD17E0C-D574-4921-A8FD-7AE56345E159}" dt="2019-09-11T19:12:54.234" v="44" actId="113"/>
          <ac:spMkLst>
            <pc:docMk/>
            <pc:sldMk cId="0" sldId="289"/>
            <ac:spMk id="5" creationId="{065D110D-99D3-4C1B-8FA6-D6BA4ECB1118}"/>
          </ac:spMkLst>
        </pc:spChg>
        <pc:spChg chg="mod">
          <ac:chgData name="Judson Santiago" userId="ebb108da2f256286" providerId="LiveId" clId="{4DD17E0C-D574-4921-A8FD-7AE56345E159}" dt="2019-09-11T19:12:54.234" v="44" actId="113"/>
          <ac:spMkLst>
            <pc:docMk/>
            <pc:sldMk cId="0" sldId="289"/>
            <ac:spMk id="9" creationId="{2BEB921C-924C-4C28-94C1-4E8E7ADE24B3}"/>
          </ac:spMkLst>
        </pc:spChg>
      </pc:sldChg>
      <pc:sldChg chg="modSp">
        <pc:chgData name="Judson Santiago" userId="ebb108da2f256286" providerId="LiveId" clId="{4DD17E0C-D574-4921-A8FD-7AE56345E159}" dt="2019-09-11T19:15:06.412" v="63" actId="207"/>
        <pc:sldMkLst>
          <pc:docMk/>
          <pc:sldMk cId="298760153" sldId="345"/>
        </pc:sldMkLst>
        <pc:spChg chg="mod">
          <ac:chgData name="Judson Santiago" userId="ebb108da2f256286" providerId="LiveId" clId="{4DD17E0C-D574-4921-A8FD-7AE56345E159}" dt="2019-09-11T19:15:06.412" v="63" actId="207"/>
          <ac:spMkLst>
            <pc:docMk/>
            <pc:sldMk cId="298760153" sldId="345"/>
            <ac:spMk id="4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7:28.807" v="66" actId="20577"/>
        <pc:sldMkLst>
          <pc:docMk/>
          <pc:sldMk cId="3386762387" sldId="346"/>
        </pc:sldMkLst>
        <pc:spChg chg="mod">
          <ac:chgData name="Judson Santiago" userId="ebb108da2f256286" providerId="LiveId" clId="{4DD17E0C-D574-4921-A8FD-7AE56345E159}" dt="2019-09-11T19:17:28.807" v="66" actId="20577"/>
          <ac:spMkLst>
            <pc:docMk/>
            <pc:sldMk cId="3386762387" sldId="346"/>
            <ac:spMk id="3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10:02.276" v="22" actId="20577"/>
        <pc:sldMkLst>
          <pc:docMk/>
          <pc:sldMk cId="3631008511" sldId="350"/>
        </pc:sldMkLst>
        <pc:spChg chg="mod">
          <ac:chgData name="Judson Santiago" userId="ebb108da2f256286" providerId="LiveId" clId="{4DD17E0C-D574-4921-A8FD-7AE56345E159}" dt="2019-09-11T19:10:02.276" v="22" actId="20577"/>
          <ac:spMkLst>
            <pc:docMk/>
            <pc:sldMk cId="3631008511" sldId="350"/>
            <ac:spMk id="3" creationId="{00000000-0000-0000-0000-000000000000}"/>
          </ac:spMkLst>
        </pc:spChg>
        <pc:spChg chg="mod">
          <ac:chgData name="Judson Santiago" userId="ebb108da2f256286" providerId="LiveId" clId="{4DD17E0C-D574-4921-A8FD-7AE56345E159}" dt="2019-09-11T19:09:59.984" v="17" actId="1076"/>
          <ac:spMkLst>
            <pc:docMk/>
            <pc:sldMk cId="3631008511" sldId="350"/>
            <ac:spMk id="5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26:57.137" v="121" actId="207"/>
        <pc:sldMkLst>
          <pc:docMk/>
          <pc:sldMk cId="354337359" sldId="351"/>
        </pc:sldMkLst>
        <pc:spChg chg="mod">
          <ac:chgData name="Judson Santiago" userId="ebb108da2f256286" providerId="LiveId" clId="{4DD17E0C-D574-4921-A8FD-7AE56345E159}" dt="2019-09-11T19:26:57.137" v="121" actId="207"/>
          <ac:spMkLst>
            <pc:docMk/>
            <pc:sldMk cId="354337359" sldId="351"/>
            <ac:spMk id="4" creationId="{00000000-0000-0000-0000-000000000000}"/>
          </ac:spMkLst>
        </pc:spChg>
      </pc:sldChg>
      <pc:sldChg chg="modSp">
        <pc:chgData name="Judson Santiago" userId="ebb108da2f256286" providerId="LiveId" clId="{4DD17E0C-D574-4921-A8FD-7AE56345E159}" dt="2019-09-11T19:24:54.733" v="99" actId="20577"/>
        <pc:sldMkLst>
          <pc:docMk/>
          <pc:sldMk cId="2969314943" sldId="352"/>
        </pc:sldMkLst>
        <pc:spChg chg="mod">
          <ac:chgData name="Judson Santiago" userId="ebb108da2f256286" providerId="LiveId" clId="{4DD17E0C-D574-4921-A8FD-7AE56345E159}" dt="2019-09-11T19:24:54.733" v="99" actId="20577"/>
          <ac:spMkLst>
            <pc:docMk/>
            <pc:sldMk cId="2969314943" sldId="352"/>
            <ac:spMk id="4" creationId="{908B7CF8-75A0-4B1C-A36C-4A535EAE2228}"/>
          </ac:spMkLst>
        </pc:spChg>
        <pc:spChg chg="mod">
          <ac:chgData name="Judson Santiago" userId="ebb108da2f256286" providerId="LiveId" clId="{4DD17E0C-D574-4921-A8FD-7AE56345E159}" dt="2019-09-11T19:24:08.640" v="93" actId="207"/>
          <ac:spMkLst>
            <pc:docMk/>
            <pc:sldMk cId="2969314943" sldId="352"/>
            <ac:spMk id="11" creationId="{2E031884-5BA7-4C64-B832-34F1AA69BE6B}"/>
          </ac:spMkLst>
        </pc:spChg>
      </pc:sldChg>
      <pc:sldChg chg="modSp">
        <pc:chgData name="Judson Santiago" userId="ebb108da2f256286" providerId="LiveId" clId="{4DD17E0C-D574-4921-A8FD-7AE56345E159}" dt="2019-09-11T19:25:21.509" v="111" actId="20577"/>
        <pc:sldMkLst>
          <pc:docMk/>
          <pc:sldMk cId="1354255982" sldId="353"/>
        </pc:sldMkLst>
        <pc:spChg chg="mod">
          <ac:chgData name="Judson Santiago" userId="ebb108da2f256286" providerId="LiveId" clId="{4DD17E0C-D574-4921-A8FD-7AE56345E159}" dt="2019-09-11T19:25:21.509" v="111" actId="20577"/>
          <ac:spMkLst>
            <pc:docMk/>
            <pc:sldMk cId="1354255982" sldId="353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7EBD11D8-AA4D-411B-A228-B6DA66E3DBFC}"/>
  </pc:docChgLst>
  <pc:docChgLst>
    <pc:chgData name="Judson Santiago" userId="ebb108da2f256286" providerId="LiveId" clId="{2C59119F-BFA2-4677-A2B2-B39B8A4E5BC8}"/>
    <pc:docChg chg="undo redo custSel addSld modSld sldOrd">
      <pc:chgData name="Judson Santiago" userId="ebb108da2f256286" providerId="LiveId" clId="{2C59119F-BFA2-4677-A2B2-B39B8A4E5BC8}" dt="2019-01-26T13:01:44.801" v="2078" actId="20577"/>
      <pc:docMkLst>
        <pc:docMk/>
      </pc:docMkLst>
      <pc:sldChg chg="modNotesTx">
        <pc:chgData name="Judson Santiago" userId="ebb108da2f256286" providerId="LiveId" clId="{2C59119F-BFA2-4677-A2B2-B39B8A4E5BC8}" dt="2019-01-26T13:01:29.163" v="2063" actId="20577"/>
        <pc:sldMkLst>
          <pc:docMk/>
          <pc:sldMk cId="0" sldId="256"/>
        </pc:sldMkLst>
      </pc:sldChg>
      <pc:sldChg chg="modSp">
        <pc:chgData name="Judson Santiago" userId="ebb108da2f256286" providerId="LiveId" clId="{2C59119F-BFA2-4677-A2B2-B39B8A4E5BC8}" dt="2019-01-24T16:17:35.163" v="102" actId="6549"/>
        <pc:sldMkLst>
          <pc:docMk/>
          <pc:sldMk cId="0" sldId="280"/>
        </pc:sldMkLst>
        <pc:spChg chg="mod">
          <ac:chgData name="Judson Santiago" userId="ebb108da2f256286" providerId="LiveId" clId="{2C59119F-BFA2-4677-A2B2-B39B8A4E5BC8}" dt="2019-01-24T16:14:42.098" v="90" actId="20577"/>
          <ac:spMkLst>
            <pc:docMk/>
            <pc:sldMk cId="0" sldId="280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6:17:35.163" v="102" actId="6549"/>
          <ac:spMkLst>
            <pc:docMk/>
            <pc:sldMk cId="0" sldId="280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2C59119F-BFA2-4677-A2B2-B39B8A4E5BC8}" dt="2019-01-26T13:01:44.801" v="2078" actId="20577"/>
        <pc:sldMkLst>
          <pc:docMk/>
          <pc:sldMk cId="0" sldId="281"/>
        </pc:sldMkLst>
        <pc:spChg chg="mod">
          <ac:chgData name="Judson Santiago" userId="ebb108da2f256286" providerId="LiveId" clId="{2C59119F-BFA2-4677-A2B2-B39B8A4E5BC8}" dt="2019-01-24T16:14:44.423" v="92" actId="20577"/>
          <ac:spMkLst>
            <pc:docMk/>
            <pc:sldMk cId="0" sldId="281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6T13:01:44.801" v="2078" actId="20577"/>
          <ac:spMkLst>
            <pc:docMk/>
            <pc:sldMk cId="0" sldId="281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6:14:47.122" v="94" actId="20577"/>
        <pc:sldMkLst>
          <pc:docMk/>
          <pc:sldMk cId="0" sldId="282"/>
        </pc:sldMkLst>
        <pc:spChg chg="mod">
          <ac:chgData name="Judson Santiago" userId="ebb108da2f256286" providerId="LiveId" clId="{2C59119F-BFA2-4677-A2B2-B39B8A4E5BC8}" dt="2019-01-24T16:14:47.122" v="94" actId="20577"/>
          <ac:spMkLst>
            <pc:docMk/>
            <pc:sldMk cId="0" sldId="282"/>
            <ac:spMk id="2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6:48:41.158" v="467" actId="20577"/>
        <pc:sldMkLst>
          <pc:docMk/>
          <pc:sldMk cId="0" sldId="285"/>
        </pc:sldMkLst>
        <pc:spChg chg="mod">
          <ac:chgData name="Judson Santiago" userId="ebb108da2f256286" providerId="LiveId" clId="{2C59119F-BFA2-4677-A2B2-B39B8A4E5BC8}" dt="2019-01-24T16:47:23.482" v="465" actId="6549"/>
          <ac:spMkLst>
            <pc:docMk/>
            <pc:sldMk cId="0" sldId="285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6:48:41.158" v="467" actId="20577"/>
          <ac:spMkLst>
            <pc:docMk/>
            <pc:sldMk cId="0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6:53:40.830" v="474" actId="403"/>
        <pc:sldMkLst>
          <pc:docMk/>
          <pc:sldMk cId="0" sldId="287"/>
        </pc:sldMkLst>
        <pc:spChg chg="mod">
          <ac:chgData name="Judson Santiago" userId="ebb108da2f256286" providerId="LiveId" clId="{2C59119F-BFA2-4677-A2B2-B39B8A4E5BC8}" dt="2019-01-24T16:53:40.830" v="474" actId="403"/>
          <ac:spMkLst>
            <pc:docMk/>
            <pc:sldMk cId="0" sldId="287"/>
            <ac:spMk id="3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6:55:57.164" v="514" actId="20577"/>
        <pc:sldMkLst>
          <pc:docMk/>
          <pc:sldMk cId="0" sldId="288"/>
        </pc:sldMkLst>
        <pc:spChg chg="mod">
          <ac:chgData name="Judson Santiago" userId="ebb108da2f256286" providerId="LiveId" clId="{2C59119F-BFA2-4677-A2B2-B39B8A4E5BC8}" dt="2019-01-24T16:55:57.164" v="514" actId="20577"/>
          <ac:spMkLst>
            <pc:docMk/>
            <pc:sldMk cId="0" sldId="288"/>
            <ac:spMk id="4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6:55:49.821" v="513" actId="403"/>
          <ac:spMkLst>
            <pc:docMk/>
            <pc:sldMk cId="0" sldId="288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2C59119F-BFA2-4677-A2B2-B39B8A4E5BC8}" dt="2019-01-25T17:05:29.963" v="2059" actId="1076"/>
        <pc:sldMkLst>
          <pc:docMk/>
          <pc:sldMk cId="0" sldId="289"/>
        </pc:sldMkLst>
        <pc:spChg chg="mod">
          <ac:chgData name="Judson Santiago" userId="ebb108da2f256286" providerId="LiveId" clId="{2C59119F-BFA2-4677-A2B2-B39B8A4E5BC8}" dt="2019-01-25T17:04:51.308" v="2043" actId="6549"/>
          <ac:spMkLst>
            <pc:docMk/>
            <pc:sldMk cId="0" sldId="289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5T17:04:44.991" v="2042" actId="1076"/>
          <ac:spMkLst>
            <pc:docMk/>
            <pc:sldMk cId="0" sldId="289"/>
            <ac:spMk id="4" creationId="{00000000-0000-0000-0000-000000000000}"/>
          </ac:spMkLst>
        </pc:spChg>
        <pc:spChg chg="del">
          <ac:chgData name="Judson Santiago" userId="ebb108da2f256286" providerId="LiveId" clId="{2C59119F-BFA2-4677-A2B2-B39B8A4E5BC8}" dt="2019-01-24T16:21:44.597" v="196" actId="478"/>
          <ac:spMkLst>
            <pc:docMk/>
            <pc:sldMk cId="0" sldId="289"/>
            <ac:spMk id="5" creationId="{00000000-0000-0000-0000-000000000000}"/>
          </ac:spMkLst>
        </pc:spChg>
        <pc:spChg chg="add mod">
          <ac:chgData name="Judson Santiago" userId="ebb108da2f256286" providerId="LiveId" clId="{2C59119F-BFA2-4677-A2B2-B39B8A4E5BC8}" dt="2019-01-25T17:04:38.477" v="2041" actId="1076"/>
          <ac:spMkLst>
            <pc:docMk/>
            <pc:sldMk cId="0" sldId="289"/>
            <ac:spMk id="5" creationId="{065D110D-99D3-4C1B-8FA6-D6BA4ECB1118}"/>
          </ac:spMkLst>
        </pc:spChg>
        <pc:spChg chg="mod">
          <ac:chgData name="Judson Santiago" userId="ebb108da2f256286" providerId="LiveId" clId="{2C59119F-BFA2-4677-A2B2-B39B8A4E5BC8}" dt="2019-01-25T17:05:29.963" v="2059" actId="1076"/>
          <ac:spMkLst>
            <pc:docMk/>
            <pc:sldMk cId="0" sldId="289"/>
            <ac:spMk id="6" creationId="{00000000-0000-0000-0000-000000000000}"/>
          </ac:spMkLst>
        </pc:spChg>
        <pc:spChg chg="del">
          <ac:chgData name="Judson Santiago" userId="ebb108da2f256286" providerId="LiveId" clId="{2C59119F-BFA2-4677-A2B2-B39B8A4E5BC8}" dt="2019-01-24T16:34:51.010" v="425" actId="478"/>
          <ac:spMkLst>
            <pc:docMk/>
            <pc:sldMk cId="0" sldId="289"/>
            <ac:spMk id="7" creationId="{00000000-0000-0000-0000-000000000000}"/>
          </ac:spMkLst>
        </pc:spChg>
        <pc:spChg chg="add mod">
          <ac:chgData name="Judson Santiago" userId="ebb108da2f256286" providerId="LiveId" clId="{2C59119F-BFA2-4677-A2B2-B39B8A4E5BC8}" dt="2019-01-25T17:05:06.697" v="2054" actId="1076"/>
          <ac:spMkLst>
            <pc:docMk/>
            <pc:sldMk cId="0" sldId="289"/>
            <ac:spMk id="8" creationId="{03CBDE35-52FF-4C49-B3D6-253121058862}"/>
          </ac:spMkLst>
        </pc:spChg>
        <pc:spChg chg="add mod">
          <ac:chgData name="Judson Santiago" userId="ebb108da2f256286" providerId="LiveId" clId="{2C59119F-BFA2-4677-A2B2-B39B8A4E5BC8}" dt="2019-01-25T17:05:18.194" v="2058" actId="1076"/>
          <ac:spMkLst>
            <pc:docMk/>
            <pc:sldMk cId="0" sldId="289"/>
            <ac:spMk id="9" creationId="{2BEB921C-924C-4C28-94C1-4E8E7ADE24B3}"/>
          </ac:spMkLst>
        </pc:spChg>
        <pc:spChg chg="add del mod">
          <ac:chgData name="Judson Santiago" userId="ebb108da2f256286" providerId="LiveId" clId="{2C59119F-BFA2-4677-A2B2-B39B8A4E5BC8}" dt="2019-01-24T16:30:27.304" v="349"/>
          <ac:spMkLst>
            <pc:docMk/>
            <pc:sldMk cId="0" sldId="289"/>
            <ac:spMk id="9" creationId="{334DCB22-9EA9-4A1A-B7B1-E23C6BCCF754}"/>
          </ac:spMkLst>
        </pc:spChg>
        <pc:spChg chg="add del mod">
          <ac:chgData name="Judson Santiago" userId="ebb108da2f256286" providerId="LiveId" clId="{2C59119F-BFA2-4677-A2B2-B39B8A4E5BC8}" dt="2019-01-24T16:30:25.320" v="345"/>
          <ac:spMkLst>
            <pc:docMk/>
            <pc:sldMk cId="0" sldId="289"/>
            <ac:spMk id="10" creationId="{2A7376EA-C954-4AE7-A343-6AE235FADE9A}"/>
          </ac:spMkLst>
        </pc:spChg>
        <pc:spChg chg="add del mod">
          <ac:chgData name="Judson Santiago" userId="ebb108da2f256286" providerId="LiveId" clId="{2C59119F-BFA2-4677-A2B2-B39B8A4E5BC8}" dt="2019-01-24T16:30:24.603" v="343"/>
          <ac:spMkLst>
            <pc:docMk/>
            <pc:sldMk cId="0" sldId="289"/>
            <ac:spMk id="11" creationId="{80DE3915-7799-445C-9E4E-F156F4495567}"/>
          </ac:spMkLst>
        </pc:spChg>
      </pc:sldChg>
      <pc:sldChg chg="modSp">
        <pc:chgData name="Judson Santiago" userId="ebb108da2f256286" providerId="LiveId" clId="{2C59119F-BFA2-4677-A2B2-B39B8A4E5BC8}" dt="2019-01-24T16:58:42.213" v="604" actId="368"/>
        <pc:sldMkLst>
          <pc:docMk/>
          <pc:sldMk cId="0" sldId="290"/>
        </pc:sldMkLst>
        <pc:spChg chg="mod">
          <ac:chgData name="Judson Santiago" userId="ebb108da2f256286" providerId="LiveId" clId="{2C59119F-BFA2-4677-A2B2-B39B8A4E5BC8}" dt="2019-01-24T16:58:42.213" v="604" actId="368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8:07:47.301" v="967" actId="6549"/>
        <pc:sldMkLst>
          <pc:docMk/>
          <pc:sldMk cId="0" sldId="291"/>
        </pc:sldMkLst>
        <pc:spChg chg="mod">
          <ac:chgData name="Judson Santiago" userId="ebb108da2f256286" providerId="LiveId" clId="{2C59119F-BFA2-4677-A2B2-B39B8A4E5BC8}" dt="2019-01-24T18:07:47.301" v="967" actId="6549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8:08:40.235" v="971" actId="6549"/>
        <pc:sldMkLst>
          <pc:docMk/>
          <pc:sldMk cId="0" sldId="292"/>
        </pc:sldMkLst>
        <pc:spChg chg="mod">
          <ac:chgData name="Judson Santiago" userId="ebb108da2f256286" providerId="LiveId" clId="{2C59119F-BFA2-4677-A2B2-B39B8A4E5BC8}" dt="2019-01-24T17:10:19.093" v="605" actId="403"/>
          <ac:spMkLst>
            <pc:docMk/>
            <pc:sldMk cId="0" sldId="292"/>
            <ac:spMk id="4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8:08:40.235" v="971" actId="6549"/>
          <ac:spMkLst>
            <pc:docMk/>
            <pc:sldMk cId="0" sldId="292"/>
            <ac:spMk id="5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7:14:33.633" v="610" actId="20577"/>
        <pc:sldMkLst>
          <pc:docMk/>
          <pc:sldMk cId="0" sldId="293"/>
        </pc:sldMkLst>
        <pc:spChg chg="mod">
          <ac:chgData name="Judson Santiago" userId="ebb108da2f256286" providerId="LiveId" clId="{2C59119F-BFA2-4677-A2B2-B39B8A4E5BC8}" dt="2019-01-24T17:14:33.633" v="610" actId="20577"/>
          <ac:spMkLst>
            <pc:docMk/>
            <pc:sldMk cId="0" sldId="293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7:16:14.882" v="619" actId="20577"/>
        <pc:sldMkLst>
          <pc:docMk/>
          <pc:sldMk cId="0" sldId="294"/>
        </pc:sldMkLst>
        <pc:spChg chg="mod">
          <ac:chgData name="Judson Santiago" userId="ebb108da2f256286" providerId="LiveId" clId="{2C59119F-BFA2-4677-A2B2-B39B8A4E5BC8}" dt="2019-01-24T17:16:14.882" v="619" actId="20577"/>
          <ac:spMkLst>
            <pc:docMk/>
            <pc:sldMk cId="0" sldId="294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2C59119F-BFA2-4677-A2B2-B39B8A4E5BC8}" dt="2019-01-24T17:18:14.651" v="627" actId="1036"/>
        <pc:sldMkLst>
          <pc:docMk/>
          <pc:sldMk cId="0" sldId="295"/>
        </pc:sldMkLst>
        <pc:spChg chg="mod">
          <ac:chgData name="Judson Santiago" userId="ebb108da2f256286" providerId="LiveId" clId="{2C59119F-BFA2-4677-A2B2-B39B8A4E5BC8}" dt="2019-01-24T03:07:48.087" v="2" actId="20577"/>
          <ac:spMkLst>
            <pc:docMk/>
            <pc:sldMk cId="0" sldId="295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14.319" v="621" actId="6549"/>
          <ac:spMkLst>
            <pc:docMk/>
            <pc:sldMk cId="0" sldId="295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4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5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6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7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8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9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17:43.304" v="622" actId="164"/>
          <ac:spMkLst>
            <pc:docMk/>
            <pc:sldMk cId="0" sldId="295"/>
            <ac:spMk id="10" creationId="{00000000-0000-0000-0000-000000000000}"/>
          </ac:spMkLst>
        </pc:spChg>
        <pc:grpChg chg="add mod">
          <ac:chgData name="Judson Santiago" userId="ebb108da2f256286" providerId="LiveId" clId="{2C59119F-BFA2-4677-A2B2-B39B8A4E5BC8}" dt="2019-01-24T17:18:14.651" v="627" actId="1036"/>
          <ac:grpSpMkLst>
            <pc:docMk/>
            <pc:sldMk cId="0" sldId="295"/>
            <ac:grpSpMk id="11" creationId="{FBB30EDA-6D66-422D-B7D4-9F015958A33E}"/>
          </ac:grpSpMkLst>
        </pc:grpChg>
      </pc:sldChg>
      <pc:sldChg chg="modSp">
        <pc:chgData name="Judson Santiago" userId="ebb108da2f256286" providerId="LiveId" clId="{2C59119F-BFA2-4677-A2B2-B39B8A4E5BC8}" dt="2019-01-24T16:50:25.961" v="469" actId="207"/>
        <pc:sldMkLst>
          <pc:docMk/>
          <pc:sldMk cId="2137677579" sldId="343"/>
        </pc:sldMkLst>
        <pc:spChg chg="mod">
          <ac:chgData name="Judson Santiago" userId="ebb108da2f256286" providerId="LiveId" clId="{2C59119F-BFA2-4677-A2B2-B39B8A4E5BC8}" dt="2019-01-24T16:50:25.961" v="469" actId="207"/>
          <ac:spMkLst>
            <pc:docMk/>
            <pc:sldMk cId="2137677579" sldId="343"/>
            <ac:spMk id="3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5T17:05:53.255" v="2060" actId="20577"/>
        <pc:sldMkLst>
          <pc:docMk/>
          <pc:sldMk cId="298760153" sldId="345"/>
        </pc:sldMkLst>
        <pc:spChg chg="mod">
          <ac:chgData name="Judson Santiago" userId="ebb108da2f256286" providerId="LiveId" clId="{2C59119F-BFA2-4677-A2B2-B39B8A4E5BC8}" dt="2019-01-25T17:05:53.255" v="2060" actId="20577"/>
          <ac:spMkLst>
            <pc:docMk/>
            <pc:sldMk cId="298760153" sldId="345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2C59119F-BFA2-4677-A2B2-B39B8A4E5BC8}" dt="2019-01-24T16:44:09.681" v="459" actId="20577"/>
        <pc:sldMkLst>
          <pc:docMk/>
          <pc:sldMk cId="3386762387" sldId="346"/>
        </pc:sldMkLst>
      </pc:sldChg>
      <pc:sldChg chg="modSp">
        <pc:chgData name="Judson Santiago" userId="ebb108da2f256286" providerId="LiveId" clId="{2C59119F-BFA2-4677-A2B2-B39B8A4E5BC8}" dt="2019-01-24T03:08:22.390" v="48" actId="6549"/>
        <pc:sldMkLst>
          <pc:docMk/>
          <pc:sldMk cId="1976712212" sldId="347"/>
        </pc:sldMkLst>
        <pc:spChg chg="mod">
          <ac:chgData name="Judson Santiago" userId="ebb108da2f256286" providerId="LiveId" clId="{2C59119F-BFA2-4677-A2B2-B39B8A4E5BC8}" dt="2019-01-24T03:07:57.192" v="4" actId="20577"/>
          <ac:spMkLst>
            <pc:docMk/>
            <pc:sldMk cId="1976712212" sldId="347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03:08:22.390" v="48" actId="6549"/>
          <ac:spMkLst>
            <pc:docMk/>
            <pc:sldMk cId="1976712212" sldId="347"/>
            <ac:spMk id="4" creationId="{00000000-0000-0000-0000-000000000000}"/>
          </ac:spMkLst>
        </pc:spChg>
      </pc:sldChg>
      <pc:sldChg chg="modSp">
        <pc:chgData name="Judson Santiago" userId="ebb108da2f256286" providerId="LiveId" clId="{2C59119F-BFA2-4677-A2B2-B39B8A4E5BC8}" dt="2019-01-24T17:27:18.530" v="778" actId="20577"/>
        <pc:sldMkLst>
          <pc:docMk/>
          <pc:sldMk cId="1921700823" sldId="348"/>
        </pc:sldMkLst>
        <pc:spChg chg="mod">
          <ac:chgData name="Judson Santiago" userId="ebb108da2f256286" providerId="LiveId" clId="{2C59119F-BFA2-4677-A2B2-B39B8A4E5BC8}" dt="2019-01-24T03:08:36.843" v="50" actId="20577"/>
          <ac:spMkLst>
            <pc:docMk/>
            <pc:sldMk cId="1921700823" sldId="348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27:18.530" v="778" actId="20577"/>
          <ac:spMkLst>
            <pc:docMk/>
            <pc:sldMk cId="1921700823" sldId="348"/>
            <ac:spMk id="6" creationId="{00000000-0000-0000-0000-000000000000}"/>
          </ac:spMkLst>
        </pc:spChg>
      </pc:sldChg>
      <pc:sldChg chg="addSp modSp">
        <pc:chgData name="Judson Santiago" userId="ebb108da2f256286" providerId="LiveId" clId="{2C59119F-BFA2-4677-A2B2-B39B8A4E5BC8}" dt="2019-01-24T16:18:16.269" v="104" actId="20577"/>
        <pc:sldMkLst>
          <pc:docMk/>
          <pc:sldMk cId="3631008511" sldId="350"/>
        </pc:sldMkLst>
        <pc:spChg chg="mod">
          <ac:chgData name="Judson Santiago" userId="ebb108da2f256286" providerId="LiveId" clId="{2C59119F-BFA2-4677-A2B2-B39B8A4E5BC8}" dt="2019-01-24T16:13:25.842" v="88" actId="368"/>
          <ac:spMkLst>
            <pc:docMk/>
            <pc:sldMk cId="3631008511" sldId="350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6:10:43.429" v="67" actId="1076"/>
          <ac:spMkLst>
            <pc:docMk/>
            <pc:sldMk cId="3631008511" sldId="350"/>
            <ac:spMk id="5" creationId="{00000000-0000-0000-0000-000000000000}"/>
          </ac:spMkLst>
        </pc:spChg>
        <pc:spChg chg="add mod">
          <ac:chgData name="Judson Santiago" userId="ebb108da2f256286" providerId="LiveId" clId="{2C59119F-BFA2-4677-A2B2-B39B8A4E5BC8}" dt="2019-01-24T16:18:16.269" v="104" actId="20577"/>
          <ac:spMkLst>
            <pc:docMk/>
            <pc:sldMk cId="3631008511" sldId="350"/>
            <ac:spMk id="6" creationId="{4C594BE9-1F5A-4055-A065-CED9AB96ECB2}"/>
          </ac:spMkLst>
        </pc:spChg>
      </pc:sldChg>
      <pc:sldChg chg="modSp">
        <pc:chgData name="Judson Santiago" userId="ebb108da2f256286" providerId="LiveId" clId="{2C59119F-BFA2-4677-A2B2-B39B8A4E5BC8}" dt="2019-01-24T17:30:28.479" v="786" actId="20577"/>
        <pc:sldMkLst>
          <pc:docMk/>
          <pc:sldMk cId="354337359" sldId="351"/>
        </pc:sldMkLst>
        <pc:spChg chg="mod">
          <ac:chgData name="Judson Santiago" userId="ebb108da2f256286" providerId="LiveId" clId="{2C59119F-BFA2-4677-A2B2-B39B8A4E5BC8}" dt="2019-01-24T17:30:24.890" v="784" actId="20577"/>
          <ac:spMkLst>
            <pc:docMk/>
            <pc:sldMk cId="354337359" sldId="351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7:30:28.479" v="786" actId="20577"/>
          <ac:spMkLst>
            <pc:docMk/>
            <pc:sldMk cId="354337359" sldId="351"/>
            <ac:spMk id="4" creationId="{00000000-0000-0000-0000-000000000000}"/>
          </ac:spMkLst>
        </pc:spChg>
      </pc:sldChg>
      <pc:sldChg chg="addSp delSp modSp add">
        <pc:chgData name="Judson Santiago" userId="ebb108da2f256286" providerId="LiveId" clId="{2C59119F-BFA2-4677-A2B2-B39B8A4E5BC8}" dt="2019-01-24T18:39:52.931" v="1835" actId="1076"/>
        <pc:sldMkLst>
          <pc:docMk/>
          <pc:sldMk cId="2969314943" sldId="352"/>
        </pc:sldMkLst>
        <pc:spChg chg="mod">
          <ac:chgData name="Judson Santiago" userId="ebb108da2f256286" providerId="LiveId" clId="{2C59119F-BFA2-4677-A2B2-B39B8A4E5BC8}" dt="2019-01-24T17:44:05.758" v="804" actId="20577"/>
          <ac:spMkLst>
            <pc:docMk/>
            <pc:sldMk cId="2969314943" sldId="352"/>
            <ac:spMk id="2" creationId="{BA7E5CD6-DE2D-43D2-A9C2-6AF3C6544C09}"/>
          </ac:spMkLst>
        </pc:spChg>
        <pc:spChg chg="mod">
          <ac:chgData name="Judson Santiago" userId="ebb108da2f256286" providerId="LiveId" clId="{2C59119F-BFA2-4677-A2B2-B39B8A4E5BC8}" dt="2019-01-24T18:35:05.901" v="1752" actId="207"/>
          <ac:spMkLst>
            <pc:docMk/>
            <pc:sldMk cId="2969314943" sldId="352"/>
            <ac:spMk id="3" creationId="{6FD7FCF4-0773-4812-82F2-C6CD5EC389CD}"/>
          </ac:spMkLst>
        </pc:spChg>
        <pc:spChg chg="add mod">
          <ac:chgData name="Judson Santiago" userId="ebb108da2f256286" providerId="LiveId" clId="{2C59119F-BFA2-4677-A2B2-B39B8A4E5BC8}" dt="2019-01-24T18:37:42.638" v="1815" actId="20577"/>
          <ac:spMkLst>
            <pc:docMk/>
            <pc:sldMk cId="2969314943" sldId="352"/>
            <ac:spMk id="4" creationId="{908B7CF8-75A0-4B1C-A36C-4A535EAE2228}"/>
          </ac:spMkLst>
        </pc:spChg>
        <pc:spChg chg="add del mod">
          <ac:chgData name="Judson Santiago" userId="ebb108da2f256286" providerId="LiveId" clId="{2C59119F-BFA2-4677-A2B2-B39B8A4E5BC8}" dt="2019-01-24T18:32:16.366" v="1643" actId="478"/>
          <ac:spMkLst>
            <pc:docMk/>
            <pc:sldMk cId="2969314943" sldId="352"/>
            <ac:spMk id="5" creationId="{D084AB7F-FD10-41F5-AE40-0EDABE91B16A}"/>
          </ac:spMkLst>
        </pc:spChg>
        <pc:spChg chg="add del mod">
          <ac:chgData name="Judson Santiago" userId="ebb108da2f256286" providerId="LiveId" clId="{2C59119F-BFA2-4677-A2B2-B39B8A4E5BC8}" dt="2019-01-24T18:32:14.570" v="1642" actId="478"/>
          <ac:spMkLst>
            <pc:docMk/>
            <pc:sldMk cId="2969314943" sldId="352"/>
            <ac:spMk id="6" creationId="{8038444E-4126-4C81-8947-0A4BB3D42BCE}"/>
          </ac:spMkLst>
        </pc:spChg>
        <pc:spChg chg="add mod ord">
          <ac:chgData name="Judson Santiago" userId="ebb108da2f256286" providerId="LiveId" clId="{2C59119F-BFA2-4677-A2B2-B39B8A4E5BC8}" dt="2019-01-24T18:37:51.841" v="1816" actId="14100"/>
          <ac:spMkLst>
            <pc:docMk/>
            <pc:sldMk cId="2969314943" sldId="352"/>
            <ac:spMk id="11" creationId="{2E031884-5BA7-4C64-B832-34F1AA69BE6B}"/>
          </ac:spMkLst>
        </pc:spChg>
        <pc:spChg chg="add mod">
          <ac:chgData name="Judson Santiago" userId="ebb108da2f256286" providerId="LiveId" clId="{2C59119F-BFA2-4677-A2B2-B39B8A4E5BC8}" dt="2019-01-24T18:39:52.931" v="1835" actId="1076"/>
          <ac:spMkLst>
            <pc:docMk/>
            <pc:sldMk cId="2969314943" sldId="352"/>
            <ac:spMk id="12" creationId="{2ECF763D-A980-48E3-A843-9EF4D6A9C2DA}"/>
          </ac:spMkLst>
        </pc:spChg>
        <pc:cxnChg chg="add del mod">
          <ac:chgData name="Judson Santiago" userId="ebb108da2f256286" providerId="LiveId" clId="{2C59119F-BFA2-4677-A2B2-B39B8A4E5BC8}" dt="2019-01-24T18:32:17.228" v="1644" actId="478"/>
          <ac:cxnSpMkLst>
            <pc:docMk/>
            <pc:sldMk cId="2969314943" sldId="352"/>
            <ac:cxnSpMk id="7" creationId="{75444F8B-1789-4611-8AED-FBD540B6E72E}"/>
          </ac:cxnSpMkLst>
        </pc:cxnChg>
        <pc:cxnChg chg="add del">
          <ac:chgData name="Judson Santiago" userId="ebb108da2f256286" providerId="LiveId" clId="{2C59119F-BFA2-4677-A2B2-B39B8A4E5BC8}" dt="2019-01-24T18:30:47.277" v="1601" actId="478"/>
          <ac:cxnSpMkLst>
            <pc:docMk/>
            <pc:sldMk cId="2969314943" sldId="352"/>
            <ac:cxnSpMk id="8" creationId="{18BE8965-2647-46DF-A5C3-A77F0946E962}"/>
          </ac:cxnSpMkLst>
        </pc:cxnChg>
      </pc:sldChg>
      <pc:sldChg chg="modSp add ord">
        <pc:chgData name="Judson Santiago" userId="ebb108da2f256286" providerId="LiveId" clId="{2C59119F-BFA2-4677-A2B2-B39B8A4E5BC8}" dt="2019-01-24T18:06:34.508" v="963" actId="207"/>
        <pc:sldMkLst>
          <pc:docMk/>
          <pc:sldMk cId="1354255982" sldId="353"/>
        </pc:sldMkLst>
        <pc:spChg chg="mod">
          <ac:chgData name="Judson Santiago" userId="ebb108da2f256286" providerId="LiveId" clId="{2C59119F-BFA2-4677-A2B2-B39B8A4E5BC8}" dt="2019-01-24T17:45:05.465" v="871" actId="20577"/>
          <ac:spMkLst>
            <pc:docMk/>
            <pc:sldMk cId="1354255982" sldId="353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8:06:34.508" v="963" actId="207"/>
          <ac:spMkLst>
            <pc:docMk/>
            <pc:sldMk cId="1354255982" sldId="353"/>
            <ac:spMk id="4" creationId="{00000000-0000-0000-0000-000000000000}"/>
          </ac:spMkLst>
        </pc:spChg>
      </pc:sldChg>
      <pc:sldChg chg="addSp delSp modSp add ord modNotesTx">
        <pc:chgData name="Judson Santiago" userId="ebb108da2f256286" providerId="LiveId" clId="{2C59119F-BFA2-4677-A2B2-B39B8A4E5BC8}" dt="2019-01-25T17:09:10.913" v="2062" actId="20577"/>
        <pc:sldMkLst>
          <pc:docMk/>
          <pc:sldMk cId="1815468528" sldId="354"/>
        </pc:sldMkLst>
        <pc:spChg chg="mod">
          <ac:chgData name="Judson Santiago" userId="ebb108da2f256286" providerId="LiveId" clId="{2C59119F-BFA2-4677-A2B2-B39B8A4E5BC8}" dt="2019-01-24T18:11:11.468" v="1001" actId="20577"/>
          <ac:spMkLst>
            <pc:docMk/>
            <pc:sldMk cId="1815468528" sldId="354"/>
            <ac:spMk id="2" creationId="{00000000-0000-0000-0000-000000000000}"/>
          </ac:spMkLst>
        </pc:spChg>
        <pc:spChg chg="mod">
          <ac:chgData name="Judson Santiago" userId="ebb108da2f256286" providerId="LiveId" clId="{2C59119F-BFA2-4677-A2B2-B39B8A4E5BC8}" dt="2019-01-25T17:09:10.913" v="2062" actId="20577"/>
          <ac:spMkLst>
            <pc:docMk/>
            <pc:sldMk cId="1815468528" sldId="354"/>
            <ac:spMk id="3" creationId="{00000000-0000-0000-0000-000000000000}"/>
          </ac:spMkLst>
        </pc:spChg>
        <pc:spChg chg="mod">
          <ac:chgData name="Judson Santiago" userId="ebb108da2f256286" providerId="LiveId" clId="{2C59119F-BFA2-4677-A2B2-B39B8A4E5BC8}" dt="2019-01-24T18:43:16.680" v="2020" actId="404"/>
          <ac:spMkLst>
            <pc:docMk/>
            <pc:sldMk cId="1815468528" sldId="354"/>
            <ac:spMk id="4" creationId="{00000000-0000-0000-0000-000000000000}"/>
          </ac:spMkLst>
        </pc:spChg>
        <pc:spChg chg="add mod">
          <ac:chgData name="Judson Santiago" userId="ebb108da2f256286" providerId="LiveId" clId="{2C59119F-BFA2-4677-A2B2-B39B8A4E5BC8}" dt="2019-01-24T18:25:04.328" v="1445" actId="1076"/>
          <ac:spMkLst>
            <pc:docMk/>
            <pc:sldMk cId="1815468528" sldId="354"/>
            <ac:spMk id="5" creationId="{B9BE333B-14F0-4C72-9F62-45A25F903A78}"/>
          </ac:spMkLst>
        </pc:spChg>
        <pc:spChg chg="add del">
          <ac:chgData name="Judson Santiago" userId="ebb108da2f256286" providerId="LiveId" clId="{2C59119F-BFA2-4677-A2B2-B39B8A4E5BC8}" dt="2019-01-24T18:11:49.564" v="1008" actId="478"/>
          <ac:spMkLst>
            <pc:docMk/>
            <pc:sldMk cId="1815468528" sldId="354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E469-1D52-4F9A-B782-CF632BA3CAE2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F41A-761E-4773-B4F3-7239F80A8CB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8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Objetivos da aula: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dirty="0"/>
              <a:t>apresentar aplicações do laço for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dirty="0"/>
              <a:t>usar o operador de incremento/decremento</a:t>
            </a:r>
            <a:endParaRPr lang="pt-BR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aseline="0" dirty="0"/>
              <a:t>construir blocos de instruções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aseline="0" dirty="0"/>
              <a:t>conhecer o operador vírgula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967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Variáveis declaradas dentro do bloco são válidas apenas dentro dele.</a:t>
            </a:r>
            <a:r>
              <a:rPr lang="pt-BR" baseline="0" dirty="0"/>
              <a:t> </a:t>
            </a:r>
            <a:r>
              <a:rPr lang="pt-BR" dirty="0"/>
              <a:t>Essas</a:t>
            </a:r>
            <a:r>
              <a:rPr lang="pt-BR" baseline="0" dirty="0"/>
              <a:t> variáveis são chamadas de variáveis locais.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203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Normalmente não faz sentido usar o operador vírgula em uma condição de parada de laço.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476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16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última aula</a:t>
            </a:r>
            <a:r>
              <a:rPr lang="pt-BR" baseline="0" dirty="0"/>
              <a:t> conhecemos as parte de um laço for.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19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00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todos os exemplos até agora, a</a:t>
            </a:r>
            <a:r>
              <a:rPr lang="pt-BR" baseline="0" dirty="0"/>
              <a:t> atualização foi feita com incrementos unitários do contador, mas esse incremento pode ser maior.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68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</a:t>
            </a:r>
            <a:r>
              <a:rPr lang="pt-BR" baseline="0" dirty="0"/>
              <a:t> sempre melhor usar desigualdades (i &lt; 100) que igualdades (i != 100) no teste de um laço. No exemplo acima, se o valor de i pulasse de 99 para 101, o laço não iria parar no teste i != 100.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33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Essa é a segunda maior aplicação do laço for, tratamento de strings.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18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* Descobrir</a:t>
            </a:r>
            <a:r>
              <a:rPr lang="pt-BR" baseline="0" dirty="0"/>
              <a:t> como usar a função procurando por ela na internet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27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padrão da linguagem</a:t>
            </a:r>
            <a:r>
              <a:rPr lang="pt-BR" baseline="0" dirty="0"/>
              <a:t> </a:t>
            </a:r>
            <a:r>
              <a:rPr lang="pt-BR" dirty="0"/>
              <a:t>C++ não especifica se o</a:t>
            </a:r>
            <a:r>
              <a:rPr lang="pt-BR" baseline="0" dirty="0"/>
              <a:t> incremento ocorrerá após as </a:t>
            </a:r>
            <a:r>
              <a:rPr lang="pt-BR" baseline="0" dirty="0" err="1"/>
              <a:t>sub-expressões</a:t>
            </a:r>
            <a:r>
              <a:rPr lang="pt-BR" baseline="0" dirty="0"/>
              <a:t> ou somente ao final da expressão completa.</a:t>
            </a:r>
          </a:p>
          <a:p>
            <a:r>
              <a:rPr lang="pt-BR" baseline="0" dirty="0"/>
              <a:t>Visual C++ e GNU g++ incrementam após a </a:t>
            </a:r>
            <a:r>
              <a:rPr lang="pt-BR" baseline="0" dirty="0" err="1"/>
              <a:t>sub-expressão</a:t>
            </a:r>
            <a:r>
              <a:rPr lang="pt-BR" baseline="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43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o laço for para fazer uma soma</a:t>
            </a:r>
            <a:r>
              <a:rPr lang="pt-BR" baseline="0" dirty="0"/>
              <a:t> de valores, um outro uso importante do laço.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38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09BAF9C-B8D8-46D5-A346-6170F2D232B6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09BAF9C-B8D8-46D5-A346-6170F2D232B6}" type="datetimeFigureOut">
              <a:rPr lang="pt-BR" smtClean="0"/>
              <a:pPr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Aplicações do laço for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operador ++ deu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origem ao nome da linguagem</a:t>
            </a:r>
            <a:endParaRPr lang="pt-BR" dirty="0"/>
          </a:p>
          <a:p>
            <a:pPr lvl="1"/>
            <a:r>
              <a:rPr lang="pt-BR" dirty="0"/>
              <a:t>C++ significa "C incrementado"</a:t>
            </a:r>
          </a:p>
          <a:p>
            <a:endParaRPr lang="pt-BR" dirty="0"/>
          </a:p>
          <a:p>
            <a:r>
              <a:rPr lang="pt-BR" dirty="0"/>
              <a:t>Os operadores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incremento e decremento </a:t>
            </a:r>
            <a:r>
              <a:rPr lang="pt-BR" dirty="0"/>
              <a:t>podem ser usados fora de um laço for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703512" y="4509120"/>
            <a:ext cx="5958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5; i &gt; 0; i--)</a:t>
            </a:r>
          </a:p>
          <a:p>
            <a:r>
              <a:rPr lang="pt-BR" dirty="0">
                <a:latin typeface="+mj-lt"/>
              </a:rPr>
              <a:t>    cout &lt;&lt; palavra;</a:t>
            </a:r>
          </a:p>
          <a:p>
            <a:r>
              <a:rPr lang="pt-BR" dirty="0">
                <a:latin typeface="+mj-lt"/>
              </a:rPr>
              <a:t>i++;</a:t>
            </a:r>
          </a:p>
          <a:p>
            <a:r>
              <a:rPr lang="pt-BR" dirty="0">
                <a:latin typeface="+mj-lt"/>
              </a:rPr>
              <a:t>cout &lt;&lt; i &lt;&lt; endl;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operadores de incremento (++) e decremento (--) possuem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duas versões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Prefixo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 </a:t>
            </a:r>
            <a:r>
              <a:rPr lang="pt-BR" dirty="0">
                <a:latin typeface="+mj-lt"/>
              </a:rPr>
              <a:t>--x, ++x</a:t>
            </a:r>
          </a:p>
          <a:p>
            <a:pPr lvl="1"/>
            <a:r>
              <a:rPr lang="pt-BR" dirty="0"/>
              <a:t>Sufixo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 x</a:t>
            </a:r>
            <a:r>
              <a:rPr lang="pt-BR" dirty="0">
                <a:latin typeface="+mj-lt"/>
              </a:rPr>
              <a:t>++, x--</a:t>
            </a:r>
          </a:p>
          <a:p>
            <a:endParaRPr lang="pt-BR" dirty="0"/>
          </a:p>
          <a:p>
            <a:r>
              <a:rPr lang="pt-BR" dirty="0"/>
              <a:t>As duas versões tem o mesmo efeito sobre o operando mas elas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diferem no momento de atuação</a:t>
            </a:r>
          </a:p>
        </p:txBody>
      </p:sp>
    </p:spTree>
    <p:extLst>
      <p:ext uri="{BB962C8B-B14F-4D97-AF65-F5344CB8AC3E}">
        <p14:creationId xmlns:p14="http://schemas.microsoft.com/office/powerpoint/2010/main" val="213767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834946"/>
            <a:ext cx="76438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 = 20;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b = 20;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  = "</a:t>
            </a:r>
            <a:r>
              <a:rPr lang="pt-BR" dirty="0">
                <a:latin typeface="+mj-lt"/>
              </a:rPr>
              <a:t> &lt;&lt; a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  b = "</a:t>
            </a:r>
            <a:r>
              <a:rPr lang="pt-BR" dirty="0">
                <a:latin typeface="+mj-lt"/>
              </a:rPr>
              <a:t> &lt;&lt; b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"a++ = "</a:t>
            </a:r>
            <a:r>
              <a:rPr lang="pt-BR" dirty="0">
                <a:latin typeface="+mj-lt"/>
              </a:rPr>
              <a:t> &lt;&lt; a++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++b = "</a:t>
            </a:r>
            <a:r>
              <a:rPr lang="pt-BR" dirty="0">
                <a:latin typeface="+mj-lt"/>
              </a:rPr>
              <a:t> &lt;&lt; ++b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  = "</a:t>
            </a:r>
            <a:r>
              <a:rPr lang="pt-BR" dirty="0">
                <a:latin typeface="+mj-lt"/>
              </a:rPr>
              <a:t> &lt;&lt; a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  b = "</a:t>
            </a:r>
            <a:r>
              <a:rPr lang="pt-BR" dirty="0">
                <a:latin typeface="+mj-lt"/>
              </a:rPr>
              <a:t> &lt;&lt; b  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notação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a++ </a:t>
            </a:r>
            <a:r>
              <a:rPr lang="pt-BR" dirty="0"/>
              <a:t>significa: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use o valor atual </a:t>
            </a:r>
            <a:r>
              <a:rPr lang="pt-BR" dirty="0"/>
              <a:t>de </a:t>
            </a:r>
            <a:r>
              <a:rPr lang="pt-BR" sz="3200" dirty="0">
                <a:latin typeface="+mj-lt"/>
              </a:rPr>
              <a:t>a</a:t>
            </a:r>
            <a:r>
              <a:rPr lang="pt-BR" dirty="0"/>
              <a:t> e depois incremente o valor de </a:t>
            </a:r>
            <a:r>
              <a:rPr lang="pt-BR" dirty="0">
                <a:latin typeface="+mj-lt"/>
              </a:rPr>
              <a:t>a</a:t>
            </a:r>
          </a:p>
          <a:p>
            <a:r>
              <a:rPr lang="pt-BR" dirty="0"/>
              <a:t>A notação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++b </a:t>
            </a:r>
            <a:r>
              <a:rPr lang="pt-BR" dirty="0"/>
              <a:t>significa: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primeiro incremente </a:t>
            </a:r>
            <a:r>
              <a:rPr lang="pt-BR" dirty="0"/>
              <a:t>o valor de </a:t>
            </a:r>
            <a:r>
              <a:rPr lang="pt-BR" dirty="0">
                <a:latin typeface="+mj-lt"/>
              </a:rPr>
              <a:t>b</a:t>
            </a:r>
            <a:r>
              <a:rPr lang="pt-BR" dirty="0"/>
              <a:t>, depois use o novo valor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55127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a   = 20:    b = 20</a:t>
            </a:r>
          </a:p>
          <a:p>
            <a:r>
              <a:rPr lang="pt-BR" dirty="0">
                <a:latin typeface="+mj-lt"/>
              </a:rPr>
              <a:t>a++ = 20:  ++b = 21</a:t>
            </a:r>
          </a:p>
          <a:p>
            <a:r>
              <a:rPr lang="pt-BR" dirty="0">
                <a:latin typeface="+mj-lt"/>
              </a:rPr>
              <a:t>a   = 21:    b = 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use o incremento/decremento </a:t>
            </a:r>
            <a:r>
              <a:rPr lang="pt-BR" dirty="0"/>
              <a:t>para a mesma variável na mesma instrução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7615" y="2449297"/>
            <a:ext cx="7072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x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y = ++x;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incrementa x, depois atribui a y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// y é 6, x é 6</a:t>
            </a:r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z = 5;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y = z++;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a y, depois incrementa z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// y é 5, z é 6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75592" y="5643578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y = (4 + x++) + (6 + ++x);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resultado imprevisível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sintaxe do laço for pode parecer restritiva porque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corpo do laço deve ser uma única instrução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Isso não é um problema porque C++ oferece a possibilidade de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blocos de instruções</a:t>
            </a:r>
            <a:r>
              <a:rPr lang="pt-BR" dirty="0"/>
              <a:t> usando um par de chaves </a:t>
            </a:r>
            <a:r>
              <a:rPr lang="pt-BR" dirty="0">
                <a:latin typeface="+mj-lt"/>
              </a:rPr>
              <a:t>{}</a:t>
            </a:r>
            <a:endParaRPr lang="pt-BR" dirty="0"/>
          </a:p>
          <a:p>
            <a:pPr lvl="1"/>
            <a:r>
              <a:rPr lang="pt-BR" dirty="0"/>
              <a:t>Qualquer instrução pode ser substituída por um bloco</a:t>
            </a:r>
          </a:p>
        </p:txBody>
      </p:sp>
      <p:sp>
        <p:nvSpPr>
          <p:cNvPr id="4" name="Retângulo 3"/>
          <p:cNvSpPr/>
          <p:nvPr/>
        </p:nvSpPr>
        <p:spPr>
          <a:xfrm>
            <a:off x="3952860" y="3212976"/>
            <a:ext cx="4643470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(inicialização; teste; atualização)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corpo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2"/>
            <a:ext cx="10310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cinco valores:\n"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numero;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soma = 0.0;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1; i &lt;= 5; ++i)</a:t>
            </a:r>
          </a:p>
          <a:p>
            <a:r>
              <a:rPr lang="pt-BR" dirty="0">
                <a:latin typeface="+mj-lt"/>
              </a:rPr>
              <a:t>     {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" </a:t>
            </a:r>
            <a:r>
              <a:rPr lang="pt-BR" dirty="0">
                <a:latin typeface="+mj-lt"/>
              </a:rPr>
              <a:t>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numero;</a:t>
            </a:r>
          </a:p>
          <a:p>
            <a:r>
              <a:rPr lang="pt-BR" dirty="0">
                <a:latin typeface="+mj-lt"/>
              </a:rPr>
              <a:t>         soma += numero;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soma = soma + numero;</a:t>
            </a:r>
          </a:p>
          <a:p>
            <a:r>
              <a:rPr lang="pt-BR" dirty="0">
                <a:latin typeface="+mj-lt"/>
              </a:rPr>
              <a:t>     }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soma é "</a:t>
            </a:r>
            <a:r>
              <a:rPr lang="pt-BR" dirty="0">
                <a:latin typeface="+mj-lt"/>
              </a:rPr>
              <a:t> &lt;&lt; soma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média é "</a:t>
            </a:r>
            <a:r>
              <a:rPr lang="pt-BR" dirty="0">
                <a:latin typeface="+mj-lt"/>
              </a:rPr>
              <a:t> &lt;&lt; soma / 5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indentação não define um bloco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67761" y="2336271"/>
            <a:ext cx="28777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cinco valores:</a:t>
            </a:r>
          </a:p>
          <a:p>
            <a:r>
              <a:rPr lang="pt-BR" sz="1600" dirty="0">
                <a:latin typeface="+mj-lt"/>
              </a:rPr>
              <a:t>Valor 1: 50</a:t>
            </a:r>
          </a:p>
          <a:p>
            <a:r>
              <a:rPr lang="pt-BR" sz="1600" dirty="0">
                <a:latin typeface="+mj-lt"/>
              </a:rPr>
              <a:t>Valor 2: 46</a:t>
            </a:r>
          </a:p>
          <a:p>
            <a:r>
              <a:rPr lang="pt-BR" sz="1600" dirty="0">
                <a:latin typeface="+mj-lt"/>
              </a:rPr>
              <a:t>Valor 3: 32</a:t>
            </a:r>
          </a:p>
          <a:p>
            <a:r>
              <a:rPr lang="pt-BR" sz="1600" dirty="0">
                <a:latin typeface="+mj-lt"/>
              </a:rPr>
              <a:t>Valor 4: 90</a:t>
            </a:r>
          </a:p>
          <a:p>
            <a:r>
              <a:rPr lang="pt-BR" sz="1600" dirty="0">
                <a:latin typeface="+mj-lt"/>
              </a:rPr>
              <a:t>Valor 5: 80</a:t>
            </a:r>
          </a:p>
          <a:p>
            <a:r>
              <a:rPr lang="pt-BR" sz="1600" dirty="0">
                <a:latin typeface="+mj-lt"/>
              </a:rPr>
              <a:t>A soma é 298</a:t>
            </a:r>
          </a:p>
          <a:p>
            <a:r>
              <a:rPr lang="pt-BR" sz="1600" dirty="0">
                <a:latin typeface="+mj-lt"/>
              </a:rPr>
              <a:t>A média é 59.6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67761" y="5085184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1; i &lt;= 5; ++i)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" </a:t>
            </a:r>
            <a:r>
              <a:rPr lang="pt-BR" dirty="0">
                <a:latin typeface="+mj-lt"/>
              </a:rPr>
              <a:t>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laço acaba aqui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numero; 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após o laço</a:t>
            </a:r>
          </a:p>
          <a:p>
            <a:r>
              <a:rPr lang="pt-BR" dirty="0">
                <a:latin typeface="+mj-lt"/>
              </a:rPr>
              <a:t>     soma += numero;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bloco define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escopo local</a:t>
            </a:r>
            <a:r>
              <a:rPr lang="pt-BR" dirty="0"/>
              <a:t> para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71412"/>
            <a:ext cx="76077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 = 20;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{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y = 100;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y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y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erro, y não é conhecido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Instrução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 com o mesmo nome </a:t>
            </a:r>
            <a:r>
              <a:rPr lang="pt-BR" dirty="0"/>
              <a:t>dentro e fora de um bloco, a nova esconde a antiga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4514" y="3000372"/>
            <a:ext cx="66437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 = 20; 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x original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{          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x original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x = 100;  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novo x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novo x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x &lt;&lt;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::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x original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partes</a:t>
            </a:r>
            <a:r>
              <a:rPr lang="pt-BR" dirty="0"/>
              <a:t> de um laço for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95670" y="4143380"/>
            <a:ext cx="4643470" cy="11332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(inicialização; teste; atualização)</a:t>
            </a:r>
            <a:br>
              <a:rPr lang="pt-BR" sz="1600" dirty="0">
                <a:latin typeface="+mj-lt"/>
              </a:rPr>
            </a:b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corpo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38415" y="3345420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Inicializa uma variável contador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167306" y="2571744"/>
            <a:ext cx="402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Testa se o contador chegou a um limite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120480" y="335756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Atualiza o contador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524232" y="5651956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Instrução a ser repetida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4309256" y="5448990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5400000">
            <a:off x="4595008" y="392827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5400000">
            <a:off x="7025488" y="3928272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5400000">
            <a:off x="5595934" y="3571876"/>
            <a:ext cx="1143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1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Vírgula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bloco permite usar várias instruções </a:t>
            </a:r>
            <a:r>
              <a:rPr lang="pt-BR" dirty="0"/>
              <a:t>onde a sintaxe da linguagem C++ só aceita uma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vírgula </a:t>
            </a:r>
            <a:r>
              <a:rPr lang="pt-BR" dirty="0"/>
              <a:t>faz algo semelhante, só que para expressões:</a:t>
            </a:r>
          </a:p>
          <a:p>
            <a:pPr lvl="1"/>
            <a:r>
              <a:rPr lang="pt-BR" dirty="0"/>
              <a:t>O operador permite usar várias expressões onde a sintaxe aceita somente uma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BB30EDA-6D66-422D-B7D4-9F015958A33E}"/>
              </a:ext>
            </a:extLst>
          </p:cNvPr>
          <p:cNvGrpSpPr/>
          <p:nvPr/>
        </p:nvGrpSpPr>
        <p:grpSpPr>
          <a:xfrm>
            <a:off x="2901055" y="4892644"/>
            <a:ext cx="6389891" cy="1200652"/>
            <a:chOff x="2783632" y="4941168"/>
            <a:chExt cx="6389891" cy="1200652"/>
          </a:xfrm>
        </p:grpSpPr>
        <p:sp>
          <p:nvSpPr>
            <p:cNvPr id="4" name="Retângulo 3"/>
            <p:cNvSpPr/>
            <p:nvPr/>
          </p:nvSpPr>
          <p:spPr>
            <a:xfrm>
              <a:off x="2783632" y="5495489"/>
              <a:ext cx="63898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for</a:t>
              </a:r>
              <a:r>
                <a:rPr lang="pt-BR" dirty="0">
                  <a:latin typeface="+mj-lt"/>
                </a:rPr>
                <a:t> (</a:t>
              </a: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i=0, j=5; i &lt;= 5; i++, j--)</a:t>
              </a:r>
            </a:p>
            <a:p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cout</a:t>
              </a:r>
              <a:r>
                <a:rPr lang="pt-BR" dirty="0">
                  <a:latin typeface="+mj-lt"/>
                </a:rPr>
                <a:t> &lt;&lt; i &lt;&lt;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" é diferente de "</a:t>
              </a:r>
              <a:r>
                <a:rPr lang="pt-BR" dirty="0">
                  <a:latin typeface="+mj-lt"/>
                </a:rPr>
                <a:t> &lt;&lt; j &lt;&lt; </a:t>
              </a:r>
              <a:r>
                <a:rPr lang="pt-BR" dirty="0" err="1">
                  <a:latin typeface="+mj-lt"/>
                </a:rPr>
                <a:t>endl</a:t>
              </a:r>
              <a:r>
                <a:rPr lang="pt-BR" dirty="0">
                  <a:latin typeface="+mj-lt"/>
                </a:rPr>
                <a:t>;</a:t>
              </a:r>
            </a:p>
          </p:txBody>
        </p:sp>
        <p:sp>
          <p:nvSpPr>
            <p:cNvPr id="5" name="Right Brace 4"/>
            <p:cNvSpPr/>
            <p:nvPr/>
          </p:nvSpPr>
          <p:spPr>
            <a:xfrm rot="16200000">
              <a:off x="4183479" y="4600289"/>
              <a:ext cx="144016" cy="158417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ight Brace 5"/>
            <p:cNvSpPr/>
            <p:nvPr/>
          </p:nvSpPr>
          <p:spPr>
            <a:xfrm rot="16200000">
              <a:off x="6667937" y="4903872"/>
              <a:ext cx="175120" cy="100811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ight Brace 6"/>
            <p:cNvSpPr/>
            <p:nvPr/>
          </p:nvSpPr>
          <p:spPr>
            <a:xfrm rot="16200000">
              <a:off x="5529269" y="5088084"/>
              <a:ext cx="175120" cy="6396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3668" y="4941168"/>
              <a:ext cx="134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Inicialização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76397" y="4941168"/>
              <a:ext cx="702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Teste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2915" y="4951544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Atualização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Vírgula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76438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&lt;cstring&gt;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uma palavra: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palavra[20];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palavra;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inverte string, modificando a string original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temp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i, j; 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(j = 0, i = </a:t>
            </a:r>
            <a:r>
              <a:rPr lang="pt-BR" sz="1600" dirty="0" err="1">
                <a:latin typeface="+mj-lt"/>
              </a:rPr>
              <a:t>strlen</a:t>
            </a:r>
            <a:r>
              <a:rPr lang="pt-BR" sz="1600" dirty="0">
                <a:latin typeface="+mj-lt"/>
              </a:rPr>
              <a:t>(palavra) - 1; j &lt; i; --i, ++j)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  </a:t>
            </a:r>
            <a:r>
              <a:rPr lang="pt-BR" sz="1600" dirty="0" err="1">
                <a:latin typeface="+mj-lt"/>
              </a:rPr>
              <a:t>temp</a:t>
            </a:r>
            <a:r>
              <a:rPr lang="pt-BR" sz="1600" dirty="0">
                <a:latin typeface="+mj-lt"/>
              </a:rPr>
              <a:t> = palavra[i];</a:t>
            </a:r>
          </a:p>
          <a:p>
            <a:r>
              <a:rPr lang="pt-BR" sz="1600" dirty="0">
                <a:latin typeface="+mj-lt"/>
              </a:rPr>
              <a:t>          palavra[i] = palavra[j];</a:t>
            </a:r>
          </a:p>
          <a:p>
            <a:r>
              <a:rPr lang="pt-BR" sz="1600" dirty="0">
                <a:latin typeface="+mj-lt"/>
              </a:rPr>
              <a:t>          palavra[j] = </a:t>
            </a:r>
            <a:r>
              <a:rPr lang="pt-BR" sz="1600" dirty="0" err="1">
                <a:latin typeface="+mj-lt"/>
              </a:rPr>
              <a:t>temp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     cout &lt;&lt; palavra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nPronto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.\n"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71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Vírgula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de uma expressão </a:t>
            </a:r>
            <a:r>
              <a:rPr lang="pt-BR" dirty="0"/>
              <a:t>com o operador vírgula é sempre o valor da última parte: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348880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Entre com uma palavra: </a:t>
            </a:r>
            <a:r>
              <a:rPr lang="pt-BR" b="1" dirty="0">
                <a:latin typeface="+mj-lt"/>
              </a:rPr>
              <a:t>solar</a:t>
            </a:r>
          </a:p>
          <a:p>
            <a:r>
              <a:rPr lang="pt-BR" dirty="0">
                <a:latin typeface="+mj-lt"/>
              </a:rPr>
              <a:t>ralos</a:t>
            </a:r>
          </a:p>
          <a:p>
            <a:r>
              <a:rPr lang="pt-BR" dirty="0">
                <a:latin typeface="+mj-lt"/>
              </a:rPr>
              <a:t>Pronto.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31504" y="4563459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gatos;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(gatos = 17),240,380;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gatos = 17,  a expressão = 380</a:t>
            </a:r>
          </a:p>
          <a:p>
            <a:r>
              <a:rPr lang="pt-BR" sz="1600" dirty="0">
                <a:latin typeface="+mj-lt"/>
              </a:rPr>
              <a:t>gatos = (17,240,380);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gatos = 380, a expressão = 380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gatos = 17,240,380;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gatos = 17,  a expressão = 380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           // a atribuição tem prioridade</a:t>
            </a:r>
          </a:p>
        </p:txBody>
      </p:sp>
    </p:spTree>
    <p:extLst>
      <p:ext uri="{BB962C8B-B14F-4D97-AF65-F5344CB8AC3E}">
        <p14:creationId xmlns:p14="http://schemas.microsoft.com/office/powerpoint/2010/main" val="192170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2E031884-5BA7-4C64-B832-34F1AA69BE6B}"/>
              </a:ext>
            </a:extLst>
          </p:cNvPr>
          <p:cNvSpPr/>
          <p:nvPr/>
        </p:nvSpPr>
        <p:spPr>
          <a:xfrm>
            <a:off x="2639616" y="3933056"/>
            <a:ext cx="4680520" cy="2016224"/>
          </a:xfrm>
          <a:prstGeom prst="rect">
            <a:avLst/>
          </a:prstGeom>
          <a:solidFill>
            <a:schemeClr val="bg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7E5CD6-DE2D-43D2-A9C2-6AF3C654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Aninhados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7FCF4-0773-4812-82F2-C6CD5EC3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laços</a:t>
            </a:r>
            <a:r>
              <a:rPr lang="pt-BR" dirty="0"/>
              <a:t>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aninhados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Cria uma repetição dentro de outra 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08B7CF8-75A0-4B1C-A36C-4A535EAE2228}"/>
              </a:ext>
            </a:extLst>
          </p:cNvPr>
          <p:cNvSpPr/>
          <p:nvPr/>
        </p:nvSpPr>
        <p:spPr>
          <a:xfrm>
            <a:off x="2207568" y="321297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2; i++)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j = 0; j &lt; 3; j++)</a:t>
            </a:r>
          </a:p>
          <a:p>
            <a:r>
              <a:rPr lang="pt-BR" dirty="0">
                <a:latin typeface="+mj-lt"/>
              </a:rPr>
              <a:t>    {</a:t>
            </a:r>
          </a:p>
          <a:p>
            <a:r>
              <a:rPr lang="pt-BR" dirty="0">
                <a:latin typeface="+mj-lt"/>
              </a:rPr>
              <a:t>   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}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cout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ECF763D-A980-48E3-A843-9EF4D6A9C2DA}"/>
              </a:ext>
            </a:extLst>
          </p:cNvPr>
          <p:cNvSpPr/>
          <p:nvPr/>
        </p:nvSpPr>
        <p:spPr>
          <a:xfrm>
            <a:off x="8301921" y="4033227"/>
            <a:ext cx="198002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C++ sabe repetir</a:t>
            </a:r>
          </a:p>
          <a:p>
            <a:r>
              <a:rPr lang="pt-BR" sz="1600" dirty="0">
                <a:latin typeface="+mj-lt"/>
              </a:rPr>
              <a:t>C++ sabe repetir</a:t>
            </a:r>
          </a:p>
          <a:p>
            <a:r>
              <a:rPr lang="pt-BR" sz="1600" dirty="0">
                <a:latin typeface="+mj-lt"/>
              </a:rPr>
              <a:t>C++ sabe repetir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C++ sabe repetir</a:t>
            </a:r>
          </a:p>
          <a:p>
            <a:r>
              <a:rPr lang="pt-BR" sz="1600" dirty="0">
                <a:latin typeface="+mj-lt"/>
              </a:rPr>
              <a:t>C++ sabe repetir</a:t>
            </a:r>
          </a:p>
          <a:p>
            <a:r>
              <a:rPr lang="pt-BR" sz="1600" dirty="0">
                <a:latin typeface="+mj-lt"/>
              </a:rPr>
              <a:t>C++ sabe repetir</a:t>
            </a:r>
          </a:p>
        </p:txBody>
      </p:sp>
    </p:spTree>
    <p:extLst>
      <p:ext uri="{BB962C8B-B14F-4D97-AF65-F5344CB8AC3E}">
        <p14:creationId xmlns:p14="http://schemas.microsoft.com/office/powerpoint/2010/main" val="296931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Aninhados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917407"/>
            <a:ext cx="87129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"Tabuada do Vezes\n\n"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1; i &lt;= 10; ++i)</a:t>
            </a:r>
          </a:p>
          <a:p>
            <a:r>
              <a:rPr lang="pt-BR" sz="1600" dirty="0">
                <a:latin typeface="+mj-lt"/>
              </a:rPr>
              <a:t>    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j = 1; j &lt;= 10; ++j)</a:t>
            </a:r>
          </a:p>
          <a:p>
            <a:r>
              <a:rPr lang="pt-BR" sz="1600" dirty="0">
                <a:latin typeface="+mj-lt"/>
              </a:rPr>
              <a:t>	    cout &lt;&lt; i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x "</a:t>
            </a:r>
            <a:r>
              <a:rPr lang="pt-BR" sz="1600" dirty="0">
                <a:latin typeface="+mj-lt"/>
              </a:rPr>
              <a:t> &lt;&lt; j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= "</a:t>
            </a:r>
            <a:r>
              <a:rPr lang="pt-BR" sz="1600" dirty="0">
                <a:latin typeface="+mj-lt"/>
              </a:rPr>
              <a:t> &lt;&lt; i * j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	cout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25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Aninhados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resultado não é exibido em colunas, mas poderia: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07567"/>
            <a:ext cx="909736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Tabuada do Vezes</a:t>
            </a:r>
          </a:p>
          <a:p>
            <a:endParaRPr lang="pt-BR" sz="900" dirty="0">
              <a:latin typeface="+mj-lt"/>
            </a:endParaRPr>
          </a:p>
          <a:p>
            <a:r>
              <a:rPr lang="pt-BR" sz="900" dirty="0">
                <a:latin typeface="+mj-lt"/>
              </a:rPr>
              <a:t>1 x 1 = 1     2 x 1 = 2     3 x 1 = 3     4 x 1 = 4     5 x 1 = 5     6 x 1 = 6     7 x 1 = 7     8 x 1 = 8     9 x 1 = 9     10 x 1 = 10</a:t>
            </a:r>
          </a:p>
          <a:p>
            <a:r>
              <a:rPr lang="pt-BR" sz="900" dirty="0">
                <a:latin typeface="+mj-lt"/>
              </a:rPr>
              <a:t>1 x 2 = 2     2 x 2 = 4     3 x 2 = 6     4 x 2 = 8     5 x 2 = 10    6 x 2 = 12    7 x 2 = 14    8 x 2 = 16    9 x 2 = 18    10 x 2 = 20</a:t>
            </a:r>
          </a:p>
          <a:p>
            <a:r>
              <a:rPr lang="pt-BR" sz="900" dirty="0">
                <a:latin typeface="+mj-lt"/>
              </a:rPr>
              <a:t>1 x 3 = 3     2 x 3 = 6     3 x 3 = 9     4 x 3 = 12    5 x 3 = 15    6 x 3 = 18    7 x 3 = 21    8 x 3 = 24    9 x 3 = 27    10 x 3 = 30</a:t>
            </a:r>
          </a:p>
          <a:p>
            <a:r>
              <a:rPr lang="pt-BR" sz="900" dirty="0">
                <a:latin typeface="+mj-lt"/>
              </a:rPr>
              <a:t>1 x 4 = 4     2 x 4 = 8     3 x 4 = 12    4 x 4 = 16    5 x 4 = 20    6 x 4 = 24    7 x 4 = 28    8 x 4 = 32    9 x 4 = 36    10 x 4 = 40</a:t>
            </a:r>
          </a:p>
          <a:p>
            <a:r>
              <a:rPr lang="pt-BR" sz="900" dirty="0">
                <a:latin typeface="+mj-lt"/>
              </a:rPr>
              <a:t>1 x 5 = 5     2 x 5 = 10    3 x 5 = 15    4 x 5 = 20    5 x 5 = 25    6 x 5 = 30    7 x 5 = 35    8 x 5 = 40    9 x 5 = 45    10 x 5 = 50</a:t>
            </a:r>
          </a:p>
          <a:p>
            <a:r>
              <a:rPr lang="pt-BR" sz="900" dirty="0">
                <a:latin typeface="+mj-lt"/>
              </a:rPr>
              <a:t>1 x 6 = 6     2 x 6 = 12    3 x 6 = 18    4 x 6 = 24    5 x 6 = 30    6 x 6 = 36    7 x 6 = 42    8 x 6 = 48    9 x 6 = 54    10 x 6 = 60</a:t>
            </a:r>
          </a:p>
          <a:p>
            <a:r>
              <a:rPr lang="pt-BR" sz="900" dirty="0">
                <a:latin typeface="+mj-lt"/>
              </a:rPr>
              <a:t>1 x 7 = 7     2 x 7 = 14    3 x 7 = 21    4 x 7 = 28    5 x 7 = 35    6 x 7 = 42    7 x 7 = 49    8 x 7 = 56    9 x 7 = 63    10 x 7 = 70</a:t>
            </a:r>
          </a:p>
          <a:p>
            <a:r>
              <a:rPr lang="pt-BR" sz="900" dirty="0">
                <a:latin typeface="+mj-lt"/>
              </a:rPr>
              <a:t>1 x 8 = 8     2 x 8 = 16    3 x 8 = 24    4 x 8 = 32    5 x 8 = 40    6 x 8 = 48    7 x 8 = 56    8 x 8 = 64    9 x 8 = 72    10 x 8 = 80</a:t>
            </a:r>
          </a:p>
          <a:p>
            <a:r>
              <a:rPr lang="pt-BR" sz="900" dirty="0">
                <a:latin typeface="+mj-lt"/>
              </a:rPr>
              <a:t>1 x 9 = 9     2 x 9 = 18    3 x 9 = 27    4 x 9 = 36    5 x 9 = 45    6 x 9 = 54    7 x 9 = 63    8 x 9 = 72    9 x 9 = 81    10 x 9 = 90</a:t>
            </a:r>
          </a:p>
          <a:p>
            <a:r>
              <a:rPr lang="pt-BR" sz="900" dirty="0">
                <a:latin typeface="+mj-lt"/>
              </a:rPr>
              <a:t>1 x 10 = 10   2 x 10 = 20   3 x 10 = 30   4 x 10 = 40   5 x 10 = 50   6 x 10 = 60   7 x 10 = 70   8 x 10 = 80   9 x 10 = 90   10 x 10 = 100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BE333B-14F0-4C72-9F62-45A25F903A78}"/>
              </a:ext>
            </a:extLst>
          </p:cNvPr>
          <p:cNvSpPr/>
          <p:nvPr/>
        </p:nvSpPr>
        <p:spPr>
          <a:xfrm>
            <a:off x="1991544" y="4992641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i = 1; i &lt;= 10; ++i)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for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j = 1; j &lt;= 10; ++j)</a:t>
            </a:r>
          </a:p>
          <a:p>
            <a:r>
              <a:rPr lang="pt-BR" sz="1400" dirty="0">
                <a:latin typeface="+mj-lt"/>
              </a:rPr>
              <a:t>        cout &lt;&lt; j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x "</a:t>
            </a:r>
            <a:r>
              <a:rPr lang="pt-BR" sz="1400" dirty="0">
                <a:latin typeface="+mj-lt"/>
              </a:rPr>
              <a:t> &lt;&lt; i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= "</a:t>
            </a:r>
            <a:r>
              <a:rPr lang="pt-BR" sz="1400" dirty="0">
                <a:latin typeface="+mj-lt"/>
              </a:rPr>
              <a:t> &lt;&lt; i * j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"\t"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cout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46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Novo Laço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</a:t>
            </a:r>
            <a:r>
              <a:rPr lang="pt-BR" dirty="0">
                <a:latin typeface="+mj-lt"/>
              </a:rPr>
              <a:t>11</a:t>
            </a:r>
            <a:r>
              <a:rPr lang="pt-BR" dirty="0"/>
              <a:t> introduziu uma nova forma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 for </a:t>
            </a:r>
            <a:r>
              <a:rPr lang="pt-BR" dirty="0"/>
              <a:t>que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simplifica a tarefa de percorrer todos os elementos</a:t>
            </a:r>
            <a:r>
              <a:rPr lang="pt-BR" dirty="0"/>
              <a:t> de um vetor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64807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[5] = {3,5,6,7,9};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x :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vet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&lt;&lt; x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cout &lt;&lt; </a:t>
            </a:r>
            <a:r>
              <a:rPr lang="pt-BR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37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laço for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comumente usado </a:t>
            </a:r>
            <a:r>
              <a:rPr lang="pt-BR" dirty="0"/>
              <a:t>em três cenários:</a:t>
            </a:r>
          </a:p>
          <a:p>
            <a:pPr lvl="1"/>
            <a:r>
              <a:rPr lang="pt-BR" dirty="0"/>
              <a:t>Processar elementos individuais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Processar elementos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string</a:t>
            </a:r>
            <a:br>
              <a:rPr lang="pt-BR" dirty="0"/>
            </a:b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991544" y="2852936"/>
            <a:ext cx="6868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TamVet; i++)</a:t>
            </a:r>
          </a:p>
          <a:p>
            <a:r>
              <a:rPr lang="pt-BR" dirty="0">
                <a:latin typeface="+mj-lt"/>
              </a:rPr>
              <a:t>  cout &lt;&lt; vet[i] &lt;&lt; endl;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1544" y="4324235"/>
            <a:ext cx="64823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</a:t>
            </a:r>
            <a:r>
              <a:rPr lang="pt-BR" dirty="0" err="1">
                <a:latin typeface="+mj-lt"/>
              </a:rPr>
              <a:t>strlen</a:t>
            </a:r>
            <a:r>
              <a:rPr lang="pt-BR" dirty="0">
                <a:latin typeface="+mj-lt"/>
              </a:rPr>
              <a:t>(palavra); i++)</a:t>
            </a:r>
          </a:p>
          <a:p>
            <a:r>
              <a:rPr lang="pt-BR" dirty="0">
                <a:latin typeface="+mj-lt"/>
              </a:rPr>
              <a:t>          cout &lt;&lt; palavra[i];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cout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&lt;&lt; palavra;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palavra[i]; i++)</a:t>
            </a: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palavra[i];</a:t>
            </a: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Acumular/Somar valores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 uma forma geral, ele é usado para executar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tarefas repetitivas</a:t>
            </a:r>
            <a:r>
              <a:rPr lang="pt-BR" dirty="0"/>
              <a:t>,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principalmente quando se conhece o número </a:t>
            </a:r>
            <a:br>
              <a:rPr lang="pt-BR" dirty="0"/>
            </a:br>
            <a:r>
              <a:rPr lang="pt-BR" dirty="0"/>
              <a:t>de repetições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9536" y="2276872"/>
            <a:ext cx="56368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numero;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soma = 0;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5; i++)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cin &gt;&gt; numero;</a:t>
            </a:r>
          </a:p>
          <a:p>
            <a:r>
              <a:rPr lang="pt-BR" dirty="0">
                <a:latin typeface="+mj-lt"/>
              </a:rPr>
              <a:t>   soma += numero;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60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laço for permite realizar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tarefas repetitivas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Ele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frequentemente usado</a:t>
            </a:r>
            <a:r>
              <a:rPr lang="pt-BR" dirty="0"/>
              <a:t>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Quando se conhece o número de repetições</a:t>
            </a:r>
          </a:p>
          <a:p>
            <a:pPr lvl="1"/>
            <a:r>
              <a:rPr lang="pt-BR" dirty="0"/>
              <a:t>Para processar elementos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1544" y="5157192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2000" dirty="0">
                <a:latin typeface="+mj-lt"/>
              </a:rPr>
              <a:t> (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i = 0; i &lt; TamVet; i++)</a:t>
            </a:r>
          </a:p>
          <a:p>
            <a:r>
              <a:rPr lang="pt-BR" sz="2000" dirty="0">
                <a:latin typeface="+mj-lt"/>
              </a:rPr>
              <a:t>  cout &lt;&lt; vet[i] &lt;&lt; endl;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C594BE9-1F5A-4055-A065-CED9AB96ECB2}"/>
              </a:ext>
            </a:extLst>
          </p:cNvPr>
          <p:cNvSpPr/>
          <p:nvPr/>
        </p:nvSpPr>
        <p:spPr>
          <a:xfrm>
            <a:off x="1991544" y="2494034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i &lt; 5; i++)</a:t>
            </a:r>
          </a:p>
          <a:p>
            <a:r>
              <a:rPr lang="pt-BR" dirty="0">
                <a:latin typeface="+mj-lt"/>
              </a:rPr>
              <a:t>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repetir\n"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100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passo </a:t>
            </a:r>
            <a:r>
              <a:rPr lang="pt-BR" dirty="0"/>
              <a:t>é o valor adicionado (ou subtraído) da variável contador em cada repetição do laço for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passo </a:t>
            </a:r>
            <a:r>
              <a:rPr lang="pt-BR" dirty="0"/>
              <a:t>pode ser modificado através da expressão de atualização</a:t>
            </a:r>
          </a:p>
          <a:p>
            <a:pPr lvl="1"/>
            <a:r>
              <a:rPr lang="pt-BR" dirty="0"/>
              <a:t>Ao invés de usar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i++</a:t>
            </a:r>
            <a:r>
              <a:rPr lang="pt-BR" dirty="0"/>
              <a:t>, basta usar a expressão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 = i + x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onde x é o tamanho do passo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19536" y="5445224"/>
            <a:ext cx="4363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i=0; i &lt; 5; i=i+2)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repetir.\n"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60446" y="1571613"/>
            <a:ext cx="103219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 valor inteiro: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passo;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passo;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"Contando de " </a:t>
            </a:r>
            <a:r>
              <a:rPr lang="pt-BR" dirty="0">
                <a:latin typeface="+mj-lt"/>
              </a:rPr>
              <a:t>&lt;&lt; passo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em " </a:t>
            </a:r>
            <a:b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 </a:t>
            </a:r>
            <a:r>
              <a:rPr lang="pt-BR" dirty="0">
                <a:latin typeface="+mj-lt"/>
              </a:rPr>
              <a:t>&lt;&lt; passo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0; i &lt; 100; i = i + passo)</a:t>
            </a: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atualização pode ser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qualquer</a:t>
            </a:r>
            <a:r>
              <a:rPr lang="pt-BR" dirty="0"/>
              <a:t>: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46978" y="2348880"/>
            <a:ext cx="35509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um valor inteiro: </a:t>
            </a:r>
            <a:r>
              <a:rPr lang="pt-BR" sz="1600" b="1" dirty="0">
                <a:latin typeface="+mj-lt"/>
              </a:rPr>
              <a:t>17</a:t>
            </a:r>
          </a:p>
          <a:p>
            <a:r>
              <a:rPr lang="pt-BR" sz="1600" dirty="0">
                <a:latin typeface="+mj-lt"/>
              </a:rPr>
              <a:t>Contando de 17 em 17:</a:t>
            </a:r>
          </a:p>
          <a:p>
            <a:r>
              <a:rPr lang="pt-BR" sz="1600" dirty="0">
                <a:latin typeface="+mj-lt"/>
              </a:rPr>
              <a:t>0</a:t>
            </a:r>
          </a:p>
          <a:p>
            <a:r>
              <a:rPr lang="pt-BR" sz="1600" dirty="0">
                <a:latin typeface="+mj-lt"/>
              </a:rPr>
              <a:t>17</a:t>
            </a:r>
          </a:p>
          <a:p>
            <a:r>
              <a:rPr lang="pt-BR" sz="1600" dirty="0">
                <a:latin typeface="+mj-lt"/>
              </a:rPr>
              <a:t>34</a:t>
            </a:r>
          </a:p>
          <a:p>
            <a:r>
              <a:rPr lang="pt-BR" sz="1600" dirty="0">
                <a:latin typeface="+mj-lt"/>
              </a:rPr>
              <a:t>51</a:t>
            </a:r>
          </a:p>
          <a:p>
            <a:r>
              <a:rPr lang="pt-BR" sz="1600" dirty="0">
                <a:latin typeface="+mj-lt"/>
              </a:rPr>
              <a:t>68</a:t>
            </a:r>
          </a:p>
          <a:p>
            <a:r>
              <a:rPr lang="pt-BR" sz="1600" dirty="0">
                <a:latin typeface="+mj-lt"/>
              </a:rPr>
              <a:t>85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46978" y="5213994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i = i*i + 10*i + 5;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Combinada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possui operadores que servem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atalhos</a:t>
            </a:r>
            <a:r>
              <a:rPr lang="pt-BR" dirty="0"/>
              <a:t> para as principais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combinadas com atribuição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67608" y="3021032"/>
            <a:ext cx="27758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a += 4;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 = a + 4;</a:t>
            </a:r>
          </a:p>
          <a:p>
            <a:r>
              <a:rPr lang="pt-BR" sz="1600" dirty="0">
                <a:latin typeface="+mj-lt"/>
              </a:rPr>
              <a:t>b -= 3;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b = b – 3;</a:t>
            </a:r>
          </a:p>
          <a:p>
            <a:r>
              <a:rPr lang="pt-BR" sz="1600" dirty="0">
                <a:latin typeface="+mj-lt"/>
              </a:rPr>
              <a:t>c *= 2;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 = c * 2;</a:t>
            </a:r>
          </a:p>
          <a:p>
            <a:r>
              <a:rPr lang="pt-BR" sz="1600" dirty="0">
                <a:latin typeface="+mj-lt"/>
              </a:rPr>
              <a:t>d /= 5;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 = d / 5;</a:t>
            </a:r>
          </a:p>
          <a:p>
            <a:r>
              <a:rPr lang="pt-BR" sz="1600" dirty="0">
                <a:latin typeface="+mj-lt"/>
              </a:rPr>
              <a:t>e %= 2;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 = e % 2;</a:t>
            </a:r>
          </a:p>
        </p:txBody>
      </p:sp>
      <p:sp>
        <p:nvSpPr>
          <p:cNvPr id="6" name="Retângulo 5"/>
          <p:cNvSpPr/>
          <p:nvPr/>
        </p:nvSpPr>
        <p:spPr>
          <a:xfrm>
            <a:off x="6230666" y="3131857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*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[10];</a:t>
            </a:r>
          </a:p>
          <a:p>
            <a:endParaRPr lang="pt-BR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i=0; i&lt;10; i+=2)</a:t>
            </a:r>
          </a:p>
          <a:p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cin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&gt;&gt;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[i];</a:t>
            </a:r>
          </a:p>
          <a:p>
            <a:endParaRPr lang="pt-BR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i=1; i&lt;10; i+=2)</a:t>
            </a:r>
          </a:p>
          <a:p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  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[i] = 0;</a:t>
            </a:r>
          </a:p>
          <a:p>
            <a:endParaRPr lang="pt-BR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[]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vet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;</a:t>
            </a:r>
            <a:endParaRPr lang="pt-BR" dirty="0"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CBDE35-52FF-4C49-B3D6-253121058862}"/>
              </a:ext>
            </a:extLst>
          </p:cNvPr>
          <p:cNvSpPr txBox="1"/>
          <p:nvPr/>
        </p:nvSpPr>
        <p:spPr>
          <a:xfrm>
            <a:off x="2567608" y="4487645"/>
            <a:ext cx="356791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f &gt;&gt;= 1;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 = f &gt;&gt; 1;</a:t>
            </a:r>
          </a:p>
          <a:p>
            <a:r>
              <a:rPr lang="pt-BR" sz="1600" dirty="0">
                <a:latin typeface="+mj-lt"/>
              </a:rPr>
              <a:t>g &lt;&lt;= 1;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 = g &lt;&lt; 1;</a:t>
            </a:r>
          </a:p>
          <a:p>
            <a:r>
              <a:rPr lang="pt-BR" sz="1600" dirty="0">
                <a:latin typeface="+mj-lt"/>
              </a:rPr>
              <a:t>h &amp;= 2;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h = h &amp; 2;</a:t>
            </a:r>
          </a:p>
          <a:p>
            <a:r>
              <a:rPr lang="pt-BR" sz="1600" dirty="0">
                <a:latin typeface="+mj-lt"/>
              </a:rPr>
              <a:t>i |= 4;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 = i | 4;</a:t>
            </a:r>
          </a:p>
          <a:p>
            <a:r>
              <a:rPr lang="pt-BR" sz="1600" dirty="0">
                <a:latin typeface="+mj-lt"/>
              </a:rPr>
              <a:t>j ^= 8;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j = j ^ 8;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5D110D-99D3-4C1B-8FA6-D6BA4ECB1118}"/>
              </a:ext>
            </a:extLst>
          </p:cNvPr>
          <p:cNvSpPr/>
          <p:nvPr/>
        </p:nvSpPr>
        <p:spPr>
          <a:xfrm rot="16200000">
            <a:off x="1535895" y="3512450"/>
            <a:ext cx="1213794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Aritméticas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EB921C-924C-4C28-94C1-4E8E7ADE24B3}"/>
              </a:ext>
            </a:extLst>
          </p:cNvPr>
          <p:cNvSpPr/>
          <p:nvPr/>
        </p:nvSpPr>
        <p:spPr>
          <a:xfrm rot="16200000">
            <a:off x="1569864" y="4995476"/>
            <a:ext cx="1167307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Binárias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 com Strings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32454" y="1571613"/>
            <a:ext cx="76438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cstring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uma palavra: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palavra[20];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palavra;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mostra as letras na ordem inversa</a:t>
            </a:r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</a:t>
            </a:r>
            <a:r>
              <a:rPr lang="pt-BR" dirty="0" err="1">
                <a:latin typeface="+mj-lt"/>
              </a:rPr>
              <a:t>strlen</a:t>
            </a:r>
            <a:r>
              <a:rPr lang="pt-BR" dirty="0">
                <a:latin typeface="+mj-lt"/>
              </a:rPr>
              <a:t>(palavra)-1; i &gt;= 0; i--)</a:t>
            </a:r>
          </a:p>
          <a:p>
            <a:r>
              <a:rPr lang="pt-BR" dirty="0">
                <a:latin typeface="+mj-lt"/>
              </a:rPr>
              <a:t>  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palavra[i];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nTchau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6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 com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Este código é o ponto de partida para um programa que descobre 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palavra é um palíndromo</a:t>
            </a:r>
          </a:p>
          <a:p>
            <a:pPr lvl="1"/>
            <a:r>
              <a:rPr lang="pt-BR" dirty="0"/>
              <a:t>Basta comparar a palavra original com sua versão invertida </a:t>
            </a:r>
            <a:br>
              <a:rPr lang="pt-BR" dirty="0"/>
            </a:br>
            <a:r>
              <a:rPr lang="pt-BR" dirty="0"/>
              <a:t>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strcmp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pt-BR" baseline="30000" dirty="0">
                <a:solidFill>
                  <a:schemeClr val="accent3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3857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Entre com uma palavra: </a:t>
            </a:r>
            <a:r>
              <a:rPr lang="pt-BR" b="1" dirty="0">
                <a:latin typeface="+mj-lt"/>
              </a:rPr>
              <a:t>animal</a:t>
            </a:r>
          </a:p>
          <a:p>
            <a:r>
              <a:rPr lang="pt-BR" dirty="0">
                <a:latin typeface="+mj-lt"/>
              </a:rPr>
              <a:t>lamina</a:t>
            </a:r>
          </a:p>
          <a:p>
            <a:r>
              <a:rPr lang="pt-BR" dirty="0">
                <a:latin typeface="+mj-lt"/>
              </a:rPr>
              <a:t>Tchau.</a:t>
            </a:r>
          </a:p>
        </p:txBody>
      </p:sp>
    </p:spTree>
    <p:extLst>
      <p:ext uri="{BB962C8B-B14F-4D97-AF65-F5344CB8AC3E}">
        <p14:creationId xmlns:p14="http://schemas.microsoft.com/office/powerpoint/2010/main" val="3386762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2300</TotalTime>
  <Words>2762</Words>
  <Application>Microsoft Office PowerPoint</Application>
  <PresentationFormat>Widescreen</PresentationFormat>
  <Paragraphs>421</Paragraphs>
  <Slides>28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Aplicações do laço for</vt:lpstr>
      <vt:lpstr>Introdução</vt:lpstr>
      <vt:lpstr>Introdução</vt:lpstr>
      <vt:lpstr>Tamanho do Passo</vt:lpstr>
      <vt:lpstr>Tamanho do Passo</vt:lpstr>
      <vt:lpstr>Tamanho do Passo</vt:lpstr>
      <vt:lpstr>Atribuição Combinada</vt:lpstr>
      <vt:lpstr>Laço for com Strings</vt:lpstr>
      <vt:lpstr>Laço for com Strings</vt:lpstr>
      <vt:lpstr>Incremento e Decremento</vt:lpstr>
      <vt:lpstr>Incremento e Decremento</vt:lpstr>
      <vt:lpstr>Incremento e Decremento</vt:lpstr>
      <vt:lpstr>Incremento e Decremento</vt:lpstr>
      <vt:lpstr>Incremento e Decremento</vt:lpstr>
      <vt:lpstr>Blocos de Instruções</vt:lpstr>
      <vt:lpstr>Blocos de Instruções</vt:lpstr>
      <vt:lpstr>Blocos de Instruções</vt:lpstr>
      <vt:lpstr>Blocos de Instrução</vt:lpstr>
      <vt:lpstr>Blocos de Instrução</vt:lpstr>
      <vt:lpstr>Operador Vírgula</vt:lpstr>
      <vt:lpstr>Operador Vírgula</vt:lpstr>
      <vt:lpstr>Operador Vírgula</vt:lpstr>
      <vt:lpstr>Laços Aninhados</vt:lpstr>
      <vt:lpstr>Laços Aninhados</vt:lpstr>
      <vt:lpstr>Laços Aninhados</vt:lpstr>
      <vt:lpstr>O Novo Laço for</vt:lpstr>
      <vt:lpstr>Resumo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e Expressões relacionais</dc:title>
  <dc:creator>Judson Santiago</dc:creator>
  <cp:keywords>for;while;relacional</cp:keywords>
  <cp:lastModifiedBy>Judson Santiago</cp:lastModifiedBy>
  <cp:revision>311</cp:revision>
  <dcterms:created xsi:type="dcterms:W3CDTF">2009-05-25T17:46:50Z</dcterms:created>
  <dcterms:modified xsi:type="dcterms:W3CDTF">2019-09-11T19:27:00Z</dcterms:modified>
</cp:coreProperties>
</file>