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98" r:id="rId6"/>
    <p:sldId id="299" r:id="rId7"/>
    <p:sldId id="300" r:id="rId8"/>
    <p:sldId id="301" r:id="rId9"/>
    <p:sldId id="302" r:id="rId10"/>
    <p:sldId id="303" r:id="rId11"/>
    <p:sldId id="304" r:id="rId12"/>
    <p:sldId id="305" r:id="rId13"/>
    <p:sldId id="306" r:id="rId14"/>
    <p:sldId id="343" r:id="rId15"/>
    <p:sldId id="345" r:id="rId16"/>
    <p:sldId id="307" r:id="rId17"/>
    <p:sldId id="309" r:id="rId18"/>
    <p:sldId id="308" r:id="rId19"/>
    <p:sldId id="291" r:id="rId20"/>
    <p:sldId id="292" r:id="rId21"/>
    <p:sldId id="310" r:id="rId22"/>
    <p:sldId id="311" r:id="rId23"/>
    <p:sldId id="312" r:id="rId24"/>
    <p:sldId id="313" r:id="rId25"/>
    <p:sldId id="314" r:id="rId26"/>
    <p:sldId id="315" r:id="rId27"/>
    <p:sldId id="322" r:id="rId28"/>
    <p:sldId id="323" r:id="rId29"/>
    <p:sldId id="324" r:id="rId30"/>
    <p:sldId id="344" r:id="rId31"/>
    <p:sldId id="325" r:id="rId32"/>
    <p:sldId id="326" r:id="rId33"/>
    <p:sldId id="340" r:id="rId34"/>
    <p:sldId id="341" r:id="rId3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7B58971-6899-4F4D-9C66-616BC7CB840B}" v="10" dt="2019-11-26T01:40:36.26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Estilo Claro 1 - Ênfas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421" autoAdjust="0"/>
  </p:normalViewPr>
  <p:slideViewPr>
    <p:cSldViewPr>
      <p:cViewPr varScale="1">
        <p:scale>
          <a:sx n="105" d="100"/>
          <a:sy n="105" d="100"/>
        </p:scale>
        <p:origin x="798" y="11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dson Santiago" userId="ebb108da2f256286" providerId="LiveId" clId="{1AABCC46-C753-4C17-A509-1622C807615B}"/>
    <pc:docChg chg="undo custSel addSld modSld">
      <pc:chgData name="Judson Santiago" userId="ebb108da2f256286" providerId="LiveId" clId="{1AABCC46-C753-4C17-A509-1622C807615B}" dt="2019-01-29T20:17:47.093" v="1525" actId="20577"/>
      <pc:docMkLst>
        <pc:docMk/>
      </pc:docMkLst>
      <pc:sldChg chg="modNotesTx">
        <pc:chgData name="Judson Santiago" userId="ebb108da2f256286" providerId="LiveId" clId="{1AABCC46-C753-4C17-A509-1622C807615B}" dt="2019-01-29T20:17:47.093" v="1525" actId="20577"/>
        <pc:sldMkLst>
          <pc:docMk/>
          <pc:sldMk cId="0" sldId="256"/>
        </pc:sldMkLst>
      </pc:sldChg>
      <pc:sldChg chg="modSp">
        <pc:chgData name="Judson Santiago" userId="ebb108da2f256286" providerId="LiveId" clId="{1AABCC46-C753-4C17-A509-1622C807615B}" dt="2019-01-26T13:07:07.826" v="10" actId="1076"/>
        <pc:sldMkLst>
          <pc:docMk/>
          <pc:sldMk cId="0" sldId="257"/>
        </pc:sldMkLst>
        <pc:spChg chg="mod">
          <ac:chgData name="Judson Santiago" userId="ebb108da2f256286" providerId="LiveId" clId="{1AABCC46-C753-4C17-A509-1622C807615B}" dt="2019-01-26T13:06:53.092" v="9" actId="20577"/>
          <ac:spMkLst>
            <pc:docMk/>
            <pc:sldMk cId="0" sldId="257"/>
            <ac:spMk id="3" creationId="{00000000-0000-0000-0000-000000000000}"/>
          </ac:spMkLst>
        </pc:spChg>
        <pc:graphicFrameChg chg="mod">
          <ac:chgData name="Judson Santiago" userId="ebb108da2f256286" providerId="LiveId" clId="{1AABCC46-C753-4C17-A509-1622C807615B}" dt="2019-01-26T13:07:07.826" v="10" actId="1076"/>
          <ac:graphicFrameMkLst>
            <pc:docMk/>
            <pc:sldMk cId="0" sldId="257"/>
            <ac:graphicFrameMk id="6" creationId="{00000000-0000-0000-0000-000000000000}"/>
          </ac:graphicFrameMkLst>
        </pc:graphicFrameChg>
      </pc:sldChg>
      <pc:sldChg chg="modSp">
        <pc:chgData name="Judson Santiago" userId="ebb108da2f256286" providerId="LiveId" clId="{1AABCC46-C753-4C17-A509-1622C807615B}" dt="2019-01-26T13:10:20.238" v="89" actId="20577"/>
        <pc:sldMkLst>
          <pc:docMk/>
          <pc:sldMk cId="0" sldId="298"/>
        </pc:sldMkLst>
        <pc:spChg chg="mod">
          <ac:chgData name="Judson Santiago" userId="ebb108da2f256286" providerId="LiveId" clId="{1AABCC46-C753-4C17-A509-1622C807615B}" dt="2019-01-26T13:10:20.238" v="89" actId="20577"/>
          <ac:spMkLst>
            <pc:docMk/>
            <pc:sldMk cId="0" sldId="298"/>
            <ac:spMk id="3" creationId="{00000000-0000-0000-0000-000000000000}"/>
          </ac:spMkLst>
        </pc:spChg>
      </pc:sldChg>
      <pc:sldChg chg="modSp">
        <pc:chgData name="Judson Santiago" userId="ebb108da2f256286" providerId="LiveId" clId="{1AABCC46-C753-4C17-A509-1622C807615B}" dt="2019-01-28T20:49:32.400" v="291" actId="20577"/>
        <pc:sldMkLst>
          <pc:docMk/>
          <pc:sldMk cId="0" sldId="300"/>
        </pc:sldMkLst>
        <pc:spChg chg="mod">
          <ac:chgData name="Judson Santiago" userId="ebb108da2f256286" providerId="LiveId" clId="{1AABCC46-C753-4C17-A509-1622C807615B}" dt="2019-01-26T13:12:31" v="100" actId="948"/>
          <ac:spMkLst>
            <pc:docMk/>
            <pc:sldMk cId="0" sldId="300"/>
            <ac:spMk id="4" creationId="{00000000-0000-0000-0000-000000000000}"/>
          </ac:spMkLst>
        </pc:spChg>
        <pc:spChg chg="mod">
          <ac:chgData name="Judson Santiago" userId="ebb108da2f256286" providerId="LiveId" clId="{1AABCC46-C753-4C17-A509-1622C807615B}" dt="2019-01-28T20:49:32.400" v="291" actId="20577"/>
          <ac:spMkLst>
            <pc:docMk/>
            <pc:sldMk cId="0" sldId="300"/>
            <ac:spMk id="5" creationId="{00000000-0000-0000-0000-000000000000}"/>
          </ac:spMkLst>
        </pc:spChg>
      </pc:sldChg>
      <pc:sldChg chg="modSp">
        <pc:chgData name="Judson Santiago" userId="ebb108da2f256286" providerId="LiveId" clId="{1AABCC46-C753-4C17-A509-1622C807615B}" dt="2019-01-26T13:15:13.181" v="115" actId="1035"/>
        <pc:sldMkLst>
          <pc:docMk/>
          <pc:sldMk cId="0" sldId="301"/>
        </pc:sldMkLst>
        <pc:spChg chg="mod">
          <ac:chgData name="Judson Santiago" userId="ebb108da2f256286" providerId="LiveId" clId="{1AABCC46-C753-4C17-A509-1622C807615B}" dt="2019-01-26T13:15:13.181" v="115" actId="1035"/>
          <ac:spMkLst>
            <pc:docMk/>
            <pc:sldMk cId="0" sldId="301"/>
            <ac:spMk id="4" creationId="{00000000-0000-0000-0000-000000000000}"/>
          </ac:spMkLst>
        </pc:spChg>
        <pc:spChg chg="mod">
          <ac:chgData name="Judson Santiago" userId="ebb108da2f256286" providerId="LiveId" clId="{1AABCC46-C753-4C17-A509-1622C807615B}" dt="2019-01-26T13:14:38.405" v="114" actId="1076"/>
          <ac:spMkLst>
            <pc:docMk/>
            <pc:sldMk cId="0" sldId="301"/>
            <ac:spMk id="5" creationId="{00000000-0000-0000-0000-000000000000}"/>
          </ac:spMkLst>
        </pc:spChg>
      </pc:sldChg>
      <pc:sldChg chg="modSp">
        <pc:chgData name="Judson Santiago" userId="ebb108da2f256286" providerId="LiveId" clId="{1AABCC46-C753-4C17-A509-1622C807615B}" dt="2019-01-26T13:15:50.288" v="153" actId="20577"/>
        <pc:sldMkLst>
          <pc:docMk/>
          <pc:sldMk cId="0" sldId="302"/>
        </pc:sldMkLst>
        <pc:spChg chg="mod">
          <ac:chgData name="Judson Santiago" userId="ebb108da2f256286" providerId="LiveId" clId="{1AABCC46-C753-4C17-A509-1622C807615B}" dt="2019-01-26T13:15:50.288" v="153" actId="20577"/>
          <ac:spMkLst>
            <pc:docMk/>
            <pc:sldMk cId="0" sldId="302"/>
            <ac:spMk id="4" creationId="{00000000-0000-0000-0000-000000000000}"/>
          </ac:spMkLst>
        </pc:spChg>
      </pc:sldChg>
      <pc:sldChg chg="modSp">
        <pc:chgData name="Judson Santiago" userId="ebb108da2f256286" providerId="LiveId" clId="{1AABCC46-C753-4C17-A509-1622C807615B}" dt="2019-01-26T13:16:34.181" v="168" actId="20577"/>
        <pc:sldMkLst>
          <pc:docMk/>
          <pc:sldMk cId="0" sldId="303"/>
        </pc:sldMkLst>
        <pc:spChg chg="mod">
          <ac:chgData name="Judson Santiago" userId="ebb108da2f256286" providerId="LiveId" clId="{1AABCC46-C753-4C17-A509-1622C807615B}" dt="2019-01-26T13:16:34.181" v="168" actId="20577"/>
          <ac:spMkLst>
            <pc:docMk/>
            <pc:sldMk cId="0" sldId="303"/>
            <ac:spMk id="4" creationId="{00000000-0000-0000-0000-000000000000}"/>
          </ac:spMkLst>
        </pc:spChg>
      </pc:sldChg>
      <pc:sldChg chg="modSp">
        <pc:chgData name="Judson Santiago" userId="ebb108da2f256286" providerId="LiveId" clId="{1AABCC46-C753-4C17-A509-1622C807615B}" dt="2019-01-29T17:07:29.397" v="1463" actId="1076"/>
        <pc:sldMkLst>
          <pc:docMk/>
          <pc:sldMk cId="0" sldId="304"/>
        </pc:sldMkLst>
        <pc:spChg chg="mod">
          <ac:chgData name="Judson Santiago" userId="ebb108da2f256286" providerId="LiveId" clId="{1AABCC46-C753-4C17-A509-1622C807615B}" dt="2019-01-29T17:07:23.774" v="1462" actId="27636"/>
          <ac:spMkLst>
            <pc:docMk/>
            <pc:sldMk cId="0" sldId="304"/>
            <ac:spMk id="3" creationId="{00000000-0000-0000-0000-000000000000}"/>
          </ac:spMkLst>
        </pc:spChg>
        <pc:spChg chg="mod">
          <ac:chgData name="Judson Santiago" userId="ebb108da2f256286" providerId="LiveId" clId="{1AABCC46-C753-4C17-A509-1622C807615B}" dt="2019-01-29T17:07:29.397" v="1463" actId="1076"/>
          <ac:spMkLst>
            <pc:docMk/>
            <pc:sldMk cId="0" sldId="304"/>
            <ac:spMk id="5" creationId="{00000000-0000-0000-0000-000000000000}"/>
          </ac:spMkLst>
        </pc:spChg>
      </pc:sldChg>
      <pc:sldChg chg="modSp">
        <pc:chgData name="Judson Santiago" userId="ebb108da2f256286" providerId="LiveId" clId="{1AABCC46-C753-4C17-A509-1622C807615B}" dt="2019-01-28T21:03:18.572" v="493"/>
        <pc:sldMkLst>
          <pc:docMk/>
          <pc:sldMk cId="0" sldId="305"/>
        </pc:sldMkLst>
        <pc:spChg chg="mod">
          <ac:chgData name="Judson Santiago" userId="ebb108da2f256286" providerId="LiveId" clId="{1AABCC46-C753-4C17-A509-1622C807615B}" dt="2019-01-28T21:03:18.572" v="493"/>
          <ac:spMkLst>
            <pc:docMk/>
            <pc:sldMk cId="0" sldId="305"/>
            <ac:spMk id="4" creationId="{00000000-0000-0000-0000-000000000000}"/>
          </ac:spMkLst>
        </pc:spChg>
      </pc:sldChg>
      <pc:sldChg chg="modSp">
        <pc:chgData name="Judson Santiago" userId="ebb108da2f256286" providerId="LiveId" clId="{1AABCC46-C753-4C17-A509-1622C807615B}" dt="2019-01-26T13:23:15.130" v="264" actId="1036"/>
        <pc:sldMkLst>
          <pc:docMk/>
          <pc:sldMk cId="0" sldId="307"/>
        </pc:sldMkLst>
        <pc:spChg chg="mod">
          <ac:chgData name="Judson Santiago" userId="ebb108da2f256286" providerId="LiveId" clId="{1AABCC46-C753-4C17-A509-1622C807615B}" dt="2019-01-26T13:19:40.092" v="184" actId="207"/>
          <ac:spMkLst>
            <pc:docMk/>
            <pc:sldMk cId="0" sldId="307"/>
            <ac:spMk id="3" creationId="{00000000-0000-0000-0000-000000000000}"/>
          </ac:spMkLst>
        </pc:spChg>
        <pc:spChg chg="mod">
          <ac:chgData name="Judson Santiago" userId="ebb108da2f256286" providerId="LiveId" clId="{1AABCC46-C753-4C17-A509-1622C807615B}" dt="2019-01-26T13:22:57.808" v="260" actId="14100"/>
          <ac:spMkLst>
            <pc:docMk/>
            <pc:sldMk cId="0" sldId="307"/>
            <ac:spMk id="4" creationId="{00000000-0000-0000-0000-000000000000}"/>
          </ac:spMkLst>
        </pc:spChg>
        <pc:spChg chg="mod">
          <ac:chgData name="Judson Santiago" userId="ebb108da2f256286" providerId="LiveId" clId="{1AABCC46-C753-4C17-A509-1622C807615B}" dt="2019-01-26T13:23:15.130" v="264" actId="1036"/>
          <ac:spMkLst>
            <pc:docMk/>
            <pc:sldMk cId="0" sldId="307"/>
            <ac:spMk id="6" creationId="{00000000-0000-0000-0000-000000000000}"/>
          </ac:spMkLst>
        </pc:spChg>
        <pc:spChg chg="mod">
          <ac:chgData name="Judson Santiago" userId="ebb108da2f256286" providerId="LiveId" clId="{1AABCC46-C753-4C17-A509-1622C807615B}" dt="2019-01-26T13:23:02.372" v="262" actId="1036"/>
          <ac:spMkLst>
            <pc:docMk/>
            <pc:sldMk cId="0" sldId="307"/>
            <ac:spMk id="8" creationId="{00000000-0000-0000-0000-000000000000}"/>
          </ac:spMkLst>
        </pc:spChg>
        <pc:cxnChg chg="mod">
          <ac:chgData name="Judson Santiago" userId="ebb108da2f256286" providerId="LiveId" clId="{1AABCC46-C753-4C17-A509-1622C807615B}" dt="2019-01-26T13:23:02.372" v="262" actId="1036"/>
          <ac:cxnSpMkLst>
            <pc:docMk/>
            <pc:sldMk cId="0" sldId="307"/>
            <ac:cxnSpMk id="9" creationId="{00000000-0000-0000-0000-000000000000}"/>
          </ac:cxnSpMkLst>
        </pc:cxnChg>
        <pc:cxnChg chg="mod">
          <ac:chgData name="Judson Santiago" userId="ebb108da2f256286" providerId="LiveId" clId="{1AABCC46-C753-4C17-A509-1622C807615B}" dt="2019-01-26T13:23:08.944" v="263" actId="1036"/>
          <ac:cxnSpMkLst>
            <pc:docMk/>
            <pc:sldMk cId="0" sldId="307"/>
            <ac:cxnSpMk id="12" creationId="{00000000-0000-0000-0000-000000000000}"/>
          </ac:cxnSpMkLst>
        </pc:cxnChg>
      </pc:sldChg>
      <pc:sldChg chg="modSp">
        <pc:chgData name="Judson Santiago" userId="ebb108da2f256286" providerId="LiveId" clId="{1AABCC46-C753-4C17-A509-1622C807615B}" dt="2019-01-28T21:30:38.659" v="1084" actId="20577"/>
        <pc:sldMkLst>
          <pc:docMk/>
          <pc:sldMk cId="0" sldId="308"/>
        </pc:sldMkLst>
        <pc:spChg chg="mod">
          <ac:chgData name="Judson Santiago" userId="ebb108da2f256286" providerId="LiveId" clId="{1AABCC46-C753-4C17-A509-1622C807615B}" dt="2019-01-28T21:30:38.659" v="1084" actId="20577"/>
          <ac:spMkLst>
            <pc:docMk/>
            <pc:sldMk cId="0" sldId="308"/>
            <ac:spMk id="3" creationId="{00000000-0000-0000-0000-000000000000}"/>
          </ac:spMkLst>
        </pc:spChg>
        <pc:spChg chg="mod">
          <ac:chgData name="Judson Santiago" userId="ebb108da2f256286" providerId="LiveId" clId="{1AABCC46-C753-4C17-A509-1622C807615B}" dt="2019-01-28T21:29:20.983" v="1053" actId="20577"/>
          <ac:spMkLst>
            <pc:docMk/>
            <pc:sldMk cId="0" sldId="308"/>
            <ac:spMk id="4" creationId="{00000000-0000-0000-0000-000000000000}"/>
          </ac:spMkLst>
        </pc:spChg>
      </pc:sldChg>
      <pc:sldChg chg="modSp">
        <pc:chgData name="Judson Santiago" userId="ebb108da2f256286" providerId="LiveId" clId="{1AABCC46-C753-4C17-A509-1622C807615B}" dt="2019-01-26T13:21:15.383" v="238" actId="20577"/>
        <pc:sldMkLst>
          <pc:docMk/>
          <pc:sldMk cId="0" sldId="309"/>
        </pc:sldMkLst>
        <pc:spChg chg="mod">
          <ac:chgData name="Judson Santiago" userId="ebb108da2f256286" providerId="LiveId" clId="{1AABCC46-C753-4C17-A509-1622C807615B}" dt="2019-01-26T13:20:48.293" v="212" actId="20577"/>
          <ac:spMkLst>
            <pc:docMk/>
            <pc:sldMk cId="0" sldId="309"/>
            <ac:spMk id="4" creationId="{00000000-0000-0000-0000-000000000000}"/>
          </ac:spMkLst>
        </pc:spChg>
        <pc:spChg chg="mod">
          <ac:chgData name="Judson Santiago" userId="ebb108da2f256286" providerId="LiveId" clId="{1AABCC46-C753-4C17-A509-1622C807615B}" dt="2019-01-26T13:21:01.669" v="222" actId="6549"/>
          <ac:spMkLst>
            <pc:docMk/>
            <pc:sldMk cId="0" sldId="309"/>
            <ac:spMk id="6" creationId="{00000000-0000-0000-0000-000000000000}"/>
          </ac:spMkLst>
        </pc:spChg>
        <pc:spChg chg="mod">
          <ac:chgData name="Judson Santiago" userId="ebb108da2f256286" providerId="LiveId" clId="{1AABCC46-C753-4C17-A509-1622C807615B}" dt="2019-01-26T13:21:08.625" v="233" actId="6549"/>
          <ac:spMkLst>
            <pc:docMk/>
            <pc:sldMk cId="0" sldId="309"/>
            <ac:spMk id="7" creationId="{00000000-0000-0000-0000-000000000000}"/>
          </ac:spMkLst>
        </pc:spChg>
        <pc:spChg chg="mod">
          <ac:chgData name="Judson Santiago" userId="ebb108da2f256286" providerId="LiveId" clId="{1AABCC46-C753-4C17-A509-1622C807615B}" dt="2019-01-26T13:21:15.383" v="238" actId="20577"/>
          <ac:spMkLst>
            <pc:docMk/>
            <pc:sldMk cId="0" sldId="309"/>
            <ac:spMk id="10" creationId="{00000000-0000-0000-0000-000000000000}"/>
          </ac:spMkLst>
        </pc:spChg>
      </pc:sldChg>
      <pc:sldChg chg="modSp">
        <pc:chgData name="Judson Santiago" userId="ebb108da2f256286" providerId="LiveId" clId="{1AABCC46-C753-4C17-A509-1622C807615B}" dt="2019-01-28T21:30:57.407" v="1086" actId="20577"/>
        <pc:sldMkLst>
          <pc:docMk/>
          <pc:sldMk cId="0" sldId="310"/>
        </pc:sldMkLst>
        <pc:spChg chg="mod">
          <ac:chgData name="Judson Santiago" userId="ebb108da2f256286" providerId="LiveId" clId="{1AABCC46-C753-4C17-A509-1622C807615B}" dt="2019-01-28T21:30:57.407" v="1086" actId="20577"/>
          <ac:spMkLst>
            <pc:docMk/>
            <pc:sldMk cId="0" sldId="310"/>
            <ac:spMk id="4" creationId="{00000000-0000-0000-0000-000000000000}"/>
          </ac:spMkLst>
        </pc:spChg>
      </pc:sldChg>
      <pc:sldChg chg="modSp">
        <pc:chgData name="Judson Santiago" userId="ebb108da2f256286" providerId="LiveId" clId="{1AABCC46-C753-4C17-A509-1622C807615B}" dt="2019-01-28T21:33:33.805" v="1100" actId="1076"/>
        <pc:sldMkLst>
          <pc:docMk/>
          <pc:sldMk cId="0" sldId="311"/>
        </pc:sldMkLst>
        <pc:spChg chg="mod">
          <ac:chgData name="Judson Santiago" userId="ebb108da2f256286" providerId="LiveId" clId="{1AABCC46-C753-4C17-A509-1622C807615B}" dt="2019-01-28T21:33:16.850" v="1097" actId="20577"/>
          <ac:spMkLst>
            <pc:docMk/>
            <pc:sldMk cId="0" sldId="311"/>
            <ac:spMk id="3" creationId="{00000000-0000-0000-0000-000000000000}"/>
          </ac:spMkLst>
        </pc:spChg>
        <pc:spChg chg="mod">
          <ac:chgData name="Judson Santiago" userId="ebb108da2f256286" providerId="LiveId" clId="{1AABCC46-C753-4C17-A509-1622C807615B}" dt="2019-01-28T21:33:33.805" v="1100" actId="1076"/>
          <ac:spMkLst>
            <pc:docMk/>
            <pc:sldMk cId="0" sldId="311"/>
            <ac:spMk id="5" creationId="{00000000-0000-0000-0000-000000000000}"/>
          </ac:spMkLst>
        </pc:spChg>
      </pc:sldChg>
      <pc:sldChg chg="modSp">
        <pc:chgData name="Judson Santiago" userId="ebb108da2f256286" providerId="LiveId" clId="{1AABCC46-C753-4C17-A509-1622C807615B}" dt="2019-01-28T21:35:52.484" v="1112" actId="20577"/>
        <pc:sldMkLst>
          <pc:docMk/>
          <pc:sldMk cId="0" sldId="312"/>
        </pc:sldMkLst>
        <pc:spChg chg="mod">
          <ac:chgData name="Judson Santiago" userId="ebb108da2f256286" providerId="LiveId" clId="{1AABCC46-C753-4C17-A509-1622C807615B}" dt="2019-01-28T21:35:41.272" v="1105" actId="20577"/>
          <ac:spMkLst>
            <pc:docMk/>
            <pc:sldMk cId="0" sldId="312"/>
            <ac:spMk id="5" creationId="{00000000-0000-0000-0000-000000000000}"/>
          </ac:spMkLst>
        </pc:spChg>
        <pc:spChg chg="mod">
          <ac:chgData name="Judson Santiago" userId="ebb108da2f256286" providerId="LiveId" clId="{1AABCC46-C753-4C17-A509-1622C807615B}" dt="2019-01-28T21:35:52.484" v="1112" actId="20577"/>
          <ac:spMkLst>
            <pc:docMk/>
            <pc:sldMk cId="0" sldId="312"/>
            <ac:spMk id="6" creationId="{00000000-0000-0000-0000-000000000000}"/>
          </ac:spMkLst>
        </pc:spChg>
      </pc:sldChg>
      <pc:sldChg chg="modSp">
        <pc:chgData name="Judson Santiago" userId="ebb108da2f256286" providerId="LiveId" clId="{1AABCC46-C753-4C17-A509-1622C807615B}" dt="2019-01-28T21:36:16.137" v="1122" actId="20577"/>
        <pc:sldMkLst>
          <pc:docMk/>
          <pc:sldMk cId="0" sldId="313"/>
        </pc:sldMkLst>
        <pc:spChg chg="mod">
          <ac:chgData name="Judson Santiago" userId="ebb108da2f256286" providerId="LiveId" clId="{1AABCC46-C753-4C17-A509-1622C807615B}" dt="2019-01-28T21:36:12.133" v="1117" actId="20577"/>
          <ac:spMkLst>
            <pc:docMk/>
            <pc:sldMk cId="0" sldId="313"/>
            <ac:spMk id="5" creationId="{00000000-0000-0000-0000-000000000000}"/>
          </ac:spMkLst>
        </pc:spChg>
        <pc:spChg chg="mod">
          <ac:chgData name="Judson Santiago" userId="ebb108da2f256286" providerId="LiveId" clId="{1AABCC46-C753-4C17-A509-1622C807615B}" dt="2019-01-28T21:36:16.137" v="1122" actId="20577"/>
          <ac:spMkLst>
            <pc:docMk/>
            <pc:sldMk cId="0" sldId="313"/>
            <ac:spMk id="6" creationId="{00000000-0000-0000-0000-000000000000}"/>
          </ac:spMkLst>
        </pc:spChg>
      </pc:sldChg>
      <pc:sldChg chg="modSp">
        <pc:chgData name="Judson Santiago" userId="ebb108da2f256286" providerId="LiveId" clId="{1AABCC46-C753-4C17-A509-1622C807615B}" dt="2019-01-28T21:36:49.505" v="1127" actId="20577"/>
        <pc:sldMkLst>
          <pc:docMk/>
          <pc:sldMk cId="0" sldId="314"/>
        </pc:sldMkLst>
        <pc:spChg chg="mod">
          <ac:chgData name="Judson Santiago" userId="ebb108da2f256286" providerId="LiveId" clId="{1AABCC46-C753-4C17-A509-1622C807615B}" dt="2019-01-28T21:36:49.505" v="1127" actId="20577"/>
          <ac:spMkLst>
            <pc:docMk/>
            <pc:sldMk cId="0" sldId="314"/>
            <ac:spMk id="4" creationId="{00000000-0000-0000-0000-000000000000}"/>
          </ac:spMkLst>
        </pc:spChg>
      </pc:sldChg>
      <pc:sldChg chg="modSp">
        <pc:chgData name="Judson Santiago" userId="ebb108da2f256286" providerId="LiveId" clId="{1AABCC46-C753-4C17-A509-1622C807615B}" dt="2019-01-28T21:38:56.215" v="1165" actId="20577"/>
        <pc:sldMkLst>
          <pc:docMk/>
          <pc:sldMk cId="0" sldId="322"/>
        </pc:sldMkLst>
        <pc:spChg chg="mod">
          <ac:chgData name="Judson Santiago" userId="ebb108da2f256286" providerId="LiveId" clId="{1AABCC46-C753-4C17-A509-1622C807615B}" dt="2019-01-28T21:38:34.218" v="1141" actId="6549"/>
          <ac:spMkLst>
            <pc:docMk/>
            <pc:sldMk cId="0" sldId="322"/>
            <ac:spMk id="3" creationId="{00000000-0000-0000-0000-000000000000}"/>
          </ac:spMkLst>
        </pc:spChg>
        <pc:spChg chg="mod">
          <ac:chgData name="Judson Santiago" userId="ebb108da2f256286" providerId="LiveId" clId="{1AABCC46-C753-4C17-A509-1622C807615B}" dt="2019-01-28T21:38:38.860" v="1146" actId="20577"/>
          <ac:spMkLst>
            <pc:docMk/>
            <pc:sldMk cId="0" sldId="322"/>
            <ac:spMk id="4" creationId="{00000000-0000-0000-0000-000000000000}"/>
          </ac:spMkLst>
        </pc:spChg>
        <pc:spChg chg="mod">
          <ac:chgData name="Judson Santiago" userId="ebb108da2f256286" providerId="LiveId" clId="{1AABCC46-C753-4C17-A509-1622C807615B}" dt="2019-01-28T21:38:56.215" v="1165" actId="20577"/>
          <ac:spMkLst>
            <pc:docMk/>
            <pc:sldMk cId="0" sldId="322"/>
            <ac:spMk id="6" creationId="{00000000-0000-0000-0000-000000000000}"/>
          </ac:spMkLst>
        </pc:spChg>
      </pc:sldChg>
      <pc:sldChg chg="modSp">
        <pc:chgData name="Judson Santiago" userId="ebb108da2f256286" providerId="LiveId" clId="{1AABCC46-C753-4C17-A509-1622C807615B}" dt="2019-01-28T21:40:02.861" v="1212" actId="1076"/>
        <pc:sldMkLst>
          <pc:docMk/>
          <pc:sldMk cId="0" sldId="323"/>
        </pc:sldMkLst>
        <pc:spChg chg="mod">
          <ac:chgData name="Judson Santiago" userId="ebb108da2f256286" providerId="LiveId" clId="{1AABCC46-C753-4C17-A509-1622C807615B}" dt="2019-01-28T21:39:20.582" v="1187" actId="20577"/>
          <ac:spMkLst>
            <pc:docMk/>
            <pc:sldMk cId="0" sldId="323"/>
            <ac:spMk id="4" creationId="{00000000-0000-0000-0000-000000000000}"/>
          </ac:spMkLst>
        </pc:spChg>
        <pc:spChg chg="mod">
          <ac:chgData name="Judson Santiago" userId="ebb108da2f256286" providerId="LiveId" clId="{1AABCC46-C753-4C17-A509-1622C807615B}" dt="2019-01-28T21:39:27.353" v="1195" actId="20577"/>
          <ac:spMkLst>
            <pc:docMk/>
            <pc:sldMk cId="0" sldId="323"/>
            <ac:spMk id="6" creationId="{00000000-0000-0000-0000-000000000000}"/>
          </ac:spMkLst>
        </pc:spChg>
        <pc:spChg chg="mod">
          <ac:chgData name="Judson Santiago" userId="ebb108da2f256286" providerId="LiveId" clId="{1AABCC46-C753-4C17-A509-1622C807615B}" dt="2019-01-28T21:39:31.977" v="1204" actId="20577"/>
          <ac:spMkLst>
            <pc:docMk/>
            <pc:sldMk cId="0" sldId="323"/>
            <ac:spMk id="7" creationId="{00000000-0000-0000-0000-000000000000}"/>
          </ac:spMkLst>
        </pc:spChg>
        <pc:spChg chg="mod">
          <ac:chgData name="Judson Santiago" userId="ebb108da2f256286" providerId="LiveId" clId="{1AABCC46-C753-4C17-A509-1622C807615B}" dt="2019-01-28T21:39:36.453" v="1209" actId="20577"/>
          <ac:spMkLst>
            <pc:docMk/>
            <pc:sldMk cId="0" sldId="323"/>
            <ac:spMk id="10" creationId="{00000000-0000-0000-0000-000000000000}"/>
          </ac:spMkLst>
        </pc:spChg>
        <pc:spChg chg="mod">
          <ac:chgData name="Judson Santiago" userId="ebb108da2f256286" providerId="LiveId" clId="{1AABCC46-C753-4C17-A509-1622C807615B}" dt="2019-01-28T21:40:02.861" v="1212" actId="1076"/>
          <ac:spMkLst>
            <pc:docMk/>
            <pc:sldMk cId="0" sldId="323"/>
            <ac:spMk id="19" creationId="{00000000-0000-0000-0000-000000000000}"/>
          </ac:spMkLst>
        </pc:spChg>
        <pc:spChg chg="mod">
          <ac:chgData name="Judson Santiago" userId="ebb108da2f256286" providerId="LiveId" clId="{1AABCC46-C753-4C17-A509-1622C807615B}" dt="2019-01-28T21:40:00.106" v="1211" actId="1076"/>
          <ac:spMkLst>
            <pc:docMk/>
            <pc:sldMk cId="0" sldId="323"/>
            <ac:spMk id="20" creationId="{00000000-0000-0000-0000-000000000000}"/>
          </ac:spMkLst>
        </pc:spChg>
      </pc:sldChg>
      <pc:sldChg chg="addSp modSp">
        <pc:chgData name="Judson Santiago" userId="ebb108da2f256286" providerId="LiveId" clId="{1AABCC46-C753-4C17-A509-1622C807615B}" dt="2019-01-28T21:43:58.467" v="1294" actId="1038"/>
        <pc:sldMkLst>
          <pc:docMk/>
          <pc:sldMk cId="0" sldId="324"/>
        </pc:sldMkLst>
        <pc:spChg chg="mod">
          <ac:chgData name="Judson Santiago" userId="ebb108da2f256286" providerId="LiveId" clId="{1AABCC46-C753-4C17-A509-1622C807615B}" dt="2019-01-28T21:40:39.671" v="1218" actId="20577"/>
          <ac:spMkLst>
            <pc:docMk/>
            <pc:sldMk cId="0" sldId="324"/>
            <ac:spMk id="3" creationId="{00000000-0000-0000-0000-000000000000}"/>
          </ac:spMkLst>
        </pc:spChg>
        <pc:spChg chg="mod">
          <ac:chgData name="Judson Santiago" userId="ebb108da2f256286" providerId="LiveId" clId="{1AABCC46-C753-4C17-A509-1622C807615B}" dt="2019-01-28T21:41:59.767" v="1249" actId="1076"/>
          <ac:spMkLst>
            <pc:docMk/>
            <pc:sldMk cId="0" sldId="324"/>
            <ac:spMk id="4" creationId="{00000000-0000-0000-0000-000000000000}"/>
          </ac:spMkLst>
        </pc:spChg>
        <pc:spChg chg="add mod">
          <ac:chgData name="Judson Santiago" userId="ebb108da2f256286" providerId="LiveId" clId="{1AABCC46-C753-4C17-A509-1622C807615B}" dt="2019-01-28T21:43:58.467" v="1294" actId="1038"/>
          <ac:spMkLst>
            <pc:docMk/>
            <pc:sldMk cId="0" sldId="324"/>
            <ac:spMk id="5" creationId="{8A5B62BE-17D9-42D4-A025-A53BABF8B5DC}"/>
          </ac:spMkLst>
        </pc:spChg>
        <pc:spChg chg="add mod">
          <ac:chgData name="Judson Santiago" userId="ebb108da2f256286" providerId="LiveId" clId="{1AABCC46-C753-4C17-A509-1622C807615B}" dt="2019-01-28T21:43:58.467" v="1294" actId="1038"/>
          <ac:spMkLst>
            <pc:docMk/>
            <pc:sldMk cId="0" sldId="324"/>
            <ac:spMk id="6" creationId="{C37850C6-DD53-458F-92C4-9A638D96671B}"/>
          </ac:spMkLst>
        </pc:spChg>
      </pc:sldChg>
      <pc:sldChg chg="modSp modNotesTx">
        <pc:chgData name="Judson Santiago" userId="ebb108da2f256286" providerId="LiveId" clId="{1AABCC46-C753-4C17-A509-1622C807615B}" dt="2019-01-28T21:51:27.058" v="1458" actId="20577"/>
        <pc:sldMkLst>
          <pc:docMk/>
          <pc:sldMk cId="0" sldId="325"/>
        </pc:sldMkLst>
        <pc:spChg chg="mod">
          <ac:chgData name="Judson Santiago" userId="ebb108da2f256286" providerId="LiveId" clId="{1AABCC46-C753-4C17-A509-1622C807615B}" dt="2019-01-28T21:45:56.689" v="1313" actId="20577"/>
          <ac:spMkLst>
            <pc:docMk/>
            <pc:sldMk cId="0" sldId="325"/>
            <ac:spMk id="4" creationId="{00000000-0000-0000-0000-000000000000}"/>
          </ac:spMkLst>
        </pc:spChg>
      </pc:sldChg>
      <pc:sldChg chg="modSp">
        <pc:chgData name="Judson Santiago" userId="ebb108da2f256286" providerId="LiveId" clId="{1AABCC46-C753-4C17-A509-1622C807615B}" dt="2019-01-28T21:49:00.196" v="1366" actId="20577"/>
        <pc:sldMkLst>
          <pc:docMk/>
          <pc:sldMk cId="0" sldId="340"/>
        </pc:sldMkLst>
        <pc:spChg chg="mod">
          <ac:chgData name="Judson Santiago" userId="ebb108da2f256286" providerId="LiveId" clId="{1AABCC46-C753-4C17-A509-1622C807615B}" dt="2019-01-28T21:49:00.196" v="1366" actId="20577"/>
          <ac:spMkLst>
            <pc:docMk/>
            <pc:sldMk cId="0" sldId="340"/>
            <ac:spMk id="3" creationId="{00000000-0000-0000-0000-000000000000}"/>
          </ac:spMkLst>
        </pc:spChg>
      </pc:sldChg>
      <pc:sldChg chg="modSp">
        <pc:chgData name="Judson Santiago" userId="ebb108da2f256286" providerId="LiveId" clId="{1AABCC46-C753-4C17-A509-1622C807615B}" dt="2019-01-28T21:50:03.149" v="1375" actId="6549"/>
        <pc:sldMkLst>
          <pc:docMk/>
          <pc:sldMk cId="0" sldId="341"/>
        </pc:sldMkLst>
        <pc:spChg chg="mod">
          <ac:chgData name="Judson Santiago" userId="ebb108da2f256286" providerId="LiveId" clId="{1AABCC46-C753-4C17-A509-1622C807615B}" dt="2019-01-28T21:50:03.149" v="1375" actId="6549"/>
          <ac:spMkLst>
            <pc:docMk/>
            <pc:sldMk cId="0" sldId="341"/>
            <ac:spMk id="3" creationId="{00000000-0000-0000-0000-000000000000}"/>
          </ac:spMkLst>
        </pc:spChg>
      </pc:sldChg>
      <pc:sldChg chg="addSp modSp modAnim modNotesTx">
        <pc:chgData name="Judson Santiago" userId="ebb108da2f256286" providerId="LiveId" clId="{1AABCC46-C753-4C17-A509-1622C807615B}" dt="2019-01-28T21:23:11.584" v="1048"/>
        <pc:sldMkLst>
          <pc:docMk/>
          <pc:sldMk cId="2356546374" sldId="343"/>
        </pc:sldMkLst>
        <pc:spChg chg="mod">
          <ac:chgData name="Judson Santiago" userId="ebb108da2f256286" providerId="LiveId" clId="{1AABCC46-C753-4C17-A509-1622C807615B}" dt="2019-01-28T20:55:50.615" v="292" actId="20577"/>
          <ac:spMkLst>
            <pc:docMk/>
            <pc:sldMk cId="2356546374" sldId="343"/>
            <ac:spMk id="2" creationId="{00000000-0000-0000-0000-000000000000}"/>
          </ac:spMkLst>
        </pc:spChg>
        <pc:spChg chg="mod">
          <ac:chgData name="Judson Santiago" userId="ebb108da2f256286" providerId="LiveId" clId="{1AABCC46-C753-4C17-A509-1622C807615B}" dt="2019-01-28T20:56:12.258" v="293" actId="20577"/>
          <ac:spMkLst>
            <pc:docMk/>
            <pc:sldMk cId="2356546374" sldId="343"/>
            <ac:spMk id="3" creationId="{00000000-0000-0000-0000-000000000000}"/>
          </ac:spMkLst>
        </pc:spChg>
        <pc:spChg chg="add mod">
          <ac:chgData name="Judson Santiago" userId="ebb108da2f256286" providerId="LiveId" clId="{1AABCC46-C753-4C17-A509-1622C807615B}" dt="2019-01-28T21:22:45.360" v="1046" actId="1076"/>
          <ac:spMkLst>
            <pc:docMk/>
            <pc:sldMk cId="2356546374" sldId="343"/>
            <ac:spMk id="4" creationId="{C36A1950-8516-4AA2-98E6-7890F6280A75}"/>
          </ac:spMkLst>
        </pc:spChg>
        <pc:spChg chg="mod">
          <ac:chgData name="Judson Santiago" userId="ebb108da2f256286" providerId="LiveId" clId="{1AABCC46-C753-4C17-A509-1622C807615B}" dt="2019-01-28T21:22:10.191" v="1042" actId="1076"/>
          <ac:spMkLst>
            <pc:docMk/>
            <pc:sldMk cId="2356546374" sldId="343"/>
            <ac:spMk id="5" creationId="{00000000-0000-0000-0000-000000000000}"/>
          </ac:spMkLst>
        </pc:spChg>
      </pc:sldChg>
      <pc:sldChg chg="addSp modSp add modNotesTx">
        <pc:chgData name="Judson Santiago" userId="ebb108da2f256286" providerId="LiveId" clId="{1AABCC46-C753-4C17-A509-1622C807615B}" dt="2019-01-28T21:21:00.402" v="1030" actId="20577"/>
        <pc:sldMkLst>
          <pc:docMk/>
          <pc:sldMk cId="3088708537" sldId="345"/>
        </pc:sldMkLst>
        <pc:spChg chg="mod">
          <ac:chgData name="Judson Santiago" userId="ebb108da2f256286" providerId="LiveId" clId="{1AABCC46-C753-4C17-A509-1622C807615B}" dt="2019-01-28T20:56:39.545" v="295"/>
          <ac:spMkLst>
            <pc:docMk/>
            <pc:sldMk cId="3088708537" sldId="345"/>
            <ac:spMk id="2" creationId="{7DDD56FD-3211-4D41-9924-9C29E200079E}"/>
          </ac:spMkLst>
        </pc:spChg>
        <pc:spChg chg="mod">
          <ac:chgData name="Judson Santiago" userId="ebb108da2f256286" providerId="LiveId" clId="{1AABCC46-C753-4C17-A509-1622C807615B}" dt="2019-01-28T21:19:37.908" v="930" actId="20577"/>
          <ac:spMkLst>
            <pc:docMk/>
            <pc:sldMk cId="3088708537" sldId="345"/>
            <ac:spMk id="3" creationId="{D7BD1ECF-106E-4579-92C7-187F9964991E}"/>
          </ac:spMkLst>
        </pc:spChg>
        <pc:spChg chg="add mod">
          <ac:chgData name="Judson Santiago" userId="ebb108da2f256286" providerId="LiveId" clId="{1AABCC46-C753-4C17-A509-1622C807615B}" dt="2019-01-28T21:18:24.134" v="910" actId="207"/>
          <ac:spMkLst>
            <pc:docMk/>
            <pc:sldMk cId="3088708537" sldId="345"/>
            <ac:spMk id="4" creationId="{5EF0EE36-3E02-47FB-BAD1-CC79B47BD0D3}"/>
          </ac:spMkLst>
        </pc:spChg>
      </pc:sldChg>
    </pc:docChg>
  </pc:docChgLst>
  <pc:docChgLst>
    <pc:chgData name="Judson Santiago" userId="ebb108da2f256286" providerId="LiveId" clId="{1C5C77C5-0F5C-4A39-9374-9ACE86513052}"/>
    <pc:docChg chg="undo modSld">
      <pc:chgData name="Judson Santiago" userId="ebb108da2f256286" providerId="LiveId" clId="{1C5C77C5-0F5C-4A39-9374-9ACE86513052}" dt="2019-09-12T19:25:46.172" v="81" actId="6549"/>
      <pc:docMkLst>
        <pc:docMk/>
      </pc:docMkLst>
      <pc:sldChg chg="modSp modNotesTx">
        <pc:chgData name="Judson Santiago" userId="ebb108da2f256286" providerId="LiveId" clId="{1C5C77C5-0F5C-4A39-9374-9ACE86513052}" dt="2019-09-12T19:25:46.172" v="81" actId="6549"/>
        <pc:sldMkLst>
          <pc:docMk/>
          <pc:sldMk cId="0" sldId="256"/>
        </pc:sldMkLst>
        <pc:spChg chg="mod">
          <ac:chgData name="Judson Santiago" userId="ebb108da2f256286" providerId="LiveId" clId="{1C5C77C5-0F5C-4A39-9374-9ACE86513052}" dt="2019-09-12T19:25:46.172" v="81" actId="6549"/>
          <ac:spMkLst>
            <pc:docMk/>
            <pc:sldMk cId="0" sldId="256"/>
            <ac:spMk id="2" creationId="{00000000-0000-0000-0000-000000000000}"/>
          </ac:spMkLst>
        </pc:spChg>
      </pc:sldChg>
      <pc:sldChg chg="modSp">
        <pc:chgData name="Judson Santiago" userId="ebb108da2f256286" providerId="LiveId" clId="{1C5C77C5-0F5C-4A39-9374-9ACE86513052}" dt="2019-09-12T18:51:59.340" v="6" actId="207"/>
        <pc:sldMkLst>
          <pc:docMk/>
          <pc:sldMk cId="0" sldId="258"/>
        </pc:sldMkLst>
        <pc:spChg chg="mod">
          <ac:chgData name="Judson Santiago" userId="ebb108da2f256286" providerId="LiveId" clId="{1C5C77C5-0F5C-4A39-9374-9ACE86513052}" dt="2019-09-12T18:51:59.340" v="6" actId="207"/>
          <ac:spMkLst>
            <pc:docMk/>
            <pc:sldMk cId="0" sldId="258"/>
            <ac:spMk id="3" creationId="{00000000-0000-0000-0000-000000000000}"/>
          </ac:spMkLst>
        </pc:spChg>
      </pc:sldChg>
      <pc:sldChg chg="modNotesTx">
        <pc:chgData name="Judson Santiago" userId="ebb108da2f256286" providerId="LiveId" clId="{1C5C77C5-0F5C-4A39-9374-9ACE86513052}" dt="2019-09-12T18:58:35.875" v="40" actId="20577"/>
        <pc:sldMkLst>
          <pc:docMk/>
          <pc:sldMk cId="0" sldId="302"/>
        </pc:sldMkLst>
      </pc:sldChg>
      <pc:sldChg chg="addSp">
        <pc:chgData name="Judson Santiago" userId="ebb108da2f256286" providerId="LiveId" clId="{1C5C77C5-0F5C-4A39-9374-9ACE86513052}" dt="2019-09-12T19:10:44.716" v="41"/>
        <pc:sldMkLst>
          <pc:docMk/>
          <pc:sldMk cId="0" sldId="304"/>
        </pc:sldMkLst>
        <pc:grpChg chg="add">
          <ac:chgData name="Judson Santiago" userId="ebb108da2f256286" providerId="LiveId" clId="{1C5C77C5-0F5C-4A39-9374-9ACE86513052}" dt="2019-09-12T19:10:44.716" v="41"/>
          <ac:grpSpMkLst>
            <pc:docMk/>
            <pc:sldMk cId="0" sldId="304"/>
            <ac:grpSpMk id="6" creationId="{F1469E8B-6254-4576-A809-595059314D2B}"/>
          </ac:grpSpMkLst>
        </pc:grpChg>
      </pc:sldChg>
      <pc:sldChg chg="modSp">
        <pc:chgData name="Judson Santiago" userId="ebb108da2f256286" providerId="LiveId" clId="{1C5C77C5-0F5C-4A39-9374-9ACE86513052}" dt="2019-09-12T19:12:10.104" v="45" actId="1036"/>
        <pc:sldMkLst>
          <pc:docMk/>
          <pc:sldMk cId="0" sldId="305"/>
        </pc:sldMkLst>
        <pc:spChg chg="mod">
          <ac:chgData name="Judson Santiago" userId="ebb108da2f256286" providerId="LiveId" clId="{1C5C77C5-0F5C-4A39-9374-9ACE86513052}" dt="2019-09-12T19:12:10.104" v="45" actId="1036"/>
          <ac:spMkLst>
            <pc:docMk/>
            <pc:sldMk cId="0" sldId="305"/>
            <ac:spMk id="4" creationId="{00000000-0000-0000-0000-000000000000}"/>
          </ac:spMkLst>
        </pc:spChg>
      </pc:sldChg>
      <pc:sldChg chg="modSp">
        <pc:chgData name="Judson Santiago" userId="ebb108da2f256286" providerId="LiveId" clId="{1C5C77C5-0F5C-4A39-9374-9ACE86513052}" dt="2019-09-12T19:23:48.634" v="65" actId="6549"/>
        <pc:sldMkLst>
          <pc:docMk/>
          <pc:sldMk cId="0" sldId="322"/>
        </pc:sldMkLst>
        <pc:spChg chg="mod">
          <ac:chgData name="Judson Santiago" userId="ebb108da2f256286" providerId="LiveId" clId="{1C5C77C5-0F5C-4A39-9374-9ACE86513052}" dt="2019-09-12T19:23:46.001" v="63" actId="6549"/>
          <ac:spMkLst>
            <pc:docMk/>
            <pc:sldMk cId="0" sldId="322"/>
            <ac:spMk id="2" creationId="{00000000-0000-0000-0000-000000000000}"/>
          </ac:spMkLst>
        </pc:spChg>
        <pc:spChg chg="mod">
          <ac:chgData name="Judson Santiago" userId="ebb108da2f256286" providerId="LiveId" clId="{1C5C77C5-0F5C-4A39-9374-9ACE86513052}" dt="2019-09-12T19:23:48.634" v="65" actId="6549"/>
          <ac:spMkLst>
            <pc:docMk/>
            <pc:sldMk cId="0" sldId="322"/>
            <ac:spMk id="3" creationId="{00000000-0000-0000-0000-000000000000}"/>
          </ac:spMkLst>
        </pc:spChg>
      </pc:sldChg>
      <pc:sldChg chg="modSp">
        <pc:chgData name="Judson Santiago" userId="ebb108da2f256286" providerId="LiveId" clId="{1C5C77C5-0F5C-4A39-9374-9ACE86513052}" dt="2019-09-12T19:23:56.689" v="67" actId="20577"/>
        <pc:sldMkLst>
          <pc:docMk/>
          <pc:sldMk cId="0" sldId="323"/>
        </pc:sldMkLst>
        <pc:spChg chg="mod">
          <ac:chgData name="Judson Santiago" userId="ebb108da2f256286" providerId="LiveId" clId="{1C5C77C5-0F5C-4A39-9374-9ACE86513052}" dt="2019-09-12T19:23:56.689" v="67" actId="20577"/>
          <ac:spMkLst>
            <pc:docMk/>
            <pc:sldMk cId="0" sldId="323"/>
            <ac:spMk id="2" creationId="{00000000-0000-0000-0000-000000000000}"/>
          </ac:spMkLst>
        </pc:spChg>
      </pc:sldChg>
      <pc:sldChg chg="modSp">
        <pc:chgData name="Judson Santiago" userId="ebb108da2f256286" providerId="LiveId" clId="{1C5C77C5-0F5C-4A39-9374-9ACE86513052}" dt="2019-09-12T19:24:05.806" v="71" actId="6549"/>
        <pc:sldMkLst>
          <pc:docMk/>
          <pc:sldMk cId="0" sldId="324"/>
        </pc:sldMkLst>
        <pc:spChg chg="mod">
          <ac:chgData name="Judson Santiago" userId="ebb108da2f256286" providerId="LiveId" clId="{1C5C77C5-0F5C-4A39-9374-9ACE86513052}" dt="2019-09-12T19:24:03.604" v="69" actId="6549"/>
          <ac:spMkLst>
            <pc:docMk/>
            <pc:sldMk cId="0" sldId="324"/>
            <ac:spMk id="2" creationId="{00000000-0000-0000-0000-000000000000}"/>
          </ac:spMkLst>
        </pc:spChg>
        <pc:spChg chg="mod">
          <ac:chgData name="Judson Santiago" userId="ebb108da2f256286" providerId="LiveId" clId="{1C5C77C5-0F5C-4A39-9374-9ACE86513052}" dt="2019-09-12T19:24:05.806" v="71" actId="6549"/>
          <ac:spMkLst>
            <pc:docMk/>
            <pc:sldMk cId="0" sldId="324"/>
            <ac:spMk id="3" creationId="{00000000-0000-0000-0000-000000000000}"/>
          </ac:spMkLst>
        </pc:spChg>
      </pc:sldChg>
      <pc:sldChg chg="modSp">
        <pc:chgData name="Judson Santiago" userId="ebb108da2f256286" providerId="LiveId" clId="{1C5C77C5-0F5C-4A39-9374-9ACE86513052}" dt="2019-09-12T19:24:24.778" v="77" actId="6549"/>
        <pc:sldMkLst>
          <pc:docMk/>
          <pc:sldMk cId="0" sldId="325"/>
        </pc:sldMkLst>
        <pc:spChg chg="mod">
          <ac:chgData name="Judson Santiago" userId="ebb108da2f256286" providerId="LiveId" clId="{1C5C77C5-0F5C-4A39-9374-9ACE86513052}" dt="2019-09-12T19:24:24.778" v="77" actId="6549"/>
          <ac:spMkLst>
            <pc:docMk/>
            <pc:sldMk cId="0" sldId="325"/>
            <ac:spMk id="2" creationId="{00000000-0000-0000-0000-000000000000}"/>
          </ac:spMkLst>
        </pc:spChg>
      </pc:sldChg>
      <pc:sldChg chg="modSp">
        <pc:chgData name="Judson Santiago" userId="ebb108da2f256286" providerId="LiveId" clId="{1C5C77C5-0F5C-4A39-9374-9ACE86513052}" dt="2019-09-12T19:25:23.243" v="79" actId="6549"/>
        <pc:sldMkLst>
          <pc:docMk/>
          <pc:sldMk cId="0" sldId="326"/>
        </pc:sldMkLst>
        <pc:spChg chg="mod">
          <ac:chgData name="Judson Santiago" userId="ebb108da2f256286" providerId="LiveId" clId="{1C5C77C5-0F5C-4A39-9374-9ACE86513052}" dt="2019-09-12T19:25:23.243" v="79" actId="6549"/>
          <ac:spMkLst>
            <pc:docMk/>
            <pc:sldMk cId="0" sldId="326"/>
            <ac:spMk id="2" creationId="{00000000-0000-0000-0000-000000000000}"/>
          </ac:spMkLst>
        </pc:spChg>
      </pc:sldChg>
      <pc:sldChg chg="modSp">
        <pc:chgData name="Judson Santiago" userId="ebb108da2f256286" providerId="LiveId" clId="{1C5C77C5-0F5C-4A39-9374-9ACE86513052}" dt="2019-09-12T19:15:47.140" v="53" actId="1076"/>
        <pc:sldMkLst>
          <pc:docMk/>
          <pc:sldMk cId="2356546374" sldId="343"/>
        </pc:sldMkLst>
        <pc:spChg chg="mod">
          <ac:chgData name="Judson Santiago" userId="ebb108da2f256286" providerId="LiveId" clId="{1C5C77C5-0F5C-4A39-9374-9ACE86513052}" dt="2019-09-12T19:15:47.140" v="53" actId="1076"/>
          <ac:spMkLst>
            <pc:docMk/>
            <pc:sldMk cId="2356546374" sldId="343"/>
            <ac:spMk id="4" creationId="{C36A1950-8516-4AA2-98E6-7890F6280A75}"/>
          </ac:spMkLst>
        </pc:spChg>
        <pc:spChg chg="mod">
          <ac:chgData name="Judson Santiago" userId="ebb108da2f256286" providerId="LiveId" clId="{1C5C77C5-0F5C-4A39-9374-9ACE86513052}" dt="2019-09-12T19:15:32.993" v="52" actId="20577"/>
          <ac:spMkLst>
            <pc:docMk/>
            <pc:sldMk cId="2356546374" sldId="343"/>
            <ac:spMk id="5" creationId="{00000000-0000-0000-0000-000000000000}"/>
          </ac:spMkLst>
        </pc:spChg>
      </pc:sldChg>
      <pc:sldChg chg="modSp">
        <pc:chgData name="Judson Santiago" userId="ebb108da2f256286" providerId="LiveId" clId="{1C5C77C5-0F5C-4A39-9374-9ACE86513052}" dt="2019-09-12T19:24:15.678" v="75" actId="6549"/>
        <pc:sldMkLst>
          <pc:docMk/>
          <pc:sldMk cId="2723404661" sldId="344"/>
        </pc:sldMkLst>
        <pc:spChg chg="mod">
          <ac:chgData name="Judson Santiago" userId="ebb108da2f256286" providerId="LiveId" clId="{1C5C77C5-0F5C-4A39-9374-9ACE86513052}" dt="2019-09-12T19:24:12.843" v="73" actId="6549"/>
          <ac:spMkLst>
            <pc:docMk/>
            <pc:sldMk cId="2723404661" sldId="344"/>
            <ac:spMk id="2" creationId="{00000000-0000-0000-0000-000000000000}"/>
          </ac:spMkLst>
        </pc:spChg>
        <pc:spChg chg="mod">
          <ac:chgData name="Judson Santiago" userId="ebb108da2f256286" providerId="LiveId" clId="{1C5C77C5-0F5C-4A39-9374-9ACE86513052}" dt="2019-09-12T19:24:15.678" v="75" actId="6549"/>
          <ac:spMkLst>
            <pc:docMk/>
            <pc:sldMk cId="2723404661" sldId="344"/>
            <ac:spMk id="3" creationId="{00000000-0000-0000-0000-000000000000}"/>
          </ac:spMkLst>
        </pc:spChg>
      </pc:sldChg>
    </pc:docChg>
  </pc:docChgLst>
  <pc:docChgLst>
    <pc:chgData name="Judson Santiago" userId="ebb108da2f256286" providerId="LiveId" clId="{E7B58971-6899-4F4D-9C66-616BC7CB840B}"/>
    <pc:docChg chg="undo custSel addSld delSld modSld sldOrd">
      <pc:chgData name="Judson Santiago" userId="ebb108da2f256286" providerId="LiveId" clId="{E7B58971-6899-4F4D-9C66-616BC7CB840B}" dt="2019-11-26T01:52:25.461" v="970" actId="20577"/>
      <pc:docMkLst>
        <pc:docMk/>
      </pc:docMkLst>
      <pc:sldChg chg="modSp add modNotesTx">
        <pc:chgData name="Judson Santiago" userId="ebb108da2f256286" providerId="LiveId" clId="{E7B58971-6899-4F4D-9C66-616BC7CB840B}" dt="2019-11-26T01:43:37.832" v="823" actId="20577"/>
        <pc:sldMkLst>
          <pc:docMk/>
          <pc:sldMk cId="0" sldId="291"/>
        </pc:sldMkLst>
        <pc:spChg chg="mod">
          <ac:chgData name="Judson Santiago" userId="ebb108da2f256286" providerId="LiveId" clId="{E7B58971-6899-4F4D-9C66-616BC7CB840B}" dt="2019-11-26T01:28:12.263" v="161"/>
          <ac:spMkLst>
            <pc:docMk/>
            <pc:sldMk cId="0" sldId="291"/>
            <ac:spMk id="2" creationId="{00000000-0000-0000-0000-000000000000}"/>
          </ac:spMkLst>
        </pc:spChg>
        <pc:spChg chg="mod">
          <ac:chgData name="Judson Santiago" userId="ebb108da2f256286" providerId="LiveId" clId="{E7B58971-6899-4F4D-9C66-616BC7CB840B}" dt="2019-11-26T01:42:37.168" v="759" actId="6549"/>
          <ac:spMkLst>
            <pc:docMk/>
            <pc:sldMk cId="0" sldId="291"/>
            <ac:spMk id="4" creationId="{00000000-0000-0000-0000-000000000000}"/>
          </ac:spMkLst>
        </pc:spChg>
      </pc:sldChg>
      <pc:sldChg chg="modSp add">
        <pc:chgData name="Judson Santiago" userId="ebb108da2f256286" providerId="LiveId" clId="{E7B58971-6899-4F4D-9C66-616BC7CB840B}" dt="2019-11-26T01:52:25.461" v="970" actId="20577"/>
        <pc:sldMkLst>
          <pc:docMk/>
          <pc:sldMk cId="0" sldId="292"/>
        </pc:sldMkLst>
        <pc:spChg chg="mod">
          <ac:chgData name="Judson Santiago" userId="ebb108da2f256286" providerId="LiveId" clId="{E7B58971-6899-4F4D-9C66-616BC7CB840B}" dt="2019-11-26T01:28:15.063" v="162"/>
          <ac:spMkLst>
            <pc:docMk/>
            <pc:sldMk cId="0" sldId="292"/>
            <ac:spMk id="2" creationId="{00000000-0000-0000-0000-000000000000}"/>
          </ac:spMkLst>
        </pc:spChg>
        <pc:spChg chg="mod">
          <ac:chgData name="Judson Santiago" userId="ebb108da2f256286" providerId="LiveId" clId="{E7B58971-6899-4F4D-9C66-616BC7CB840B}" dt="2019-11-26T01:40:36.267" v="647" actId="207"/>
          <ac:spMkLst>
            <pc:docMk/>
            <pc:sldMk cId="0" sldId="292"/>
            <ac:spMk id="3" creationId="{00000000-0000-0000-0000-000000000000}"/>
          </ac:spMkLst>
        </pc:spChg>
        <pc:spChg chg="mod">
          <ac:chgData name="Judson Santiago" userId="ebb108da2f256286" providerId="LiveId" clId="{E7B58971-6899-4F4D-9C66-616BC7CB840B}" dt="2019-11-26T01:52:25.461" v="970" actId="20577"/>
          <ac:spMkLst>
            <pc:docMk/>
            <pc:sldMk cId="0" sldId="292"/>
            <ac:spMk id="4" creationId="{00000000-0000-0000-0000-000000000000}"/>
          </ac:spMkLst>
        </pc:spChg>
        <pc:spChg chg="mod">
          <ac:chgData name="Judson Santiago" userId="ebb108da2f256286" providerId="LiveId" clId="{E7B58971-6899-4F4D-9C66-616BC7CB840B}" dt="2019-11-26T01:40:21.623" v="646" actId="20577"/>
          <ac:spMkLst>
            <pc:docMk/>
            <pc:sldMk cId="0" sldId="292"/>
            <ac:spMk id="5" creationId="{00000000-0000-0000-0000-000000000000}"/>
          </ac:spMkLst>
        </pc:spChg>
      </pc:sldChg>
      <pc:sldChg chg="modSp">
        <pc:chgData name="Judson Santiago" userId="ebb108da2f256286" providerId="LiveId" clId="{E7B58971-6899-4F4D-9C66-616BC7CB840B}" dt="2019-11-25T21:47:09.061" v="0" actId="6549"/>
        <pc:sldMkLst>
          <pc:docMk/>
          <pc:sldMk cId="0" sldId="298"/>
        </pc:sldMkLst>
        <pc:spChg chg="mod">
          <ac:chgData name="Judson Santiago" userId="ebb108da2f256286" providerId="LiveId" clId="{E7B58971-6899-4F4D-9C66-616BC7CB840B}" dt="2019-11-25T21:47:09.061" v="0" actId="6549"/>
          <ac:spMkLst>
            <pc:docMk/>
            <pc:sldMk cId="0" sldId="298"/>
            <ac:spMk id="3" creationId="{00000000-0000-0000-0000-000000000000}"/>
          </ac:spMkLst>
        </pc:spChg>
      </pc:sldChg>
      <pc:sldChg chg="modNotesTx">
        <pc:chgData name="Judson Santiago" userId="ebb108da2f256286" providerId="LiveId" clId="{E7B58971-6899-4F4D-9C66-616BC7CB840B}" dt="2019-11-26T01:45:49.535" v="955" actId="20577"/>
        <pc:sldMkLst>
          <pc:docMk/>
          <pc:sldMk cId="0" sldId="310"/>
        </pc:sldMkLst>
      </pc:sldChg>
      <pc:sldChg chg="ord">
        <pc:chgData name="Judson Santiago" userId="ebb108da2f256286" providerId="LiveId" clId="{E7B58971-6899-4F4D-9C66-616BC7CB840B}" dt="2019-11-26T01:24:56.368" v="158" actId="20578"/>
        <pc:sldMkLst>
          <pc:docMk/>
          <pc:sldMk cId="0" sldId="311"/>
        </pc:sldMkLst>
      </pc:sldChg>
      <pc:sldChg chg="modSp">
        <pc:chgData name="Judson Santiago" userId="ebb108da2f256286" providerId="LiveId" clId="{E7B58971-6899-4F4D-9C66-616BC7CB840B}" dt="2019-11-26T01:15:17.155" v="67" actId="20577"/>
        <pc:sldMkLst>
          <pc:docMk/>
          <pc:sldMk cId="0" sldId="312"/>
        </pc:sldMkLst>
        <pc:spChg chg="mod">
          <ac:chgData name="Judson Santiago" userId="ebb108da2f256286" providerId="LiveId" clId="{E7B58971-6899-4F4D-9C66-616BC7CB840B}" dt="2019-11-26T01:15:17.155" v="67" actId="20577"/>
          <ac:spMkLst>
            <pc:docMk/>
            <pc:sldMk cId="0" sldId="312"/>
            <ac:spMk id="3" creationId="{00000000-0000-0000-0000-000000000000}"/>
          </ac:spMkLst>
        </pc:spChg>
        <pc:spChg chg="mod">
          <ac:chgData name="Judson Santiago" userId="ebb108da2f256286" providerId="LiveId" clId="{E7B58971-6899-4F4D-9C66-616BC7CB840B}" dt="2019-11-26T01:15:06.645" v="60" actId="1076"/>
          <ac:spMkLst>
            <pc:docMk/>
            <pc:sldMk cId="0" sldId="312"/>
            <ac:spMk id="5" creationId="{00000000-0000-0000-0000-000000000000}"/>
          </ac:spMkLst>
        </pc:spChg>
        <pc:spChg chg="mod">
          <ac:chgData name="Judson Santiago" userId="ebb108da2f256286" providerId="LiveId" clId="{E7B58971-6899-4F4D-9C66-616BC7CB840B}" dt="2019-11-26T01:15:06.366" v="59" actId="1076"/>
          <ac:spMkLst>
            <pc:docMk/>
            <pc:sldMk cId="0" sldId="312"/>
            <ac:spMk id="6" creationId="{00000000-0000-0000-0000-000000000000}"/>
          </ac:spMkLst>
        </pc:spChg>
      </pc:sldChg>
      <pc:sldChg chg="modNotesTx">
        <pc:chgData name="Judson Santiago" userId="ebb108da2f256286" providerId="LiveId" clId="{E7B58971-6899-4F4D-9C66-616BC7CB840B}" dt="2019-11-26T01:18:44.932" v="154" actId="20577"/>
        <pc:sldMkLst>
          <pc:docMk/>
          <pc:sldMk cId="2723404661" sldId="344"/>
        </pc:sldMkLst>
      </pc:sldChg>
      <pc:sldChg chg="modSp">
        <pc:chgData name="Judson Santiago" userId="ebb108da2f256286" providerId="LiveId" clId="{E7B58971-6899-4F4D-9C66-616BC7CB840B}" dt="2019-11-25T21:52:49.605" v="27" actId="1076"/>
        <pc:sldMkLst>
          <pc:docMk/>
          <pc:sldMk cId="3088708537" sldId="345"/>
        </pc:sldMkLst>
        <pc:spChg chg="mod">
          <ac:chgData name="Judson Santiago" userId="ebb108da2f256286" providerId="LiveId" clId="{E7B58971-6899-4F4D-9C66-616BC7CB840B}" dt="2019-11-25T21:52:41.468" v="26" actId="20577"/>
          <ac:spMkLst>
            <pc:docMk/>
            <pc:sldMk cId="3088708537" sldId="345"/>
            <ac:spMk id="3" creationId="{D7BD1ECF-106E-4579-92C7-187F9964991E}"/>
          </ac:spMkLst>
        </pc:spChg>
        <pc:spChg chg="mod">
          <ac:chgData name="Judson Santiago" userId="ebb108da2f256286" providerId="LiveId" clId="{E7B58971-6899-4F4D-9C66-616BC7CB840B}" dt="2019-11-25T21:52:49.605" v="27" actId="1076"/>
          <ac:spMkLst>
            <pc:docMk/>
            <pc:sldMk cId="3088708537" sldId="345"/>
            <ac:spMk id="4" creationId="{5EF0EE36-3E02-47FB-BAD1-CC79B47BD0D3}"/>
          </ac:spMkLst>
        </pc:spChg>
      </pc:sldChg>
      <pc:sldChg chg="add del ord">
        <pc:chgData name="Judson Santiago" userId="ebb108da2f256286" providerId="LiveId" clId="{E7B58971-6899-4F4D-9C66-616BC7CB840B}" dt="2019-11-26T01:24:58.647" v="159"/>
        <pc:sldMkLst>
          <pc:docMk/>
          <pc:sldMk cId="590487231" sldId="346"/>
        </pc:sldMkLst>
      </pc:sldChg>
    </pc:docChg>
  </pc:docChgLst>
  <pc:docChgLst>
    <pc:chgData name="Judson Santiago" userId="ebb108da2f256286" providerId="LiveId" clId="{7CB8DCDE-EEF3-4FD3-9733-5DB94FCF971F}"/>
  </pc:docChgLst>
  <pc:docChgLst>
    <pc:chgData name="Judson Santiago" userId="ebb108da2f256286" providerId="LiveId" clId="{6E7D1355-1287-456E-8478-C1946C4ACC07}"/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dirty="0"/>
              <a:t>Resultado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view3D>
      <c:rotX val="15"/>
      <c:rotY val="20"/>
      <c:rAngAx val="0"/>
    </c:view3D>
    <c:floor>
      <c:thickness val="0"/>
      <c:spPr>
        <a:noFill/>
        <a:ln w="9525" cap="flat" cmpd="sng" algn="ctr">
          <a:solidFill>
            <a:schemeClr val="tx1">
              <a:lumMod val="15000"/>
              <a:lumOff val="85000"/>
            </a:schemeClr>
          </a:solidFill>
          <a:round/>
        </a:ln>
        <a:effectLst/>
        <a:sp3d contourW="9525">
          <a:contourClr>
            <a:schemeClr val="tx1">
              <a:lumMod val="15000"/>
              <a:lumOff val="85000"/>
            </a:schemeClr>
          </a:contourClr>
        </a:sp3d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area3DChart>
        <c:grouping val="stack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Gastos</c:v>
                </c:pt>
              </c:strCache>
            </c:strRef>
          </c:tx>
          <c:spPr>
            <a:solidFill>
              <a:schemeClr val="accent3">
                <a:tint val="77000"/>
              </a:schemeClr>
            </a:solidFill>
            <a:ln>
              <a:noFill/>
            </a:ln>
            <a:effectLst/>
            <a:sp3d/>
          </c:spPr>
          <c:cat>
            <c:numRef>
              <c:f>Planilha1!$A$2:$A$6</c:f>
              <c:numCache>
                <c:formatCode>m/d/yyyy</c:formatCode>
                <c:ptCount val="5"/>
                <c:pt idx="0">
                  <c:v>42009</c:v>
                </c:pt>
                <c:pt idx="1">
                  <c:v>42010</c:v>
                </c:pt>
                <c:pt idx="2">
                  <c:v>42011</c:v>
                </c:pt>
                <c:pt idx="3">
                  <c:v>42012</c:v>
                </c:pt>
                <c:pt idx="4">
                  <c:v>42013</c:v>
                </c:pt>
              </c:numCache>
            </c:numRef>
          </c:cat>
          <c:val>
            <c:numRef>
              <c:f>Planilha1!$B$2:$B$6</c:f>
              <c:numCache>
                <c:formatCode>General</c:formatCode>
                <c:ptCount val="5"/>
                <c:pt idx="0">
                  <c:v>32</c:v>
                </c:pt>
                <c:pt idx="1">
                  <c:v>32</c:v>
                </c:pt>
                <c:pt idx="2">
                  <c:v>28</c:v>
                </c:pt>
                <c:pt idx="3">
                  <c:v>12</c:v>
                </c:pt>
                <c:pt idx="4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0D2-46BB-A7BF-F7BFE84353AD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Faturamento</c:v>
                </c:pt>
              </c:strCache>
            </c:strRef>
          </c:tx>
          <c:spPr>
            <a:solidFill>
              <a:schemeClr val="accent3">
                <a:shade val="76000"/>
              </a:schemeClr>
            </a:solidFill>
            <a:ln>
              <a:noFill/>
            </a:ln>
            <a:effectLst/>
            <a:sp3d/>
          </c:spPr>
          <c:cat>
            <c:numRef>
              <c:f>Planilha1!$A$2:$A$6</c:f>
              <c:numCache>
                <c:formatCode>m/d/yyyy</c:formatCode>
                <c:ptCount val="5"/>
                <c:pt idx="0">
                  <c:v>42009</c:v>
                </c:pt>
                <c:pt idx="1">
                  <c:v>42010</c:v>
                </c:pt>
                <c:pt idx="2">
                  <c:v>42011</c:v>
                </c:pt>
                <c:pt idx="3">
                  <c:v>42012</c:v>
                </c:pt>
                <c:pt idx="4">
                  <c:v>42013</c:v>
                </c:pt>
              </c:numCache>
            </c:numRef>
          </c:cat>
          <c:val>
            <c:numRef>
              <c:f>Planilha1!$C$2:$C$6</c:f>
              <c:numCache>
                <c:formatCode>General</c:formatCode>
                <c:ptCount val="5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21</c:v>
                </c:pt>
                <c:pt idx="4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0D2-46BB-A7BF-F7BFE84353A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7249224"/>
        <c:axId val="367253160"/>
        <c:axId val="0"/>
      </c:area3DChart>
      <c:dateAx>
        <c:axId val="367249224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367253160"/>
        <c:crosses val="autoZero"/>
        <c:auto val="1"/>
        <c:lblOffset val="100"/>
        <c:baseTimeUnit val="days"/>
      </c:dateAx>
      <c:valAx>
        <c:axId val="3672531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36724922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3">
  <a:schemeClr val="accent3"/>
</cs:colorStyle>
</file>

<file path=ppt/charts/style1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A4E469-1D52-4F9A-B782-CF632BA3CAE2}" type="datetimeFigureOut">
              <a:rPr lang="pt-BR" smtClean="0"/>
              <a:pPr/>
              <a:t>25/11/2019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89F41A-761E-4773-B4F3-7239F80A8CB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89817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Objetivos</a:t>
            </a:r>
            <a:r>
              <a:rPr lang="pt-BR" baseline="0" dirty="0"/>
              <a:t> da aula:</a:t>
            </a:r>
          </a:p>
          <a:p>
            <a:r>
              <a:rPr lang="pt-BR" dirty="0"/>
              <a:t>- Aprender a usar os laços while e do while</a:t>
            </a:r>
          </a:p>
          <a:p>
            <a:r>
              <a:rPr lang="pt-BR" dirty="0"/>
              <a:t>- Expressões Relacionais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9F41A-761E-4773-B4F3-7239F80A8CB6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70039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Senão, o primeiro par do-</a:t>
            </a:r>
            <a:r>
              <a:rPr lang="pt-BR" dirty="0" err="1"/>
              <a:t>while</a:t>
            </a:r>
            <a:r>
              <a:rPr lang="pt-BR" dirty="0"/>
              <a:t> poderia ser interpretado como um laço e o</a:t>
            </a:r>
            <a:r>
              <a:rPr lang="pt-BR" baseline="0" dirty="0"/>
              <a:t> último </a:t>
            </a:r>
            <a:r>
              <a:rPr lang="pt-BR" baseline="0" dirty="0" err="1"/>
              <a:t>while</a:t>
            </a:r>
            <a:r>
              <a:rPr lang="pt-BR" baseline="0" dirty="0"/>
              <a:t> </a:t>
            </a:r>
            <a:r>
              <a:rPr lang="pt-BR" dirty="0"/>
              <a:t>poderia ser interpretado como outro laço cujo </a:t>
            </a:r>
            <a:r>
              <a:rPr lang="pt-BR" baseline="0" dirty="0"/>
              <a:t>corpo é vazio.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9F41A-761E-4773-B4F3-7239F80A8CB6}" type="slidenum">
              <a:rPr lang="pt-BR" smtClean="0"/>
              <a:pPr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09501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Exemplo clássico do do-while: deseja-se sempre ler antes do primeiro teste.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89F41A-761E-4773-B4F3-7239F80A8CB6}" type="slidenum">
              <a:rPr lang="pt-BR" smtClean="0"/>
              <a:pPr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0769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solidFill>
                  <a:schemeClr val="bg1"/>
                </a:solidFill>
              </a:rPr>
              <a:t>» </a:t>
            </a:r>
            <a:r>
              <a:rPr lang="pt-BR" dirty="0"/>
              <a:t>Programa exemplifica a troca de “==“ por “=“. </a:t>
            </a:r>
            <a:r>
              <a:rPr lang="pt-BR" sz="1200" dirty="0">
                <a:solidFill>
                  <a:schemeClr val="bg1"/>
                </a:solidFill>
              </a:rPr>
              <a:t>Rodar na</a:t>
            </a:r>
            <a:r>
              <a:rPr lang="pt-BR" sz="1200" baseline="0" dirty="0">
                <a:solidFill>
                  <a:schemeClr val="bg1"/>
                </a:solidFill>
              </a:rPr>
              <a:t> máquina para ver resultado de um laço infinito (Aula18Ex01.cpp)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9F41A-761E-4773-B4F3-7239F80A8CB6}" type="slidenum">
              <a:rPr lang="pt-BR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03747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dirty="0">
                <a:solidFill>
                  <a:schemeClr val="bg1"/>
                </a:solidFill>
              </a:rPr>
              <a:t>» </a:t>
            </a:r>
            <a:r>
              <a:rPr lang="pt-BR" dirty="0"/>
              <a:t>Desenhar</a:t>
            </a:r>
            <a:r>
              <a:rPr lang="pt-BR" baseline="0" dirty="0"/>
              <a:t> a memória para ilustrar a diferença.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9F41A-761E-4773-B4F3-7239F80A8CB6}" type="slidenum">
              <a:rPr lang="pt-BR" smtClean="0"/>
              <a:pPr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06931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aseline="0" dirty="0"/>
              <a:t>Cada bit da mantissa de um ponto flutuante indica se um dos termos do somatório ½^b0 + ½^b1 + ½^bn será ou não considerado.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9F41A-761E-4773-B4F3-7239F80A8CB6}" type="slidenum">
              <a:rPr lang="pt-BR" smtClean="0"/>
              <a:pPr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81511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função valor absoluto (</a:t>
            </a:r>
            <a:r>
              <a:rPr lang="pt-BR" dirty="0" err="1"/>
              <a:t>abs</a:t>
            </a:r>
            <a:r>
              <a:rPr lang="pt-BR" dirty="0"/>
              <a:t>) está definida em &lt;</a:t>
            </a:r>
            <a:r>
              <a:rPr lang="pt-BR" dirty="0" err="1"/>
              <a:t>cmath</a:t>
            </a:r>
            <a:r>
              <a:rPr lang="pt-BR" dirty="0"/>
              <a:t>&gt;</a:t>
            </a:r>
          </a:p>
          <a:p>
            <a:r>
              <a:rPr lang="pt-BR" dirty="0"/>
              <a:t>A segunda solução é a mais eficiente e, portanto, a mais utilizada.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89F41A-761E-4773-B4F3-7239F80A8CB6}" type="slidenum">
              <a:rPr lang="pt-BR" smtClean="0"/>
              <a:pPr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32286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aseline="0" dirty="0"/>
              <a:t>Utilização clássica do laço </a:t>
            </a:r>
            <a:r>
              <a:rPr lang="pt-BR" baseline="0" dirty="0" err="1"/>
              <a:t>while</a:t>
            </a:r>
            <a:r>
              <a:rPr lang="pt-BR" baseline="0" dirty="0"/>
              <a:t>: não se sabe o número de repetições. </a:t>
            </a:r>
          </a:p>
          <a:p>
            <a:r>
              <a:rPr lang="pt-BR" baseline="0" dirty="0"/>
              <a:t>Um exemplo semelhante foi usado com o laço for, porém para ler e calcular a média de 5 valores. Aqui não se sabe quantos valores serão lidos.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9F41A-761E-4773-B4F3-7239F80A8CB6}" type="slidenum">
              <a:rPr lang="pt-BR" smtClean="0"/>
              <a:pPr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93826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Laço while sendo usado para processar</a:t>
            </a:r>
            <a:r>
              <a:rPr lang="pt-BR" baseline="0" dirty="0"/>
              <a:t> elementos de um vetor quando não se sabe o número de elementos a processar. Porém aqui, como se utiliza um contador, o laço for cairia muito bem.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9F41A-761E-4773-B4F3-7239F80A8CB6}" type="slidenum">
              <a:rPr lang="pt-BR" smtClean="0"/>
              <a:pPr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02659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9F41A-761E-4773-B4F3-7239F80A8CB6}" type="slidenum">
              <a:rPr lang="pt-BR" smtClean="0"/>
              <a:pPr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60437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9F41A-761E-4773-B4F3-7239F80A8CB6}" type="slidenum">
              <a:rPr lang="pt-BR" smtClean="0"/>
              <a:pPr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2503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BAF9C-B8D8-46D5-A346-6170F2D232B6}" type="datetimeFigureOut">
              <a:rPr lang="pt-BR" smtClean="0"/>
              <a:pPr/>
              <a:t>25/11/2019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DA994-8163-41B1-A198-EFEF64765BED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32" name="Retângulo 31"/>
          <p:cNvSpPr/>
          <p:nvPr/>
        </p:nvSpPr>
        <p:spPr>
          <a:xfrm>
            <a:off x="0" y="-1"/>
            <a:ext cx="48768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1219200" y="4343400"/>
            <a:ext cx="103632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219200" y="2834640"/>
            <a:ext cx="103632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16" name="Retângulo 55"/>
          <p:cNvSpPr/>
          <p:nvPr userDrawn="1"/>
        </p:nvSpPr>
        <p:spPr>
          <a:xfrm>
            <a:off x="340388" y="4869318"/>
            <a:ext cx="97536" cy="1869717"/>
          </a:xfrm>
          <a:prstGeom prst="rect">
            <a:avLst/>
          </a:prstGeom>
          <a:solidFill>
            <a:schemeClr val="tx2">
              <a:lumMod val="2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8" name="Retângulo 64"/>
          <p:cNvSpPr/>
          <p:nvPr userDrawn="1"/>
        </p:nvSpPr>
        <p:spPr>
          <a:xfrm>
            <a:off x="340388" y="4604177"/>
            <a:ext cx="97536" cy="228600"/>
          </a:xfrm>
          <a:prstGeom prst="rect">
            <a:avLst/>
          </a:prstGeom>
          <a:solidFill>
            <a:schemeClr val="tx2">
              <a:lumMod val="5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tângulo 65"/>
          <p:cNvSpPr/>
          <p:nvPr userDrawn="1"/>
        </p:nvSpPr>
        <p:spPr>
          <a:xfrm>
            <a:off x="340388" y="4445043"/>
            <a:ext cx="97536" cy="137160"/>
          </a:xfrm>
          <a:prstGeom prst="rect">
            <a:avLst/>
          </a:prstGeom>
          <a:solidFill>
            <a:schemeClr val="tx2">
              <a:lumMod val="7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0" name="Retângulo 66"/>
          <p:cNvSpPr/>
          <p:nvPr userDrawn="1"/>
        </p:nvSpPr>
        <p:spPr>
          <a:xfrm>
            <a:off x="340388" y="4349917"/>
            <a:ext cx="97536" cy="73152"/>
          </a:xfrm>
          <a:prstGeom prst="rect">
            <a:avLst/>
          </a:prstGeom>
          <a:solidFill>
            <a:schemeClr val="tx2">
              <a:lumMod val="9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1" name="TextBox 20"/>
          <p:cNvSpPr txBox="1"/>
          <p:nvPr userDrawn="1"/>
        </p:nvSpPr>
        <p:spPr>
          <a:xfrm rot="16200000">
            <a:off x="-780326" y="5687459"/>
            <a:ext cx="19440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</a:rPr>
              <a:t>Judson</a:t>
            </a:r>
            <a:r>
              <a:rPr lang="pt-BR" sz="1400" baseline="0" dirty="0">
                <a:solidFill>
                  <a:schemeClr val="bg1"/>
                </a:solidFill>
              </a:rPr>
              <a:t> Santos Santiago</a:t>
            </a:r>
            <a:endParaRPr lang="pt-BR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BAF9C-B8D8-46D5-A346-6170F2D232B6}" type="datetimeFigureOut">
              <a:rPr lang="pt-BR" smtClean="0"/>
              <a:pPr/>
              <a:t>25/11/2019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DA994-8163-41B1-A198-EFEF64765BE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641600" cy="5851525"/>
          </a:xfrm>
        </p:spPr>
        <p:txBody>
          <a:bodyPr vert="eaVert" anchor="ctr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12800" y="274640"/>
            <a:ext cx="7823200" cy="5851525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BAF9C-B8D8-46D5-A346-6170F2D232B6}" type="datetimeFigureOut">
              <a:rPr lang="pt-BR" smtClean="0"/>
              <a:pPr/>
              <a:t>25/11/2019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DA994-8163-41B1-A198-EFEF64765BE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BAF9C-B8D8-46D5-A346-6170F2D232B6}" type="datetimeFigureOut">
              <a:rPr lang="pt-BR" smtClean="0"/>
              <a:pPr/>
              <a:t>25/11/2019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DA994-8163-41B1-A198-EFEF64765BE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rma livre 13"/>
          <p:cNvSpPr>
            <a:spLocks/>
          </p:cNvSpPr>
          <p:nvPr/>
        </p:nvSpPr>
        <p:spPr bwMode="auto">
          <a:xfrm>
            <a:off x="6438603" y="1073888"/>
            <a:ext cx="5762848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5" name="Forma livre 14"/>
          <p:cNvSpPr>
            <a:spLocks/>
          </p:cNvSpPr>
          <p:nvPr/>
        </p:nvSpPr>
        <p:spPr bwMode="auto">
          <a:xfrm>
            <a:off x="498621" y="0"/>
            <a:ext cx="7352715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3" name="Forma livre 12"/>
          <p:cNvSpPr>
            <a:spLocks/>
          </p:cNvSpPr>
          <p:nvPr/>
        </p:nvSpPr>
        <p:spPr bwMode="auto">
          <a:xfrm rot="5236414">
            <a:off x="6635304" y="1285480"/>
            <a:ext cx="4114800" cy="158496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6" name="Forma livre 15"/>
          <p:cNvSpPr>
            <a:spLocks/>
          </p:cNvSpPr>
          <p:nvPr/>
        </p:nvSpPr>
        <p:spPr bwMode="auto">
          <a:xfrm>
            <a:off x="7924800" y="0"/>
            <a:ext cx="3657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7" name="Forma livre 16"/>
          <p:cNvSpPr>
            <a:spLocks/>
          </p:cNvSpPr>
          <p:nvPr/>
        </p:nvSpPr>
        <p:spPr bwMode="auto">
          <a:xfrm>
            <a:off x="7924800" y="4267200"/>
            <a:ext cx="42672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8" name="Forma livre 17"/>
          <p:cNvSpPr>
            <a:spLocks/>
          </p:cNvSpPr>
          <p:nvPr/>
        </p:nvSpPr>
        <p:spPr bwMode="auto">
          <a:xfrm>
            <a:off x="7924800" y="0"/>
            <a:ext cx="18288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9" name="Forma livre 18"/>
          <p:cNvSpPr>
            <a:spLocks/>
          </p:cNvSpPr>
          <p:nvPr/>
        </p:nvSpPr>
        <p:spPr bwMode="auto">
          <a:xfrm>
            <a:off x="7931152" y="4246564"/>
            <a:ext cx="2787649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0" name="Forma livre 19"/>
          <p:cNvSpPr>
            <a:spLocks/>
          </p:cNvSpPr>
          <p:nvPr/>
        </p:nvSpPr>
        <p:spPr bwMode="auto">
          <a:xfrm>
            <a:off x="7924800" y="4267200"/>
            <a:ext cx="2133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1" name="Forma livre 20"/>
          <p:cNvSpPr>
            <a:spLocks/>
          </p:cNvSpPr>
          <p:nvPr/>
        </p:nvSpPr>
        <p:spPr bwMode="auto">
          <a:xfrm>
            <a:off x="7924800" y="1371600"/>
            <a:ext cx="42672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2" name="Forma livre 21"/>
          <p:cNvSpPr>
            <a:spLocks/>
          </p:cNvSpPr>
          <p:nvPr/>
        </p:nvSpPr>
        <p:spPr bwMode="auto">
          <a:xfrm>
            <a:off x="7924800" y="1752600"/>
            <a:ext cx="42672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3" name="Forma livre 22"/>
          <p:cNvSpPr>
            <a:spLocks/>
          </p:cNvSpPr>
          <p:nvPr/>
        </p:nvSpPr>
        <p:spPr bwMode="auto">
          <a:xfrm>
            <a:off x="1320800" y="4267200"/>
            <a:ext cx="660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4" name="Forma livre 23"/>
          <p:cNvSpPr>
            <a:spLocks/>
          </p:cNvSpPr>
          <p:nvPr/>
        </p:nvSpPr>
        <p:spPr bwMode="auto">
          <a:xfrm>
            <a:off x="711200" y="4267200"/>
            <a:ext cx="7112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5" name="Forma livre 24"/>
          <p:cNvSpPr>
            <a:spLocks/>
          </p:cNvSpPr>
          <p:nvPr/>
        </p:nvSpPr>
        <p:spPr bwMode="auto">
          <a:xfrm>
            <a:off x="489099" y="2438400"/>
            <a:ext cx="75184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6" name="Forma livre 25"/>
          <p:cNvSpPr>
            <a:spLocks/>
          </p:cNvSpPr>
          <p:nvPr/>
        </p:nvSpPr>
        <p:spPr bwMode="auto">
          <a:xfrm>
            <a:off x="489099" y="2133600"/>
            <a:ext cx="75184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7" name="Forma livre 26"/>
          <p:cNvSpPr>
            <a:spLocks/>
          </p:cNvSpPr>
          <p:nvPr/>
        </p:nvSpPr>
        <p:spPr bwMode="auto">
          <a:xfrm>
            <a:off x="6096000" y="4267200"/>
            <a:ext cx="18288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42536" y="1351672"/>
            <a:ext cx="7624064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BAF9C-B8D8-46D5-A346-6170F2D232B6}" type="datetimeFigureOut">
              <a:rPr lang="pt-BR" smtClean="0"/>
              <a:pPr/>
              <a:t>25/11/2019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DA994-8163-41B1-A198-EFEF64765BED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484213" y="402265"/>
            <a:ext cx="1133856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42536" y="512064"/>
            <a:ext cx="10875264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 flipH="1">
            <a:off x="495384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9" name="Retângulo 8"/>
          <p:cNvSpPr/>
          <p:nvPr/>
        </p:nvSpPr>
        <p:spPr>
          <a:xfrm flipH="1">
            <a:off x="548145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tângulo 9"/>
          <p:cNvSpPr/>
          <p:nvPr/>
        </p:nvSpPr>
        <p:spPr>
          <a:xfrm flipH="1">
            <a:off x="597933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Retângulo 10"/>
          <p:cNvSpPr/>
          <p:nvPr/>
        </p:nvSpPr>
        <p:spPr>
          <a:xfrm flipH="1">
            <a:off x="635603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2" name="Retângulo 11"/>
          <p:cNvSpPr/>
          <p:nvPr/>
        </p:nvSpPr>
        <p:spPr>
          <a:xfrm>
            <a:off x="667304" y="680477"/>
            <a:ext cx="48768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512064"/>
            <a:ext cx="10972800" cy="914400"/>
          </a:xfrm>
        </p:spPr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19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07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BAF9C-B8D8-46D5-A346-6170F2D232B6}" type="datetimeFigureOut">
              <a:rPr lang="pt-BR" smtClean="0"/>
              <a:pPr/>
              <a:t>25/11/2019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DA994-8163-41B1-A198-EFEF64765BE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tângulo 24"/>
          <p:cNvSpPr/>
          <p:nvPr/>
        </p:nvSpPr>
        <p:spPr>
          <a:xfrm>
            <a:off x="0" y="402266"/>
            <a:ext cx="11822773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3099" y="512064"/>
            <a:ext cx="103632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809750"/>
            <a:ext cx="5386917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6193368" y="1809750"/>
            <a:ext cx="5389033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609600" y="2459037"/>
            <a:ext cx="5386917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3368" y="2459037"/>
            <a:ext cx="5389033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BAF9C-B8D8-46D5-A346-6170F2D232B6}" type="datetimeFigureOut">
              <a:rPr lang="pt-BR" smtClean="0"/>
              <a:pPr/>
              <a:t>25/11/2019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DA994-8163-41B1-A198-EFEF64765BED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117053" y="680477"/>
            <a:ext cx="6096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7" name="Retângulo 16"/>
          <p:cNvSpPr/>
          <p:nvPr/>
        </p:nvSpPr>
        <p:spPr>
          <a:xfrm>
            <a:off x="63073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8" name="Retângulo 17"/>
          <p:cNvSpPr/>
          <p:nvPr/>
        </p:nvSpPr>
        <p:spPr>
          <a:xfrm>
            <a:off x="37669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tângulo 18"/>
          <p:cNvSpPr/>
          <p:nvPr/>
        </p:nvSpPr>
        <p:spPr>
          <a:xfrm>
            <a:off x="0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0" name="Retângulo 19"/>
          <p:cNvSpPr/>
          <p:nvPr/>
        </p:nvSpPr>
        <p:spPr>
          <a:xfrm flipH="1">
            <a:off x="199693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1" name="Retângulo 20"/>
          <p:cNvSpPr/>
          <p:nvPr/>
        </p:nvSpPr>
        <p:spPr>
          <a:xfrm flipH="1">
            <a:off x="252455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Retângulo 21"/>
          <p:cNvSpPr/>
          <p:nvPr/>
        </p:nvSpPr>
        <p:spPr>
          <a:xfrm flipH="1">
            <a:off x="302243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9" name="Retângulo 28"/>
          <p:cNvSpPr/>
          <p:nvPr/>
        </p:nvSpPr>
        <p:spPr>
          <a:xfrm flipH="1">
            <a:off x="339912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0" name="Retângulo 29"/>
          <p:cNvSpPr/>
          <p:nvPr/>
        </p:nvSpPr>
        <p:spPr>
          <a:xfrm>
            <a:off x="371613" y="680477"/>
            <a:ext cx="48768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BAF9C-B8D8-46D5-A346-6170F2D232B6}" type="datetimeFigureOut">
              <a:rPr lang="pt-BR" smtClean="0"/>
              <a:pPr/>
              <a:t>25/11/2019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DA994-8163-41B1-A198-EFEF64765BE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BAF9C-B8D8-46D5-A346-6170F2D232B6}" type="datetimeFigureOut">
              <a:rPr lang="pt-BR" smtClean="0"/>
              <a:pPr/>
              <a:t>25/11/2019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DA994-8163-41B1-A198-EFEF64765BE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109728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914400" y="1435100"/>
            <a:ext cx="33528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0" y="1435100"/>
            <a:ext cx="73152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BAF9C-B8D8-46D5-A346-6170F2D232B6}" type="datetimeFigureOut">
              <a:rPr lang="pt-BR" smtClean="0"/>
              <a:pPr/>
              <a:t>25/11/2019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DA994-8163-41B1-A198-EFEF64765BE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490709" y="0"/>
            <a:ext cx="1170432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cxnSp>
        <p:nvCxnSpPr>
          <p:cNvPr id="9" name="Conector reto 8"/>
          <p:cNvCxnSpPr/>
          <p:nvPr/>
        </p:nvCxnSpPr>
        <p:spPr>
          <a:xfrm flipV="1">
            <a:off x="484260" y="1885028"/>
            <a:ext cx="11710163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upo 9"/>
          <p:cNvGrpSpPr/>
          <p:nvPr/>
        </p:nvGrpSpPr>
        <p:grpSpPr>
          <a:xfrm rot="5400000">
            <a:off x="11374903" y="1197789"/>
            <a:ext cx="132763" cy="171288"/>
            <a:chOff x="6668087" y="1297746"/>
            <a:chExt cx="161840" cy="156602"/>
          </a:xfrm>
        </p:grpSpPr>
        <p:cxnSp>
          <p:nvCxnSpPr>
            <p:cNvPr id="15" name="Conector reto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 bwMode="grayWhite">
          <a:xfrm>
            <a:off x="1219200" y="441252"/>
            <a:ext cx="9144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90709" y="1893781"/>
            <a:ext cx="1170432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/>
              <a:t>Clique no ícone para adicionar uma imagem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 bwMode="grayWhite">
          <a:xfrm>
            <a:off x="1219200" y="1150144"/>
            <a:ext cx="9144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grpSp>
        <p:nvGrpSpPr>
          <p:cNvPr id="14" name="Grupo 13"/>
          <p:cNvGrpSpPr/>
          <p:nvPr/>
        </p:nvGrpSpPr>
        <p:grpSpPr>
          <a:xfrm rot="5400000">
            <a:off x="11578103" y="1350189"/>
            <a:ext cx="132763" cy="171288"/>
            <a:chOff x="6668087" y="1297746"/>
            <a:chExt cx="161840" cy="156602"/>
          </a:xfrm>
        </p:grpSpPr>
        <p:cxnSp>
          <p:nvCxnSpPr>
            <p:cNvPr id="11" name="Conector reto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upo 17"/>
          <p:cNvGrpSpPr/>
          <p:nvPr/>
        </p:nvGrpSpPr>
        <p:grpSpPr>
          <a:xfrm rot="5400000">
            <a:off x="11115579" y="1453352"/>
            <a:ext cx="132763" cy="171288"/>
            <a:chOff x="6668087" y="1297746"/>
            <a:chExt cx="161840" cy="156602"/>
          </a:xfrm>
        </p:grpSpPr>
        <p:cxnSp>
          <p:nvCxnSpPr>
            <p:cNvPr id="19" name="Conector reto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8636000" y="55499"/>
            <a:ext cx="2844800" cy="365125"/>
          </a:xfrm>
        </p:spPr>
        <p:txBody>
          <a:bodyPr/>
          <a:lstStyle/>
          <a:p>
            <a:fld id="{809BAF9C-B8D8-46D5-A346-6170F2D232B6}" type="datetimeFigureOut">
              <a:rPr lang="pt-BR" smtClean="0"/>
              <a:pPr/>
              <a:t>25/11/2019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1219200" y="55499"/>
            <a:ext cx="7416800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11480800" y="55499"/>
            <a:ext cx="609600" cy="365125"/>
          </a:xfrm>
        </p:spPr>
        <p:txBody>
          <a:bodyPr/>
          <a:lstStyle/>
          <a:p>
            <a:fld id="{4AEDA994-8163-41B1-A198-EFEF64765BE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-1"/>
            <a:ext cx="48768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1219200" y="1783560"/>
            <a:ext cx="1036320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os estilos do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86360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809BAF9C-B8D8-46D5-A346-6170F2D232B6}" type="datetimeFigureOut">
              <a:rPr lang="pt-BR" smtClean="0"/>
              <a:pPr/>
              <a:t>25/11/2019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1219200" y="6416676"/>
            <a:ext cx="74168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11480800" y="6416676"/>
            <a:ext cx="609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4AEDA994-8163-41B1-A198-EFEF64765BED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8" name="Retângulo 55"/>
          <p:cNvSpPr/>
          <p:nvPr userDrawn="1"/>
        </p:nvSpPr>
        <p:spPr>
          <a:xfrm>
            <a:off x="340388" y="5047394"/>
            <a:ext cx="97536" cy="1691640"/>
          </a:xfrm>
          <a:prstGeom prst="rect">
            <a:avLst/>
          </a:prstGeom>
          <a:solidFill>
            <a:schemeClr val="tx2">
              <a:lumMod val="2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tângulo 64"/>
          <p:cNvSpPr/>
          <p:nvPr userDrawn="1"/>
        </p:nvSpPr>
        <p:spPr>
          <a:xfrm>
            <a:off x="340388" y="4796819"/>
            <a:ext cx="97536" cy="228600"/>
          </a:xfrm>
          <a:prstGeom prst="rect">
            <a:avLst/>
          </a:prstGeom>
          <a:solidFill>
            <a:schemeClr val="tx2">
              <a:lumMod val="5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0" name="Retângulo 65"/>
          <p:cNvSpPr/>
          <p:nvPr userDrawn="1"/>
        </p:nvSpPr>
        <p:spPr>
          <a:xfrm>
            <a:off x="340388" y="4637685"/>
            <a:ext cx="97536" cy="137160"/>
          </a:xfrm>
          <a:prstGeom prst="rect">
            <a:avLst/>
          </a:prstGeom>
          <a:solidFill>
            <a:schemeClr val="tx2">
              <a:lumMod val="7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1" name="Retângulo 66"/>
          <p:cNvSpPr/>
          <p:nvPr userDrawn="1"/>
        </p:nvSpPr>
        <p:spPr>
          <a:xfrm>
            <a:off x="340388" y="4542559"/>
            <a:ext cx="97536" cy="73152"/>
          </a:xfrm>
          <a:prstGeom prst="rect">
            <a:avLst/>
          </a:prstGeom>
          <a:solidFill>
            <a:schemeClr val="tx2">
              <a:lumMod val="9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Laços </a:t>
            </a:r>
            <a:r>
              <a:rPr lang="pt-BR" dirty="0" err="1"/>
              <a:t>WhilE</a:t>
            </a:r>
            <a:r>
              <a:rPr lang="pt-BR" dirty="0"/>
              <a:t> e DO-WHILE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Programação de Computadores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Expressões Relacionais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saída do programa: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631504" y="2420888"/>
            <a:ext cx="2989921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+mj-lt"/>
              </a:rPr>
              <a:t>Fazendo da maneira certa:</a:t>
            </a:r>
          </a:p>
          <a:p>
            <a:r>
              <a:rPr lang="pt-BR" sz="1600" dirty="0">
                <a:latin typeface="+mj-lt"/>
              </a:rPr>
              <a:t>Nota 0 é um 10</a:t>
            </a:r>
          </a:p>
          <a:p>
            <a:r>
              <a:rPr lang="pt-BR" sz="1600" dirty="0">
                <a:latin typeface="+mj-lt"/>
              </a:rPr>
              <a:t>Nota 1 é um 10</a:t>
            </a:r>
          </a:p>
          <a:p>
            <a:r>
              <a:rPr lang="pt-BR" sz="1600" dirty="0">
                <a:latin typeface="+mj-lt"/>
              </a:rPr>
              <a:t>Nota 2 é um 10</a:t>
            </a:r>
          </a:p>
          <a:p>
            <a:r>
              <a:rPr lang="pt-BR" sz="1600" dirty="0">
                <a:latin typeface="+mj-lt"/>
              </a:rPr>
              <a:t>Fazendo da forma errada:</a:t>
            </a:r>
          </a:p>
          <a:p>
            <a:r>
              <a:rPr lang="pt-BR" sz="1600" dirty="0">
                <a:latin typeface="+mj-lt"/>
              </a:rPr>
              <a:t>Nota 0 é um 10</a:t>
            </a:r>
          </a:p>
          <a:p>
            <a:r>
              <a:rPr lang="pt-BR" sz="1600" dirty="0">
                <a:latin typeface="+mj-lt"/>
              </a:rPr>
              <a:t>Nota 1 é um 10</a:t>
            </a:r>
          </a:p>
          <a:p>
            <a:r>
              <a:rPr lang="pt-BR" sz="1600" dirty="0">
                <a:latin typeface="+mj-lt"/>
              </a:rPr>
              <a:t>Nota 2 é um 10</a:t>
            </a:r>
          </a:p>
          <a:p>
            <a:r>
              <a:rPr lang="pt-BR" sz="1600" dirty="0">
                <a:latin typeface="+mj-lt"/>
              </a:rPr>
              <a:t>Nota 3 é um 10</a:t>
            </a:r>
          </a:p>
          <a:p>
            <a:r>
              <a:rPr lang="pt-BR" sz="1600" dirty="0">
                <a:latin typeface="+mj-lt"/>
              </a:rPr>
              <a:t>Nota 4 é um 10</a:t>
            </a:r>
          </a:p>
          <a:p>
            <a:r>
              <a:rPr lang="pt-BR" sz="1600" dirty="0">
                <a:latin typeface="+mj-lt"/>
              </a:rPr>
              <a:t>Nota 5 é um 10</a:t>
            </a:r>
          </a:p>
          <a:p>
            <a:r>
              <a:rPr lang="pt-BR" sz="1600" dirty="0">
                <a:latin typeface="+mj-lt"/>
              </a:rPr>
              <a:t>Nota 6 é um 10</a:t>
            </a:r>
          </a:p>
          <a:p>
            <a:r>
              <a:rPr lang="pt-BR" sz="1600" dirty="0">
                <a:latin typeface="+mj-lt"/>
              </a:rPr>
              <a:t>Nota 7 é um 10</a:t>
            </a:r>
          </a:p>
          <a:p>
            <a:r>
              <a:rPr lang="pt-BR" sz="1600" dirty="0">
                <a:latin typeface="+mj-lt"/>
              </a:rPr>
              <a:t>Nota 8 é um 10</a:t>
            </a:r>
          </a:p>
          <a:p>
            <a:r>
              <a:rPr lang="pt-BR" sz="1600" dirty="0">
                <a:latin typeface="+mj-lt"/>
              </a:rPr>
              <a:t>...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Comparando Strings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Strings não podem ser comparadas com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operadores relacionais</a:t>
            </a:r>
            <a:endParaRPr lang="pt-BR" dirty="0"/>
          </a:p>
          <a:p>
            <a:pPr lvl="1"/>
            <a:r>
              <a:rPr lang="pt-BR" dirty="0"/>
              <a:t>Uma string é o endereço do primeiro caractere na memória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dirty="0"/>
              <a:t>Use 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função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strcmp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() </a:t>
            </a:r>
            <a:r>
              <a:rPr lang="pt-BR" dirty="0"/>
              <a:t>para comparar strings</a:t>
            </a:r>
          </a:p>
          <a:p>
            <a:pPr lvl="2"/>
            <a:r>
              <a:rPr lang="pt-BR" dirty="0"/>
              <a:t>Recebe duas strings como argumento</a:t>
            </a:r>
          </a:p>
          <a:p>
            <a:pPr lvl="2"/>
            <a:r>
              <a:rPr lang="pt-BR" dirty="0"/>
              <a:t>Retorna zero se as duas strings são iguais</a:t>
            </a:r>
          </a:p>
        </p:txBody>
      </p:sp>
      <p:sp>
        <p:nvSpPr>
          <p:cNvPr id="5" name="Retângulo 4"/>
          <p:cNvSpPr/>
          <p:nvPr/>
        </p:nvSpPr>
        <p:spPr>
          <a:xfrm>
            <a:off x="1991544" y="3429000"/>
            <a:ext cx="651652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dirty="0">
                <a:latin typeface="+mj-lt"/>
              </a:rPr>
              <a:t> palavra[20] =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"colega"</a:t>
            </a:r>
            <a:r>
              <a:rPr lang="pt-BR" dirty="0">
                <a:latin typeface="+mj-lt"/>
              </a:rPr>
              <a:t>;</a:t>
            </a:r>
          </a:p>
          <a:p>
            <a:endParaRPr lang="pt-BR" dirty="0">
              <a:latin typeface="+mj-lt"/>
            </a:endParaRPr>
          </a:p>
          <a:p>
            <a:r>
              <a:rPr lang="pt-BR" dirty="0">
                <a:latin typeface="+mj-lt"/>
              </a:rPr>
              <a:t>palavra ==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"colega"</a:t>
            </a:r>
            <a:r>
              <a:rPr lang="pt-BR" dirty="0">
                <a:latin typeface="+mj-lt"/>
              </a:rPr>
              <a:t>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expressão com valor falso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F1469E8B-6254-4576-A809-595059314D2B}"/>
              </a:ext>
            </a:extLst>
          </p:cNvPr>
          <p:cNvGrpSpPr/>
          <p:nvPr/>
        </p:nvGrpSpPr>
        <p:grpSpPr>
          <a:xfrm>
            <a:off x="11594275" y="6389523"/>
            <a:ext cx="617266" cy="495111"/>
            <a:chOff x="11582400" y="6381328"/>
            <a:chExt cx="617266" cy="495111"/>
          </a:xfrm>
        </p:grpSpPr>
        <p:sp>
          <p:nvSpPr>
            <p:cNvPr id="7" name="Triângulo isósceles 6">
              <a:extLst>
                <a:ext uri="{FF2B5EF4-FFF2-40B4-BE49-F238E27FC236}">
                  <a16:creationId xmlns:a16="http://schemas.microsoft.com/office/drawing/2014/main" id="{C2F8BBB4-BC2D-4377-A4C8-AF281875475F}"/>
                </a:ext>
              </a:extLst>
            </p:cNvPr>
            <p:cNvSpPr/>
            <p:nvPr/>
          </p:nvSpPr>
          <p:spPr>
            <a:xfrm>
              <a:off x="11582400" y="6381328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3FA91F93-DB17-4206-A171-967B6518E976}"/>
                </a:ext>
              </a:extLst>
            </p:cNvPr>
            <p:cNvSpPr/>
            <p:nvPr/>
          </p:nvSpPr>
          <p:spPr>
            <a:xfrm>
              <a:off x="11808382" y="6476329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</a:rPr>
                <a:t>»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Comparando Strings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271464" y="1568981"/>
            <a:ext cx="764386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&lt;</a:t>
            </a:r>
            <a:r>
              <a:rPr lang="pt-BR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iostream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&gt;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&lt;</a:t>
            </a:r>
            <a:r>
              <a:rPr lang="pt-BR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cstring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&gt;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protótipo para </a:t>
            </a:r>
            <a:r>
              <a:rPr lang="pt-BR" dirty="0" err="1">
                <a:solidFill>
                  <a:schemeClr val="tx1">
                    <a:lumMod val="50000"/>
                  </a:schemeClr>
                </a:solidFill>
                <a:latin typeface="+mj-lt"/>
              </a:rPr>
              <a:t>strcmp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()</a:t>
            </a: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using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namespace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latin typeface="+mj-lt"/>
              </a:rPr>
              <a:t>std</a:t>
            </a:r>
            <a:r>
              <a:rPr lang="pt-BR" dirty="0">
                <a:latin typeface="+mj-lt"/>
              </a:rPr>
              <a:t>;</a:t>
            </a:r>
            <a:endParaRPr lang="pt-BR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  <a:p>
            <a:endParaRPr lang="pt-BR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latin typeface="+mj-lt"/>
              </a:rPr>
              <a:t>main</a:t>
            </a:r>
            <a:r>
              <a:rPr lang="pt-BR" dirty="0">
                <a:latin typeface="+mj-lt"/>
              </a:rPr>
              <a:t>()</a:t>
            </a:r>
          </a:p>
          <a:p>
            <a:r>
              <a:rPr lang="pt-BR" dirty="0">
                <a:latin typeface="+mj-lt"/>
              </a:rPr>
              <a:t>{    </a:t>
            </a:r>
          </a:p>
          <a:p>
            <a:r>
              <a:rPr lang="pt-BR" dirty="0">
                <a:latin typeface="+mj-lt"/>
              </a:rPr>
              <a:t>    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dirty="0">
                <a:latin typeface="+mj-lt"/>
              </a:rPr>
              <a:t> palavra[8]=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"?</a:t>
            </a:r>
            <a:r>
              <a:rPr lang="pt-BR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oleque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</a:t>
            </a:r>
            <a:r>
              <a:rPr lang="pt-BR" dirty="0">
                <a:latin typeface="+mj-lt"/>
              </a:rPr>
              <a:t>;</a:t>
            </a:r>
          </a:p>
          <a:p>
            <a:endParaRPr lang="pt-BR" dirty="0">
              <a:latin typeface="+mj-lt"/>
            </a:endParaRPr>
          </a:p>
          <a:p>
            <a:r>
              <a:rPr lang="pt-BR" dirty="0">
                <a:latin typeface="+mj-lt"/>
              </a:rPr>
              <a:t>    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for</a:t>
            </a:r>
            <a:r>
              <a:rPr lang="pt-BR" dirty="0">
                <a:latin typeface="+mj-lt"/>
              </a:rPr>
              <a:t> (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latin typeface="+mj-lt"/>
              </a:rPr>
              <a:t>ch</a:t>
            </a:r>
            <a:r>
              <a:rPr lang="pt-BR" dirty="0">
                <a:latin typeface="+mj-lt"/>
              </a:rPr>
              <a:t> =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'a'</a:t>
            </a:r>
            <a:r>
              <a:rPr lang="pt-BR" dirty="0">
                <a:latin typeface="+mj-lt"/>
              </a:rPr>
              <a:t>; </a:t>
            </a:r>
            <a:r>
              <a:rPr lang="pt-BR" dirty="0" err="1">
                <a:latin typeface="+mj-lt"/>
              </a:rPr>
              <a:t>strcmp</a:t>
            </a:r>
            <a:r>
              <a:rPr lang="pt-BR" dirty="0">
                <a:latin typeface="+mj-lt"/>
              </a:rPr>
              <a:t>(palavra,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"moleque"</a:t>
            </a:r>
            <a:r>
              <a:rPr lang="pt-BR" dirty="0">
                <a:latin typeface="+mj-lt"/>
              </a:rPr>
              <a:t>); </a:t>
            </a:r>
            <a:r>
              <a:rPr lang="pt-BR" dirty="0" err="1">
                <a:latin typeface="+mj-lt"/>
              </a:rPr>
              <a:t>ch</a:t>
            </a:r>
            <a:r>
              <a:rPr lang="pt-BR" dirty="0">
                <a:latin typeface="+mj-lt"/>
              </a:rPr>
              <a:t>++)</a:t>
            </a:r>
          </a:p>
          <a:p>
            <a:r>
              <a:rPr lang="pt-BR" dirty="0">
                <a:latin typeface="+mj-lt"/>
              </a:rPr>
              <a:t>     {    </a:t>
            </a:r>
          </a:p>
          <a:p>
            <a:r>
              <a:rPr lang="pt-BR" dirty="0">
                <a:latin typeface="+mj-lt"/>
              </a:rPr>
              <a:t>         cout &lt;&lt; palavra &lt;&lt; </a:t>
            </a:r>
            <a:r>
              <a:rPr lang="pt-BR" dirty="0" err="1">
                <a:latin typeface="+mj-lt"/>
              </a:rPr>
              <a:t>endl</a:t>
            </a:r>
            <a:r>
              <a:rPr lang="pt-BR" dirty="0">
                <a:latin typeface="+mj-lt"/>
              </a:rPr>
              <a:t>;</a:t>
            </a:r>
          </a:p>
          <a:p>
            <a:r>
              <a:rPr lang="pt-BR" dirty="0">
                <a:latin typeface="+mj-lt"/>
              </a:rPr>
              <a:t>         palavra[0] = </a:t>
            </a:r>
            <a:r>
              <a:rPr lang="pt-BR" dirty="0" err="1">
                <a:latin typeface="+mj-lt"/>
              </a:rPr>
              <a:t>ch</a:t>
            </a:r>
            <a:r>
              <a:rPr lang="pt-BR" dirty="0">
                <a:latin typeface="+mj-lt"/>
              </a:rPr>
              <a:t>;</a:t>
            </a:r>
          </a:p>
          <a:p>
            <a:r>
              <a:rPr lang="pt-BR" dirty="0">
                <a:latin typeface="+mj-lt"/>
              </a:rPr>
              <a:t>     }</a:t>
            </a:r>
          </a:p>
          <a:p>
            <a:endParaRPr lang="pt-BR" dirty="0">
              <a:latin typeface="+mj-lt"/>
            </a:endParaRPr>
          </a:p>
          <a:p>
            <a:r>
              <a:rPr lang="pt-BR" dirty="0">
                <a:latin typeface="+mj-lt"/>
              </a:rPr>
              <a:t>     cout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"A palavra é "</a:t>
            </a:r>
            <a:r>
              <a:rPr lang="pt-BR" dirty="0">
                <a:latin typeface="+mj-lt"/>
              </a:rPr>
              <a:t> &lt;&lt; palavra &lt;&lt; </a:t>
            </a:r>
            <a:r>
              <a:rPr lang="pt-BR" dirty="0" err="1">
                <a:latin typeface="+mj-lt"/>
              </a:rPr>
              <a:t>endl</a:t>
            </a:r>
            <a:r>
              <a:rPr lang="pt-BR" dirty="0">
                <a:latin typeface="+mj-lt"/>
              </a:rPr>
              <a:t>;</a:t>
            </a:r>
          </a:p>
          <a:p>
            <a:r>
              <a:rPr lang="pt-BR" dirty="0">
                <a:latin typeface="+mj-lt"/>
              </a:rPr>
              <a:t>}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Comparando Strings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saída do programa: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631504" y="2420888"/>
            <a:ext cx="2316660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+mj-lt"/>
              </a:rPr>
              <a:t>?</a:t>
            </a:r>
            <a:r>
              <a:rPr lang="pt-BR" sz="1600" dirty="0" err="1">
                <a:latin typeface="+mj-lt"/>
              </a:rPr>
              <a:t>oleque</a:t>
            </a:r>
            <a:endParaRPr lang="pt-BR" sz="1600" dirty="0">
              <a:latin typeface="+mj-lt"/>
            </a:endParaRPr>
          </a:p>
          <a:p>
            <a:r>
              <a:rPr lang="pt-BR" sz="1600" dirty="0" err="1">
                <a:latin typeface="+mj-lt"/>
              </a:rPr>
              <a:t>aoleque</a:t>
            </a:r>
            <a:endParaRPr lang="pt-BR" sz="1600" dirty="0">
              <a:latin typeface="+mj-lt"/>
            </a:endParaRPr>
          </a:p>
          <a:p>
            <a:r>
              <a:rPr lang="pt-BR" sz="1600" dirty="0" err="1">
                <a:latin typeface="+mj-lt"/>
              </a:rPr>
              <a:t>boleque</a:t>
            </a:r>
            <a:endParaRPr lang="pt-BR" sz="1600" dirty="0">
              <a:latin typeface="+mj-lt"/>
            </a:endParaRPr>
          </a:p>
          <a:p>
            <a:r>
              <a:rPr lang="pt-BR" sz="1600" dirty="0" err="1">
                <a:latin typeface="+mj-lt"/>
              </a:rPr>
              <a:t>coleque</a:t>
            </a:r>
            <a:endParaRPr lang="pt-BR" sz="1600" dirty="0">
              <a:latin typeface="+mj-lt"/>
            </a:endParaRPr>
          </a:p>
          <a:p>
            <a:r>
              <a:rPr lang="pt-BR" sz="1600" dirty="0" err="1">
                <a:latin typeface="+mj-lt"/>
              </a:rPr>
              <a:t>doleque</a:t>
            </a:r>
            <a:endParaRPr lang="pt-BR" sz="1600" dirty="0">
              <a:latin typeface="+mj-lt"/>
            </a:endParaRPr>
          </a:p>
          <a:p>
            <a:r>
              <a:rPr lang="pt-BR" sz="1600" dirty="0" err="1">
                <a:latin typeface="+mj-lt"/>
              </a:rPr>
              <a:t>eoleque</a:t>
            </a:r>
            <a:endParaRPr lang="pt-BR" sz="1600" dirty="0">
              <a:latin typeface="+mj-lt"/>
            </a:endParaRPr>
          </a:p>
          <a:p>
            <a:r>
              <a:rPr lang="pt-BR" sz="1600" dirty="0" err="1">
                <a:latin typeface="+mj-lt"/>
              </a:rPr>
              <a:t>foleque</a:t>
            </a:r>
            <a:endParaRPr lang="pt-BR" sz="1600" dirty="0">
              <a:latin typeface="+mj-lt"/>
            </a:endParaRPr>
          </a:p>
          <a:p>
            <a:r>
              <a:rPr lang="pt-BR" sz="1600" dirty="0" err="1">
                <a:latin typeface="+mj-lt"/>
              </a:rPr>
              <a:t>goleque</a:t>
            </a:r>
            <a:endParaRPr lang="pt-BR" sz="1600" dirty="0">
              <a:latin typeface="+mj-lt"/>
            </a:endParaRPr>
          </a:p>
          <a:p>
            <a:r>
              <a:rPr lang="pt-BR" sz="1600" dirty="0" err="1">
                <a:latin typeface="+mj-lt"/>
              </a:rPr>
              <a:t>holeque</a:t>
            </a:r>
            <a:endParaRPr lang="pt-BR" sz="1600" dirty="0">
              <a:latin typeface="+mj-lt"/>
            </a:endParaRPr>
          </a:p>
          <a:p>
            <a:r>
              <a:rPr lang="pt-BR" sz="1600" dirty="0" err="1">
                <a:latin typeface="+mj-lt"/>
              </a:rPr>
              <a:t>ioleque</a:t>
            </a:r>
            <a:endParaRPr lang="pt-BR" sz="1600" dirty="0">
              <a:latin typeface="+mj-lt"/>
            </a:endParaRPr>
          </a:p>
          <a:p>
            <a:r>
              <a:rPr lang="pt-BR" sz="1600" dirty="0" err="1">
                <a:latin typeface="+mj-lt"/>
              </a:rPr>
              <a:t>joleque</a:t>
            </a:r>
            <a:endParaRPr lang="pt-BR" sz="1600" dirty="0">
              <a:latin typeface="+mj-lt"/>
            </a:endParaRPr>
          </a:p>
          <a:p>
            <a:r>
              <a:rPr lang="pt-BR" sz="1600" dirty="0" err="1">
                <a:latin typeface="+mj-lt"/>
              </a:rPr>
              <a:t>koleque</a:t>
            </a:r>
            <a:endParaRPr lang="pt-BR" sz="1600" dirty="0">
              <a:latin typeface="+mj-lt"/>
            </a:endParaRPr>
          </a:p>
          <a:p>
            <a:r>
              <a:rPr lang="pt-BR" sz="1600" dirty="0" err="1">
                <a:latin typeface="+mj-lt"/>
              </a:rPr>
              <a:t>loleque</a:t>
            </a:r>
            <a:endParaRPr lang="pt-BR" sz="1600" dirty="0">
              <a:latin typeface="+mj-lt"/>
            </a:endParaRPr>
          </a:p>
          <a:p>
            <a:r>
              <a:rPr lang="pt-BR" sz="1600" dirty="0">
                <a:latin typeface="+mj-lt"/>
              </a:rPr>
              <a:t>A palavra é moleque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Comparando Ponto-flutuantes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Valores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ponto-flutuantes</a:t>
            </a:r>
            <a:r>
              <a:rPr lang="pt-BR" dirty="0"/>
              <a:t> não devem ser comparados usando 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operador relacional de igualdade</a:t>
            </a:r>
          </a:p>
        </p:txBody>
      </p:sp>
      <p:sp>
        <p:nvSpPr>
          <p:cNvPr id="5" name="Retângulo 4"/>
          <p:cNvSpPr/>
          <p:nvPr/>
        </p:nvSpPr>
        <p:spPr>
          <a:xfrm>
            <a:off x="1703512" y="3140968"/>
            <a:ext cx="5907386" cy="2554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</a:t>
            </a:r>
            <a:r>
              <a:rPr lang="en-US" sz="1600" dirty="0">
                <a:latin typeface="+mj-lt"/>
              </a:rPr>
              <a:t> &lt;</a:t>
            </a:r>
            <a:r>
              <a:rPr lang="en-US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iostream</a:t>
            </a:r>
            <a:r>
              <a:rPr lang="en-US" sz="1600" dirty="0">
                <a:latin typeface="+mj-lt"/>
              </a:rPr>
              <a:t>&gt;</a:t>
            </a:r>
          </a:p>
          <a:p>
            <a:r>
              <a:rPr lang="en-US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using namespace </a:t>
            </a:r>
            <a:r>
              <a:rPr lang="en-US" sz="1600" dirty="0" err="1">
                <a:latin typeface="+mj-lt"/>
              </a:rPr>
              <a:t>std</a:t>
            </a:r>
            <a:r>
              <a:rPr lang="en-US" sz="1600" dirty="0">
                <a:latin typeface="+mj-lt"/>
              </a:rPr>
              <a:t>;</a:t>
            </a:r>
          </a:p>
          <a:p>
            <a:endParaRPr lang="en-US" sz="1600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  <a:p>
            <a:r>
              <a:rPr lang="en-US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en-US" sz="1600" dirty="0">
                <a:latin typeface="+mj-lt"/>
              </a:rPr>
              <a:t>main()</a:t>
            </a:r>
          </a:p>
          <a:p>
            <a:r>
              <a:rPr lang="en-US" sz="1600" dirty="0">
                <a:latin typeface="+mj-lt"/>
              </a:rPr>
              <a:t>{</a:t>
            </a:r>
          </a:p>
          <a:p>
            <a:r>
              <a:rPr lang="en-US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 float</a:t>
            </a:r>
            <a:r>
              <a:rPr lang="en-US" sz="1600" dirty="0">
                <a:latin typeface="+mj-lt"/>
              </a:rPr>
              <a:t> a = 6.9f;</a:t>
            </a:r>
          </a:p>
          <a:p>
            <a:r>
              <a:rPr lang="en-US" sz="1600" dirty="0">
                <a:latin typeface="+mj-lt"/>
              </a:rPr>
              <a:t>    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float</a:t>
            </a:r>
            <a:r>
              <a:rPr lang="en-US" sz="1600" dirty="0">
                <a:latin typeface="+mj-lt"/>
              </a:rPr>
              <a:t> b = 0.9f;</a:t>
            </a:r>
          </a:p>
          <a:p>
            <a:endParaRPr lang="en-US" sz="1600" dirty="0">
              <a:latin typeface="+mj-lt"/>
            </a:endParaRPr>
          </a:p>
          <a:p>
            <a:r>
              <a:rPr lang="en-US" sz="1600" dirty="0">
                <a:latin typeface="+mj-lt"/>
              </a:rPr>
              <a:t>    </a:t>
            </a:r>
            <a:r>
              <a:rPr lang="en-US" sz="1600" dirty="0" err="1">
                <a:latin typeface="+mj-lt"/>
              </a:rPr>
              <a:t>cout</a:t>
            </a:r>
            <a:r>
              <a:rPr lang="en-US" sz="1600" dirty="0">
                <a:latin typeface="+mj-lt"/>
              </a:rPr>
              <a:t> &lt;&lt; </a:t>
            </a:r>
            <a:r>
              <a:rPr lang="en-US" sz="1600" dirty="0" err="1">
                <a:latin typeface="+mj-lt"/>
              </a:rPr>
              <a:t>boolalpha</a:t>
            </a:r>
            <a:r>
              <a:rPr lang="en-US" sz="1600" dirty="0">
                <a:latin typeface="+mj-lt"/>
              </a:rPr>
              <a:t> &lt;&lt; (a - </a:t>
            </a:r>
            <a:r>
              <a:rPr lang="en-US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en-US" sz="1600" dirty="0">
                <a:latin typeface="+mj-lt"/>
              </a:rPr>
              <a:t>(a) == b) &lt;&lt; </a:t>
            </a:r>
            <a:r>
              <a:rPr lang="en-US" sz="1600" dirty="0" err="1">
                <a:latin typeface="+mj-lt"/>
              </a:rPr>
              <a:t>endl</a:t>
            </a:r>
            <a:r>
              <a:rPr lang="en-US" sz="1600" dirty="0">
                <a:latin typeface="+mj-lt"/>
              </a:rPr>
              <a:t>;</a:t>
            </a:r>
          </a:p>
          <a:p>
            <a:r>
              <a:rPr lang="en-US" sz="1600" dirty="0">
                <a:latin typeface="+mj-lt"/>
              </a:rPr>
              <a:t>}</a:t>
            </a:r>
            <a:endParaRPr lang="pt-BR" sz="1600" dirty="0">
              <a:latin typeface="+mj-lt"/>
            </a:endParaRPr>
          </a:p>
        </p:txBody>
      </p:sp>
      <p:sp>
        <p:nvSpPr>
          <p:cNvPr id="8" name="Texto Explicativo 2 7"/>
          <p:cNvSpPr/>
          <p:nvPr/>
        </p:nvSpPr>
        <p:spPr>
          <a:xfrm>
            <a:off x="5231903" y="3356991"/>
            <a:ext cx="1512168" cy="43204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58005"/>
              <a:gd name="adj6" fmla="val -85090"/>
            </a:avLst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6.9000001</a:t>
            </a:r>
          </a:p>
        </p:txBody>
      </p:sp>
      <p:sp>
        <p:nvSpPr>
          <p:cNvPr id="9" name="Texto Explicativo 2 8"/>
          <p:cNvSpPr/>
          <p:nvPr/>
        </p:nvSpPr>
        <p:spPr>
          <a:xfrm>
            <a:off x="5224077" y="4077071"/>
            <a:ext cx="1512168" cy="43204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56592"/>
              <a:gd name="adj6" fmla="val -82571"/>
            </a:avLst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0.89999998</a:t>
            </a:r>
          </a:p>
        </p:txBody>
      </p:sp>
      <p:sp>
        <p:nvSpPr>
          <p:cNvPr id="10" name="Texto Explicativo 2 9"/>
          <p:cNvSpPr/>
          <p:nvPr/>
        </p:nvSpPr>
        <p:spPr>
          <a:xfrm>
            <a:off x="4740839" y="5971568"/>
            <a:ext cx="1512168" cy="43204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12370"/>
              <a:gd name="adj6" fmla="val 29550"/>
            </a:avLst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0.9000001</a:t>
            </a:r>
          </a:p>
        </p:txBody>
      </p:sp>
      <p:sp>
        <p:nvSpPr>
          <p:cNvPr id="11" name="Texto Explicativo 2 10"/>
          <p:cNvSpPr/>
          <p:nvPr/>
        </p:nvSpPr>
        <p:spPr>
          <a:xfrm>
            <a:off x="6924091" y="5971568"/>
            <a:ext cx="1512168" cy="43204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14575"/>
              <a:gd name="adj6" fmla="val -38479"/>
            </a:avLst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0.89999998</a:t>
            </a:r>
          </a:p>
        </p:txBody>
      </p:sp>
      <p:cxnSp>
        <p:nvCxnSpPr>
          <p:cNvPr id="13" name="Conector reto 12"/>
          <p:cNvCxnSpPr/>
          <p:nvPr/>
        </p:nvCxnSpPr>
        <p:spPr>
          <a:xfrm>
            <a:off x="4726517" y="5473004"/>
            <a:ext cx="99512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/>
          <p:nvPr/>
        </p:nvCxnSpPr>
        <p:spPr>
          <a:xfrm>
            <a:off x="6253007" y="5473004"/>
            <a:ext cx="203032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tângulo 3">
            <a:extLst>
              <a:ext uri="{FF2B5EF4-FFF2-40B4-BE49-F238E27FC236}">
                <a16:creationId xmlns:a16="http://schemas.microsoft.com/office/drawing/2014/main" id="{C36A1950-8516-4AA2-98E6-7890F6280A75}"/>
              </a:ext>
            </a:extLst>
          </p:cNvPr>
          <p:cNvSpPr/>
          <p:nvPr/>
        </p:nvSpPr>
        <p:spPr>
          <a:xfrm>
            <a:off x="8328248" y="3554431"/>
            <a:ext cx="2888932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/>
              <a:t>A saída do programa:</a:t>
            </a:r>
          </a:p>
          <a:p>
            <a:r>
              <a:rPr lang="pt-BR" dirty="0">
                <a:latin typeface="+mj-lt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2356546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DD56FD-3211-4D41-9924-9C29E2000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Comparando Ponto-flutuantes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7BD1ECF-106E-4579-92C7-187F99649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Soluções para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comparar pontos-flutuantes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Ler os números como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strings</a:t>
            </a:r>
          </a:p>
          <a:p>
            <a:pPr lvl="2"/>
            <a:r>
              <a:rPr lang="pt-BR" dirty="0"/>
              <a:t>Comparar as strings usando </a:t>
            </a:r>
            <a:r>
              <a:rPr lang="pt-BR" dirty="0" err="1"/>
              <a:t>strcmp</a:t>
            </a:r>
            <a:r>
              <a:rPr lang="pt-BR" dirty="0"/>
              <a:t>() e converter com </a:t>
            </a:r>
            <a:r>
              <a:rPr lang="pt-BR" dirty="0" err="1"/>
              <a:t>atof</a:t>
            </a:r>
            <a:r>
              <a:rPr lang="pt-BR" dirty="0"/>
              <a:t>()</a:t>
            </a:r>
          </a:p>
          <a:p>
            <a:pPr lvl="1"/>
            <a:r>
              <a:rPr lang="pt-BR" dirty="0"/>
              <a:t>Calcular 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diferença</a:t>
            </a:r>
            <a:r>
              <a:rPr lang="pt-BR" dirty="0"/>
              <a:t> entre os números </a:t>
            </a:r>
          </a:p>
          <a:p>
            <a:pPr lvl="2"/>
            <a:r>
              <a:rPr lang="pt-BR" dirty="0"/>
              <a:t>Eles são iguais se a diferença estiver dentro de um fator de erro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5EF0EE36-3E02-47FB-BAD1-CC79B47BD0D3}"/>
              </a:ext>
            </a:extLst>
          </p:cNvPr>
          <p:cNvSpPr/>
          <p:nvPr/>
        </p:nvSpPr>
        <p:spPr>
          <a:xfrm>
            <a:off x="2243572" y="4365104"/>
            <a:ext cx="770485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bool </a:t>
            </a:r>
            <a:r>
              <a:rPr lang="en-US" sz="1600" dirty="0" err="1">
                <a:latin typeface="+mj-lt"/>
              </a:rPr>
              <a:t>fltcmp</a:t>
            </a:r>
            <a:r>
              <a:rPr lang="en-US" sz="1600" dirty="0">
                <a:latin typeface="+mj-lt"/>
              </a:rPr>
              <a:t>(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float</a:t>
            </a:r>
            <a:r>
              <a:rPr lang="en-US" sz="1600" dirty="0">
                <a:latin typeface="+mj-lt"/>
              </a:rPr>
              <a:t> a, 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float</a:t>
            </a:r>
            <a:r>
              <a:rPr lang="en-US" sz="1600" dirty="0">
                <a:latin typeface="+mj-lt"/>
              </a:rPr>
              <a:t> b)</a:t>
            </a:r>
          </a:p>
          <a:p>
            <a:r>
              <a:rPr lang="en-US" sz="1600" dirty="0">
                <a:latin typeface="+mj-lt"/>
              </a:rPr>
              <a:t>{</a:t>
            </a:r>
          </a:p>
          <a:p>
            <a:r>
              <a:rPr lang="en-US" sz="1600" dirty="0">
                <a:latin typeface="+mj-lt"/>
              </a:rPr>
              <a:t>    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const float </a:t>
            </a:r>
            <a:r>
              <a:rPr lang="en-US" sz="1600" dirty="0">
                <a:latin typeface="+mj-lt"/>
              </a:rPr>
              <a:t>erro = 0.001;</a:t>
            </a:r>
          </a:p>
          <a:p>
            <a:r>
              <a:rPr lang="en-US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 if </a:t>
            </a:r>
            <a:r>
              <a:rPr lang="en-US" sz="1600" dirty="0">
                <a:latin typeface="+mj-lt"/>
              </a:rPr>
              <a:t>(abs(a – b) &lt; erro) 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return</a:t>
            </a:r>
            <a:r>
              <a:rPr lang="en-US" sz="1600" dirty="0">
                <a:latin typeface="+mj-lt"/>
              </a:rPr>
              <a:t> true;</a:t>
            </a:r>
          </a:p>
          <a:p>
            <a:r>
              <a:rPr lang="en-US" sz="1600" dirty="0">
                <a:latin typeface="+mj-lt"/>
              </a:rPr>
              <a:t>    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else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return</a:t>
            </a:r>
            <a:r>
              <a:rPr lang="en-US" sz="1600" dirty="0">
                <a:latin typeface="+mj-lt"/>
              </a:rPr>
              <a:t> false; </a:t>
            </a:r>
          </a:p>
          <a:p>
            <a:r>
              <a:rPr lang="en-US" sz="1600" dirty="0">
                <a:latin typeface="+mj-lt"/>
              </a:rPr>
              <a:t>}</a:t>
            </a:r>
            <a:endParaRPr lang="pt-BR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887085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Laço while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laço while </a:t>
            </a:r>
            <a:r>
              <a:rPr lang="pt-BR" dirty="0"/>
              <a:t>é um </a:t>
            </a:r>
            <a:r>
              <a:rPr lang="pt-BR" dirty="0">
                <a:solidFill>
                  <a:schemeClr val="tx1">
                    <a:lumMod val="75000"/>
                  </a:schemeClr>
                </a:solidFill>
              </a:rPr>
              <a:t>laço </a:t>
            </a:r>
            <a:r>
              <a:rPr lang="pt-BR" sz="2800" dirty="0">
                <a:solidFill>
                  <a:schemeClr val="tx1">
                    <a:lumMod val="75000"/>
                  </a:schemeClr>
                </a:solidFill>
                <a:latin typeface="+mj-lt"/>
              </a:rPr>
              <a:t>for</a:t>
            </a:r>
            <a:r>
              <a:rPr lang="pt-BR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pt-BR" dirty="0"/>
              <a:t>sem as partes de inicialização e atualização</a:t>
            </a:r>
          </a:p>
        </p:txBody>
      </p:sp>
      <p:sp>
        <p:nvSpPr>
          <p:cNvPr id="4" name="Retângulo 3"/>
          <p:cNvSpPr/>
          <p:nvPr/>
        </p:nvSpPr>
        <p:spPr>
          <a:xfrm>
            <a:off x="4811554" y="4143380"/>
            <a:ext cx="2214578" cy="101381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while</a:t>
            </a:r>
            <a:r>
              <a:rPr lang="pt-BR" sz="1600" dirty="0">
                <a:latin typeface="+mj-lt"/>
              </a:rPr>
              <a:t> (teste)</a:t>
            </a:r>
            <a:br>
              <a:rPr lang="pt-BR" sz="1600" dirty="0">
                <a:latin typeface="+mj-lt"/>
              </a:rPr>
            </a:br>
            <a:endParaRPr lang="pt-BR" sz="1600" dirty="0">
              <a:latin typeface="+mj-lt"/>
            </a:endParaRPr>
          </a:p>
          <a:p>
            <a:r>
              <a:rPr lang="pt-BR" sz="1600" dirty="0">
                <a:latin typeface="+mj-lt"/>
              </a:rPr>
              <a:t>     corpo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3167043" y="3347700"/>
            <a:ext cx="3756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Repete enquanto o teste é verdadeiro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4740116" y="5507940"/>
            <a:ext cx="4713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Instrução (ou bloco de instruções) a ser repetida</a:t>
            </a:r>
          </a:p>
        </p:txBody>
      </p:sp>
      <p:cxnSp>
        <p:nvCxnSpPr>
          <p:cNvPr id="9" name="Conector reto 8"/>
          <p:cNvCxnSpPr/>
          <p:nvPr/>
        </p:nvCxnSpPr>
        <p:spPr>
          <a:xfrm rot="5400000">
            <a:off x="5525140" y="5304974"/>
            <a:ext cx="42862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/>
          <p:cNvCxnSpPr/>
          <p:nvPr/>
        </p:nvCxnSpPr>
        <p:spPr>
          <a:xfrm rot="5400000">
            <a:off x="5847405" y="3971055"/>
            <a:ext cx="50006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Laço while</a:t>
            </a:r>
          </a:p>
        </p:txBody>
      </p:sp>
      <p:sp>
        <p:nvSpPr>
          <p:cNvPr id="4" name="Retângulo 3"/>
          <p:cNvSpPr/>
          <p:nvPr/>
        </p:nvSpPr>
        <p:spPr>
          <a:xfrm>
            <a:off x="10128449" y="224040"/>
            <a:ext cx="187220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latin typeface="+mj-lt"/>
              </a:rPr>
              <a:t>anterior;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while </a:t>
            </a:r>
            <a:r>
              <a:rPr lang="pt-BR" sz="1600" dirty="0">
                <a:latin typeface="+mj-lt"/>
              </a:rPr>
              <a:t>(teste)</a:t>
            </a:r>
          </a:p>
          <a:p>
            <a:r>
              <a:rPr lang="pt-BR" sz="1600" dirty="0">
                <a:latin typeface="+mj-lt"/>
              </a:rPr>
              <a:t>   corpo;</a:t>
            </a:r>
          </a:p>
          <a:p>
            <a:r>
              <a:rPr lang="pt-BR" sz="1600" dirty="0">
                <a:latin typeface="+mj-lt"/>
              </a:rPr>
              <a:t>posterior;</a:t>
            </a:r>
          </a:p>
        </p:txBody>
      </p:sp>
      <p:sp>
        <p:nvSpPr>
          <p:cNvPr id="5" name="Retângulo 4"/>
          <p:cNvSpPr/>
          <p:nvPr/>
        </p:nvSpPr>
        <p:spPr>
          <a:xfrm>
            <a:off x="2952728" y="2500306"/>
            <a:ext cx="6500858" cy="314327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3167042" y="1714488"/>
            <a:ext cx="1857388" cy="428628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+mj-lt"/>
              </a:rPr>
              <a:t>anterior</a:t>
            </a:r>
          </a:p>
        </p:txBody>
      </p:sp>
      <p:sp>
        <p:nvSpPr>
          <p:cNvPr id="7" name="Retângulo 6"/>
          <p:cNvSpPr/>
          <p:nvPr/>
        </p:nvSpPr>
        <p:spPr>
          <a:xfrm>
            <a:off x="3167042" y="6000768"/>
            <a:ext cx="1857388" cy="428628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+mj-lt"/>
              </a:rPr>
              <a:t>posterior</a:t>
            </a:r>
          </a:p>
        </p:txBody>
      </p:sp>
      <p:sp>
        <p:nvSpPr>
          <p:cNvPr id="10" name="Retângulo 9"/>
          <p:cNvSpPr/>
          <p:nvPr/>
        </p:nvSpPr>
        <p:spPr>
          <a:xfrm>
            <a:off x="7096132" y="4143380"/>
            <a:ext cx="1857388" cy="42862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+mj-lt"/>
              </a:rPr>
              <a:t>corpo</a:t>
            </a:r>
          </a:p>
        </p:txBody>
      </p:sp>
      <p:sp>
        <p:nvSpPr>
          <p:cNvPr id="11" name="Fluxograma: Decisão 10"/>
          <p:cNvSpPr/>
          <p:nvPr/>
        </p:nvSpPr>
        <p:spPr>
          <a:xfrm>
            <a:off x="3202760" y="3714752"/>
            <a:ext cx="1785950" cy="1285884"/>
          </a:xfrm>
          <a:prstGeom prst="flowChartDecision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teste</a:t>
            </a:r>
          </a:p>
        </p:txBody>
      </p:sp>
      <p:cxnSp>
        <p:nvCxnSpPr>
          <p:cNvPr id="12" name="Conector de seta reta 11"/>
          <p:cNvCxnSpPr>
            <a:stCxn id="6" idx="2"/>
            <a:endCxn id="11" idx="0"/>
          </p:cNvCxnSpPr>
          <p:nvPr/>
        </p:nvCxnSpPr>
        <p:spPr>
          <a:xfrm flipH="1">
            <a:off x="4095736" y="2143116"/>
            <a:ext cx="1" cy="157163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>
            <a:stCxn id="11" idx="2"/>
            <a:endCxn id="7" idx="0"/>
          </p:cNvCxnSpPr>
          <p:nvPr/>
        </p:nvCxnSpPr>
        <p:spPr>
          <a:xfrm>
            <a:off x="4095736" y="5000636"/>
            <a:ext cx="1" cy="100013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>
            <a:stCxn id="11" idx="3"/>
            <a:endCxn id="10" idx="1"/>
          </p:cNvCxnSpPr>
          <p:nvPr/>
        </p:nvCxnSpPr>
        <p:spPr>
          <a:xfrm>
            <a:off x="4988710" y="4357694"/>
            <a:ext cx="210742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/>
          <p:cNvSpPr txBox="1"/>
          <p:nvPr/>
        </p:nvSpPr>
        <p:spPr>
          <a:xfrm>
            <a:off x="7953388" y="2060848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+mj-lt"/>
              </a:rPr>
              <a:t>Laço while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4206578" y="5274246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+mj-lt"/>
              </a:rPr>
              <a:t>falso</a:t>
            </a:r>
          </a:p>
        </p:txBody>
      </p:sp>
      <p:sp>
        <p:nvSpPr>
          <p:cNvPr id="20" name="CaixaDeTexto 19"/>
          <p:cNvSpPr txBox="1"/>
          <p:nvPr/>
        </p:nvSpPr>
        <p:spPr>
          <a:xfrm>
            <a:off x="5024430" y="4357694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+mj-lt"/>
              </a:rPr>
              <a:t>verdadeiro</a:t>
            </a:r>
          </a:p>
        </p:txBody>
      </p:sp>
      <p:cxnSp>
        <p:nvCxnSpPr>
          <p:cNvPr id="36" name="Forma 35"/>
          <p:cNvCxnSpPr>
            <a:stCxn id="10" idx="0"/>
          </p:cNvCxnSpPr>
          <p:nvPr/>
        </p:nvCxnSpPr>
        <p:spPr>
          <a:xfrm rot="16200000" flipV="1">
            <a:off x="5595934" y="1714488"/>
            <a:ext cx="928694" cy="3929090"/>
          </a:xfrm>
          <a:prstGeom prst="bentConnector2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Laço while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ciclo teste-execução </a:t>
            </a:r>
            <a:r>
              <a:rPr lang="pt-BR" dirty="0"/>
              <a:t>continua até que o teste seja falso</a:t>
            </a:r>
          </a:p>
          <a:p>
            <a:pPr lvl="1"/>
            <a:r>
              <a:rPr lang="pt-BR" dirty="0"/>
              <a:t>Para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encerrar o laço </a:t>
            </a:r>
            <a:r>
              <a:rPr lang="pt-BR" dirty="0"/>
              <a:t>é preciso fazer algo em seu corpo que torne o teste falso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O while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avalia a expressão de teste na entrada </a:t>
            </a:r>
            <a:r>
              <a:rPr lang="pt-BR" dirty="0"/>
              <a:t>do laço</a:t>
            </a:r>
          </a:p>
          <a:p>
            <a:pPr lvl="1"/>
            <a:r>
              <a:rPr lang="pt-BR" dirty="0"/>
              <a:t>Se o teste é falso na primeira passagem, o corpo do laço nunca é executado</a:t>
            </a:r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991544" y="3356992"/>
            <a:ext cx="2214578" cy="591985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while</a:t>
            </a:r>
            <a:r>
              <a:rPr lang="pt-BR" dirty="0">
                <a:latin typeface="+mj-lt"/>
              </a:rPr>
              <a:t> (teste)</a:t>
            </a:r>
            <a:br>
              <a:rPr lang="pt-BR" dirty="0">
                <a:latin typeface="+mj-lt"/>
              </a:rPr>
            </a:br>
            <a:r>
              <a:rPr lang="pt-BR" dirty="0">
                <a:latin typeface="+mj-lt"/>
              </a:rPr>
              <a:t>     corpo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Laço </a:t>
            </a:r>
            <a:r>
              <a:rPr lang="pt-BR" dirty="0" err="1"/>
              <a:t>while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271464" y="1571612"/>
            <a:ext cx="1031093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&lt;iostream&gt;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using</a:t>
            </a:r>
            <a:r>
              <a:rPr lang="pt-BR" dirty="0">
                <a:latin typeface="+mj-lt"/>
              </a:rPr>
              <a:t>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namespace</a:t>
            </a:r>
            <a:r>
              <a:rPr lang="pt-BR" dirty="0">
                <a:latin typeface="+mj-lt"/>
              </a:rPr>
              <a:t> std;</a:t>
            </a:r>
          </a:p>
          <a:p>
            <a:endParaRPr lang="pt-BR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latin typeface="+mj-lt"/>
              </a:rPr>
              <a:t>main</a:t>
            </a:r>
            <a:r>
              <a:rPr lang="pt-BR" dirty="0">
                <a:latin typeface="+mj-lt"/>
              </a:rPr>
              <a:t>()</a:t>
            </a:r>
          </a:p>
          <a:p>
            <a:r>
              <a:rPr lang="pt-BR" dirty="0">
                <a:latin typeface="+mj-lt"/>
              </a:rPr>
              <a:t>{</a:t>
            </a:r>
          </a:p>
          <a:p>
            <a:r>
              <a:rPr lang="pt-BR" dirty="0">
                <a:latin typeface="+mj-lt"/>
              </a:rPr>
              <a:t>     cout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"Entre com números para somar (0 para sair):\n"</a:t>
            </a:r>
            <a:r>
              <a:rPr lang="pt-BR" dirty="0">
                <a:latin typeface="+mj-lt"/>
              </a:rPr>
              <a:t>;</a:t>
            </a:r>
          </a:p>
          <a:p>
            <a:r>
              <a:rPr lang="pt-BR" dirty="0">
                <a:latin typeface="+mj-lt"/>
              </a:rPr>
              <a:t>    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num;</a:t>
            </a:r>
          </a:p>
          <a:p>
            <a:r>
              <a:rPr lang="pt-BR" dirty="0">
                <a:latin typeface="+mj-lt"/>
              </a:rPr>
              <a:t>    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soma = 0;</a:t>
            </a:r>
            <a:br>
              <a:rPr lang="pt-BR" dirty="0">
                <a:latin typeface="+mj-lt"/>
              </a:rPr>
            </a:br>
            <a:endParaRPr lang="pt-BR" dirty="0">
              <a:latin typeface="+mj-lt"/>
            </a:endParaRPr>
          </a:p>
          <a:p>
            <a:r>
              <a:rPr lang="pt-BR" dirty="0">
                <a:latin typeface="+mj-lt"/>
              </a:rPr>
              <a:t>     </a:t>
            </a:r>
            <a:r>
              <a:rPr lang="pt-BR" dirty="0" err="1">
                <a:latin typeface="+mj-lt"/>
              </a:rPr>
              <a:t>cin</a:t>
            </a:r>
            <a:r>
              <a:rPr lang="pt-BR" dirty="0">
                <a:latin typeface="+mj-lt"/>
              </a:rPr>
              <a:t> &gt;&gt; num;</a:t>
            </a:r>
          </a:p>
          <a:p>
            <a:r>
              <a:rPr lang="pt-BR" dirty="0">
                <a:latin typeface="+mj-lt"/>
              </a:rPr>
              <a:t>    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while</a:t>
            </a:r>
            <a:r>
              <a:rPr lang="pt-BR" dirty="0">
                <a:latin typeface="+mj-lt"/>
              </a:rPr>
              <a:t> (num != 0)</a:t>
            </a:r>
          </a:p>
          <a:p>
            <a:r>
              <a:rPr lang="pt-BR" dirty="0">
                <a:latin typeface="+mj-lt"/>
              </a:rPr>
              <a:t>     {</a:t>
            </a:r>
          </a:p>
          <a:p>
            <a:r>
              <a:rPr lang="pt-BR" dirty="0">
                <a:latin typeface="+mj-lt"/>
              </a:rPr>
              <a:t>         soma += num;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soma = soma + num;</a:t>
            </a:r>
            <a:endParaRPr lang="pt-BR" dirty="0">
              <a:latin typeface="+mj-lt"/>
            </a:endParaRPr>
          </a:p>
          <a:p>
            <a:r>
              <a:rPr lang="pt-BR" dirty="0">
                <a:latin typeface="+mj-lt"/>
              </a:rPr>
              <a:t>         </a:t>
            </a:r>
            <a:r>
              <a:rPr lang="pt-BR" dirty="0" err="1">
                <a:latin typeface="+mj-lt"/>
              </a:rPr>
              <a:t>cin</a:t>
            </a:r>
            <a:r>
              <a:rPr lang="pt-BR" dirty="0">
                <a:latin typeface="+mj-lt"/>
              </a:rPr>
              <a:t> &gt;&gt; num;</a:t>
            </a:r>
            <a:endParaRPr lang="pt-BR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r>
              <a:rPr lang="pt-BR" dirty="0">
                <a:latin typeface="+mj-lt"/>
              </a:rPr>
              <a:t>     }</a:t>
            </a:r>
          </a:p>
          <a:p>
            <a:r>
              <a:rPr lang="pt-BR" dirty="0">
                <a:latin typeface="+mj-lt"/>
              </a:rPr>
              <a:t>     cout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"A soma é "</a:t>
            </a:r>
            <a:r>
              <a:rPr lang="pt-BR" dirty="0">
                <a:latin typeface="+mj-lt"/>
              </a:rPr>
              <a:t> &lt;&lt; soma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"\n"</a:t>
            </a:r>
            <a:r>
              <a:rPr lang="pt-BR" dirty="0">
                <a:latin typeface="+mj-lt"/>
              </a:rPr>
              <a:t>;</a:t>
            </a:r>
          </a:p>
          <a:p>
            <a:r>
              <a:rPr lang="pt-BR" dirty="0">
                <a:latin typeface="+mj-lt"/>
              </a:rPr>
              <a:t>}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Computadores fazem mais que apenas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armazenar dados</a:t>
            </a:r>
            <a:r>
              <a:rPr lang="pt-BR" dirty="0"/>
              <a:t>, eles:</a:t>
            </a:r>
            <a:br>
              <a:rPr lang="pt-BR" dirty="0"/>
            </a:br>
            <a:endParaRPr lang="pt-BR" dirty="0"/>
          </a:p>
          <a:p>
            <a:pPr lvl="1"/>
            <a:r>
              <a:rPr lang="pt-BR" dirty="0"/>
              <a:t>Analisam</a:t>
            </a:r>
          </a:p>
          <a:p>
            <a:pPr lvl="1"/>
            <a:r>
              <a:rPr lang="pt-BR" dirty="0"/>
              <a:t>Rearranjam</a:t>
            </a:r>
          </a:p>
          <a:p>
            <a:pPr lvl="1"/>
            <a:r>
              <a:rPr lang="pt-BR" dirty="0"/>
              <a:t>Modificam</a:t>
            </a:r>
          </a:p>
          <a:p>
            <a:pPr lvl="1"/>
            <a:r>
              <a:rPr lang="pt-BR" dirty="0"/>
              <a:t>Extrapolam</a:t>
            </a:r>
          </a:p>
          <a:p>
            <a:pPr lvl="1"/>
            <a:r>
              <a:rPr lang="pt-BR" dirty="0"/>
              <a:t>Sintetizam</a:t>
            </a:r>
          </a:p>
          <a:p>
            <a:pPr lvl="1"/>
            <a:r>
              <a:rPr lang="pt-BR" dirty="0"/>
              <a:t>... Manipulam dados</a:t>
            </a:r>
          </a:p>
        </p:txBody>
      </p:sp>
      <p:graphicFrame>
        <p:nvGraphicFramePr>
          <p:cNvPr id="6" name="Gráfico 5"/>
          <p:cNvGraphicFramePr/>
          <p:nvPr>
            <p:extLst>
              <p:ext uri="{D42A27DB-BD31-4B8C-83A1-F6EECF244321}">
                <p14:modId xmlns:p14="http://schemas.microsoft.com/office/powerpoint/2010/main" val="1432547919"/>
              </p:ext>
            </p:extLst>
          </p:nvPr>
        </p:nvGraphicFramePr>
        <p:xfrm>
          <a:off x="5452575" y="2924944"/>
          <a:ext cx="5544616" cy="32403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Laço </a:t>
            </a:r>
            <a:r>
              <a:rPr lang="pt-BR" dirty="0" err="1"/>
              <a:t>while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saída do programa: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Se 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primeiro valor for zero </a:t>
            </a:r>
            <a:r>
              <a:rPr lang="pt-BR" dirty="0"/>
              <a:t>o laço não repete nenhuma vez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667761" y="2336271"/>
            <a:ext cx="500970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+mj-lt"/>
              </a:rPr>
              <a:t>Entre com números para somar (0 para sair):</a:t>
            </a:r>
          </a:p>
          <a:p>
            <a:r>
              <a:rPr lang="pt-BR" sz="1600" dirty="0">
                <a:latin typeface="+mj-lt"/>
              </a:rPr>
              <a:t>34</a:t>
            </a:r>
          </a:p>
          <a:p>
            <a:r>
              <a:rPr lang="pt-BR" sz="1600" dirty="0">
                <a:latin typeface="+mj-lt"/>
              </a:rPr>
              <a:t>20</a:t>
            </a:r>
          </a:p>
          <a:p>
            <a:r>
              <a:rPr lang="pt-BR" sz="1600" dirty="0">
                <a:latin typeface="+mj-lt"/>
              </a:rPr>
              <a:t>15</a:t>
            </a:r>
          </a:p>
          <a:p>
            <a:r>
              <a:rPr lang="pt-BR" sz="1600" dirty="0">
                <a:latin typeface="+mj-lt"/>
              </a:rPr>
              <a:t>41</a:t>
            </a:r>
          </a:p>
          <a:p>
            <a:r>
              <a:rPr lang="pt-BR" sz="1600" dirty="0">
                <a:latin typeface="+mj-lt"/>
              </a:rPr>
              <a:t>0</a:t>
            </a:r>
          </a:p>
          <a:p>
            <a:r>
              <a:rPr lang="pt-BR" sz="1600" dirty="0">
                <a:latin typeface="+mj-lt"/>
              </a:rPr>
              <a:t>A soma é 110</a:t>
            </a:r>
          </a:p>
        </p:txBody>
      </p:sp>
      <p:sp>
        <p:nvSpPr>
          <p:cNvPr id="5" name="Retângulo 4"/>
          <p:cNvSpPr/>
          <p:nvPr/>
        </p:nvSpPr>
        <p:spPr>
          <a:xfrm>
            <a:off x="1667761" y="5157192"/>
            <a:ext cx="7143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latin typeface="+mj-lt"/>
              </a:rPr>
              <a:t>cin</a:t>
            </a:r>
            <a:r>
              <a:rPr lang="pt-BR" dirty="0">
                <a:latin typeface="+mj-lt"/>
              </a:rPr>
              <a:t> &gt;&gt; num;</a:t>
            </a: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while</a:t>
            </a:r>
            <a:r>
              <a:rPr lang="pt-BR" dirty="0">
                <a:latin typeface="+mj-lt"/>
              </a:rPr>
              <a:t> (num != 0) </a:t>
            </a:r>
          </a:p>
          <a:p>
            <a:r>
              <a:rPr lang="pt-BR" dirty="0">
                <a:latin typeface="+mj-lt"/>
              </a:rPr>
              <a:t>...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Laço while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335304" y="1571612"/>
            <a:ext cx="800105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&lt;</a:t>
            </a:r>
            <a:r>
              <a:rPr lang="pt-BR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iostream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&gt;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using</a:t>
            </a:r>
            <a:r>
              <a:rPr lang="pt-BR" dirty="0">
                <a:latin typeface="+mj-lt"/>
              </a:rPr>
              <a:t>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namespace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latin typeface="+mj-lt"/>
              </a:rPr>
              <a:t>std</a:t>
            </a:r>
            <a:r>
              <a:rPr lang="pt-BR" dirty="0">
                <a:latin typeface="+mj-lt"/>
              </a:rPr>
              <a:t>;</a:t>
            </a:r>
          </a:p>
          <a:p>
            <a:endParaRPr lang="pt-BR" dirty="0">
              <a:latin typeface="+mj-lt"/>
            </a:endParaRP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latin typeface="+mj-lt"/>
              </a:rPr>
              <a:t>main</a:t>
            </a:r>
            <a:r>
              <a:rPr lang="pt-BR" dirty="0">
                <a:latin typeface="+mj-lt"/>
              </a:rPr>
              <a:t>()</a:t>
            </a:r>
          </a:p>
          <a:p>
            <a:r>
              <a:rPr lang="pt-BR" dirty="0">
                <a:latin typeface="+mj-lt"/>
              </a:rPr>
              <a:t>{</a:t>
            </a:r>
          </a:p>
          <a:p>
            <a:r>
              <a:rPr lang="pt-BR" dirty="0">
                <a:latin typeface="+mj-lt"/>
              </a:rPr>
              <a:t>     </a:t>
            </a:r>
            <a:r>
              <a:rPr lang="pt-BR" dirty="0" err="1">
                <a:latin typeface="+mj-lt"/>
              </a:rPr>
              <a:t>cout</a:t>
            </a:r>
            <a:r>
              <a:rPr lang="pt-BR" dirty="0">
                <a:latin typeface="+mj-lt"/>
              </a:rPr>
              <a:t>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"Digite seu primeiro nome: "</a:t>
            </a:r>
            <a:r>
              <a:rPr lang="pt-BR" dirty="0">
                <a:latin typeface="+mj-lt"/>
              </a:rPr>
              <a:t>;   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  char</a:t>
            </a:r>
            <a:r>
              <a:rPr lang="pt-BR" dirty="0">
                <a:latin typeface="+mj-lt"/>
              </a:rPr>
              <a:t> nome[20];     </a:t>
            </a:r>
          </a:p>
          <a:p>
            <a:r>
              <a:rPr lang="pt-BR" dirty="0">
                <a:latin typeface="+mj-lt"/>
              </a:rPr>
              <a:t>     </a:t>
            </a:r>
            <a:r>
              <a:rPr lang="pt-BR" dirty="0" err="1">
                <a:latin typeface="+mj-lt"/>
              </a:rPr>
              <a:t>cin</a:t>
            </a:r>
            <a:r>
              <a:rPr lang="pt-BR" dirty="0">
                <a:latin typeface="+mj-lt"/>
              </a:rPr>
              <a:t> &gt;&gt; nome;</a:t>
            </a:r>
          </a:p>
          <a:p>
            <a:endParaRPr lang="pt-BR" dirty="0">
              <a:latin typeface="+mj-lt"/>
            </a:endParaRPr>
          </a:p>
          <a:p>
            <a:r>
              <a:rPr lang="pt-BR" dirty="0">
                <a:latin typeface="+mj-lt"/>
              </a:rPr>
              <a:t>     </a:t>
            </a:r>
            <a:r>
              <a:rPr lang="pt-BR" dirty="0" err="1">
                <a:latin typeface="+mj-lt"/>
              </a:rPr>
              <a:t>cout</a:t>
            </a:r>
            <a:r>
              <a:rPr lang="pt-BR" dirty="0">
                <a:latin typeface="+mj-lt"/>
              </a:rPr>
              <a:t>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"Seu nome na vertical e em códigos ASCII:\n"</a:t>
            </a:r>
            <a:r>
              <a:rPr lang="pt-BR" dirty="0">
                <a:latin typeface="+mj-lt"/>
              </a:rPr>
              <a:t>;</a:t>
            </a:r>
          </a:p>
          <a:p>
            <a:r>
              <a:rPr lang="pt-BR" dirty="0">
                <a:latin typeface="+mj-lt"/>
              </a:rPr>
              <a:t>    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i = 0;          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comece no início da string</a:t>
            </a:r>
          </a:p>
          <a:p>
            <a:r>
              <a:rPr lang="pt-BR" dirty="0">
                <a:latin typeface="+mj-lt"/>
              </a:rPr>
              <a:t>    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while</a:t>
            </a:r>
            <a:r>
              <a:rPr lang="pt-BR" dirty="0">
                <a:latin typeface="+mj-lt"/>
              </a:rPr>
              <a:t> (nome[i] !=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'\0'</a:t>
            </a:r>
            <a:r>
              <a:rPr lang="pt-BR" dirty="0">
                <a:latin typeface="+mj-lt"/>
              </a:rPr>
              <a:t>)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processa até o fim da string</a:t>
            </a:r>
          </a:p>
          <a:p>
            <a:r>
              <a:rPr lang="pt-BR" dirty="0">
                <a:latin typeface="+mj-lt"/>
              </a:rPr>
              <a:t>     {    </a:t>
            </a:r>
          </a:p>
          <a:p>
            <a:r>
              <a:rPr lang="pt-BR" dirty="0">
                <a:latin typeface="+mj-lt"/>
              </a:rPr>
              <a:t>         </a:t>
            </a:r>
            <a:r>
              <a:rPr lang="pt-BR" dirty="0" err="1">
                <a:latin typeface="+mj-lt"/>
              </a:rPr>
              <a:t>cout</a:t>
            </a:r>
            <a:r>
              <a:rPr lang="pt-BR" dirty="0">
                <a:latin typeface="+mj-lt"/>
              </a:rPr>
              <a:t> &lt;&lt; nome[i]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": "</a:t>
            </a:r>
            <a:r>
              <a:rPr lang="pt-BR" dirty="0">
                <a:latin typeface="+mj-lt"/>
              </a:rPr>
              <a:t> &lt;&lt;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(nome[i]) &lt;&lt; </a:t>
            </a:r>
            <a:r>
              <a:rPr lang="pt-BR" dirty="0" err="1">
                <a:latin typeface="+mj-lt"/>
              </a:rPr>
              <a:t>endl</a:t>
            </a:r>
            <a:r>
              <a:rPr lang="pt-BR" dirty="0">
                <a:latin typeface="+mj-lt"/>
              </a:rPr>
              <a:t>;</a:t>
            </a:r>
          </a:p>
          <a:p>
            <a:r>
              <a:rPr lang="pt-BR" dirty="0">
                <a:latin typeface="+mj-lt"/>
              </a:rPr>
              <a:t>         i++;</a:t>
            </a:r>
          </a:p>
          <a:p>
            <a:r>
              <a:rPr lang="pt-BR" dirty="0">
                <a:latin typeface="+mj-lt"/>
              </a:rPr>
              <a:t>     }</a:t>
            </a:r>
          </a:p>
          <a:p>
            <a:r>
              <a:rPr lang="pt-BR" dirty="0">
                <a:latin typeface="+mj-lt"/>
              </a:rPr>
              <a:t>}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Laço while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saída do programa: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As duas formas abaixo são equivalentes:</a:t>
            </a:r>
          </a:p>
          <a:p>
            <a:pPr lvl="1"/>
            <a:r>
              <a:rPr lang="pt-BR" dirty="0"/>
              <a:t>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caractere nulo tem código zero </a:t>
            </a:r>
            <a:r>
              <a:rPr lang="pt-BR" dirty="0"/>
              <a:t>(falso)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708018" y="2420888"/>
            <a:ext cx="467307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+mj-lt"/>
              </a:rPr>
              <a:t>Digite seu primeiro nome: </a:t>
            </a:r>
            <a:r>
              <a:rPr lang="pt-BR" sz="1600" b="1" dirty="0">
                <a:latin typeface="+mj-lt"/>
              </a:rPr>
              <a:t>Joao</a:t>
            </a:r>
          </a:p>
          <a:p>
            <a:r>
              <a:rPr lang="pt-BR" sz="1600" dirty="0">
                <a:latin typeface="+mj-lt"/>
              </a:rPr>
              <a:t>Seu nome na vertical e em códigos ASCII:</a:t>
            </a:r>
          </a:p>
          <a:p>
            <a:r>
              <a:rPr lang="pt-BR" sz="1600" dirty="0">
                <a:latin typeface="+mj-lt"/>
              </a:rPr>
              <a:t>J: 74</a:t>
            </a:r>
          </a:p>
          <a:p>
            <a:r>
              <a:rPr lang="pt-BR" sz="1600" dirty="0">
                <a:latin typeface="+mj-lt"/>
              </a:rPr>
              <a:t>o: 111</a:t>
            </a:r>
          </a:p>
          <a:p>
            <a:r>
              <a:rPr lang="pt-BR" sz="1600" dirty="0">
                <a:latin typeface="+mj-lt"/>
              </a:rPr>
              <a:t>a: 97</a:t>
            </a:r>
          </a:p>
          <a:p>
            <a:r>
              <a:rPr lang="pt-BR" sz="1600" dirty="0">
                <a:latin typeface="+mj-lt"/>
              </a:rPr>
              <a:t>o: 111</a:t>
            </a:r>
          </a:p>
        </p:txBody>
      </p:sp>
      <p:sp>
        <p:nvSpPr>
          <p:cNvPr id="5" name="Retângulo 4"/>
          <p:cNvSpPr/>
          <p:nvPr/>
        </p:nvSpPr>
        <p:spPr>
          <a:xfrm>
            <a:off x="2063552" y="5517232"/>
            <a:ext cx="322395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while</a:t>
            </a:r>
            <a:r>
              <a:rPr lang="pt-BR" dirty="0">
                <a:latin typeface="+mj-lt"/>
              </a:rPr>
              <a:t> (nome[i] !=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'\0'</a:t>
            </a:r>
            <a:r>
              <a:rPr lang="pt-BR" dirty="0">
                <a:latin typeface="+mj-lt"/>
              </a:rPr>
              <a:t>) 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while</a:t>
            </a:r>
            <a:r>
              <a:rPr lang="pt-BR" dirty="0">
                <a:latin typeface="+mj-lt"/>
              </a:rPr>
              <a:t> (nome[i])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for versus while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19200" y="1783560"/>
            <a:ext cx="10363200" cy="4572000"/>
          </a:xfrm>
        </p:spPr>
        <p:txBody>
          <a:bodyPr/>
          <a:lstStyle/>
          <a:p>
            <a:r>
              <a:rPr lang="pt-BR" dirty="0"/>
              <a:t>Os laços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for</a:t>
            </a:r>
            <a:r>
              <a:rPr lang="pt-BR" dirty="0"/>
              <a:t> e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while</a:t>
            </a:r>
            <a:r>
              <a:rPr lang="pt-BR" dirty="0"/>
              <a:t> são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equivalentes</a:t>
            </a:r>
            <a:endParaRPr lang="pt-BR" dirty="0"/>
          </a:p>
          <a:p>
            <a:pPr lvl="1"/>
            <a:r>
              <a:rPr lang="pt-BR" dirty="0"/>
              <a:t>O laço for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dirty="0"/>
              <a:t>Pode ser reescrito como </a:t>
            </a:r>
            <a:r>
              <a:rPr lang="pt-BR" dirty="0" err="1"/>
              <a:t>while</a:t>
            </a:r>
            <a:r>
              <a:rPr lang="pt-BR" dirty="0"/>
              <a:t>:</a:t>
            </a:r>
          </a:p>
        </p:txBody>
      </p:sp>
      <p:sp>
        <p:nvSpPr>
          <p:cNvPr id="5" name="Retângulo 4"/>
          <p:cNvSpPr/>
          <p:nvPr/>
        </p:nvSpPr>
        <p:spPr>
          <a:xfrm>
            <a:off x="1991544" y="2877453"/>
            <a:ext cx="456086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for</a:t>
            </a:r>
            <a:r>
              <a:rPr lang="pt-BR" sz="1600" dirty="0">
                <a:latin typeface="+mj-lt"/>
              </a:rPr>
              <a:t> (inicialização; teste; atualização)</a:t>
            </a:r>
          </a:p>
          <a:p>
            <a:r>
              <a:rPr lang="pt-BR" sz="1600" dirty="0">
                <a:latin typeface="+mj-lt"/>
              </a:rPr>
              <a:t>{</a:t>
            </a:r>
          </a:p>
          <a:p>
            <a:r>
              <a:rPr lang="pt-BR" sz="1600" dirty="0">
                <a:latin typeface="+mj-lt"/>
              </a:rPr>
              <a:t>   corpo;</a:t>
            </a:r>
          </a:p>
          <a:p>
            <a:r>
              <a:rPr lang="pt-BR" sz="1600" dirty="0">
                <a:latin typeface="+mj-lt"/>
              </a:rPr>
              <a:t>}</a:t>
            </a:r>
          </a:p>
        </p:txBody>
      </p:sp>
      <p:sp>
        <p:nvSpPr>
          <p:cNvPr id="6" name="Retângulo 5"/>
          <p:cNvSpPr/>
          <p:nvPr/>
        </p:nvSpPr>
        <p:spPr>
          <a:xfrm>
            <a:off x="1991544" y="4806279"/>
            <a:ext cx="4572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600" dirty="0">
                <a:latin typeface="+mj-lt"/>
              </a:rPr>
              <a:t>inicialização;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while</a:t>
            </a:r>
            <a:r>
              <a:rPr lang="pt-BR" sz="1600" dirty="0">
                <a:latin typeface="+mj-lt"/>
              </a:rPr>
              <a:t> (teste)</a:t>
            </a:r>
          </a:p>
          <a:p>
            <a:r>
              <a:rPr lang="pt-BR" sz="1600" dirty="0">
                <a:latin typeface="+mj-lt"/>
              </a:rPr>
              <a:t>{</a:t>
            </a:r>
          </a:p>
          <a:p>
            <a:r>
              <a:rPr lang="pt-BR" sz="1600" dirty="0">
                <a:latin typeface="+mj-lt"/>
              </a:rPr>
              <a:t>   corpo;</a:t>
            </a:r>
          </a:p>
          <a:p>
            <a:r>
              <a:rPr lang="pt-BR" sz="1600" dirty="0">
                <a:latin typeface="+mj-lt"/>
              </a:rPr>
              <a:t>   atualização;</a:t>
            </a:r>
          </a:p>
          <a:p>
            <a:r>
              <a:rPr lang="pt-BR" sz="1600" dirty="0">
                <a:latin typeface="+mj-lt"/>
              </a:rPr>
              <a:t>}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for versus while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Os laços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for</a:t>
            </a:r>
            <a:r>
              <a:rPr lang="pt-BR" dirty="0"/>
              <a:t> 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while</a:t>
            </a:r>
            <a:r>
              <a:rPr lang="pt-BR" dirty="0"/>
              <a:t> são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equivalentes</a:t>
            </a:r>
            <a:endParaRPr lang="pt-BR" dirty="0"/>
          </a:p>
          <a:p>
            <a:pPr lvl="1"/>
            <a:r>
              <a:rPr lang="pt-BR" dirty="0"/>
              <a:t>O laço while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dirty="0"/>
              <a:t>Pode ser reescrito como for:</a:t>
            </a:r>
          </a:p>
        </p:txBody>
      </p:sp>
      <p:sp>
        <p:nvSpPr>
          <p:cNvPr id="5" name="Retângulo 4"/>
          <p:cNvSpPr/>
          <p:nvPr/>
        </p:nvSpPr>
        <p:spPr>
          <a:xfrm>
            <a:off x="1991544" y="2924944"/>
            <a:ext cx="1643399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while</a:t>
            </a:r>
            <a:r>
              <a:rPr lang="pt-BR" sz="1600" dirty="0">
                <a:latin typeface="+mj-lt"/>
              </a:rPr>
              <a:t> (teste)</a:t>
            </a:r>
          </a:p>
          <a:p>
            <a:r>
              <a:rPr lang="pt-BR" sz="1600" dirty="0">
                <a:latin typeface="+mj-lt"/>
              </a:rPr>
              <a:t>{</a:t>
            </a:r>
          </a:p>
          <a:p>
            <a:r>
              <a:rPr lang="pt-BR" sz="1600" dirty="0">
                <a:latin typeface="+mj-lt"/>
              </a:rPr>
              <a:t>   corpo;</a:t>
            </a:r>
          </a:p>
          <a:p>
            <a:r>
              <a:rPr lang="pt-BR" sz="1600" dirty="0">
                <a:latin typeface="+mj-lt"/>
              </a:rPr>
              <a:t>}</a:t>
            </a:r>
          </a:p>
        </p:txBody>
      </p:sp>
      <p:sp>
        <p:nvSpPr>
          <p:cNvPr id="6" name="Retângulo 5"/>
          <p:cNvSpPr/>
          <p:nvPr/>
        </p:nvSpPr>
        <p:spPr>
          <a:xfrm>
            <a:off x="1991543" y="4853770"/>
            <a:ext cx="4572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for</a:t>
            </a:r>
            <a:r>
              <a:rPr lang="pt-BR" sz="1600" dirty="0">
                <a:latin typeface="+mj-lt"/>
              </a:rPr>
              <a:t> ( ; teste; )</a:t>
            </a:r>
          </a:p>
          <a:p>
            <a:r>
              <a:rPr lang="pt-BR" sz="1600" dirty="0">
                <a:latin typeface="+mj-lt"/>
              </a:rPr>
              <a:t>{</a:t>
            </a:r>
          </a:p>
          <a:p>
            <a:r>
              <a:rPr lang="pt-BR" sz="1600" dirty="0">
                <a:latin typeface="+mj-lt"/>
              </a:rPr>
              <a:t>   corpo;</a:t>
            </a:r>
          </a:p>
          <a:p>
            <a:r>
              <a:rPr lang="pt-BR" sz="1600" dirty="0">
                <a:latin typeface="+mj-lt"/>
              </a:rPr>
              <a:t>}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for versus while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escolha </a:t>
            </a:r>
            <a:r>
              <a:rPr lang="pt-BR" dirty="0"/>
              <a:t>entre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for </a:t>
            </a:r>
            <a:r>
              <a:rPr lang="pt-BR" dirty="0"/>
              <a:t>e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while </a:t>
            </a:r>
            <a:r>
              <a:rPr lang="pt-BR" dirty="0"/>
              <a:t>é uma questão de preferência</a:t>
            </a:r>
          </a:p>
          <a:p>
            <a:endParaRPr lang="pt-BR" dirty="0"/>
          </a:p>
          <a:p>
            <a:pPr lvl="1"/>
            <a:r>
              <a:rPr lang="pt-BR" dirty="0"/>
              <a:t>Normalmente utiliza-se 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laço for </a:t>
            </a:r>
            <a:r>
              <a:rPr lang="pt-BR" dirty="0"/>
              <a:t>com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contadores </a:t>
            </a:r>
            <a:r>
              <a:rPr lang="pt-BR" dirty="0"/>
              <a:t>porque a inicialização, teste e atualização ficam concentrados</a:t>
            </a:r>
          </a:p>
          <a:p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dirty="0"/>
              <a:t>Normalmente utiliza-se 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laço while </a:t>
            </a:r>
            <a:r>
              <a:rPr lang="pt-BR" dirty="0"/>
              <a:t>quando não se sabe antecipadamente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quantas vezes o laço será executado</a:t>
            </a:r>
          </a:p>
        </p:txBody>
      </p:sp>
      <p:sp>
        <p:nvSpPr>
          <p:cNvPr id="4" name="Retângulo 3"/>
          <p:cNvSpPr/>
          <p:nvPr/>
        </p:nvSpPr>
        <p:spPr>
          <a:xfrm>
            <a:off x="1991544" y="5733256"/>
            <a:ext cx="2214578" cy="591985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while</a:t>
            </a:r>
            <a:r>
              <a:rPr lang="pt-BR" dirty="0">
                <a:latin typeface="+mj-lt"/>
              </a:rPr>
              <a:t> (teste)</a:t>
            </a:r>
            <a:br>
              <a:rPr lang="pt-BR" dirty="0">
                <a:latin typeface="+mj-lt"/>
              </a:rPr>
            </a:br>
            <a:r>
              <a:rPr lang="pt-BR" dirty="0">
                <a:latin typeface="+mj-lt"/>
              </a:rPr>
              <a:t>     corpo</a:t>
            </a:r>
          </a:p>
        </p:txBody>
      </p:sp>
      <p:sp>
        <p:nvSpPr>
          <p:cNvPr id="5" name="Retângulo 4"/>
          <p:cNvSpPr/>
          <p:nvPr/>
        </p:nvSpPr>
        <p:spPr>
          <a:xfrm>
            <a:off x="1991544" y="3789040"/>
            <a:ext cx="5832648" cy="64807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for</a:t>
            </a:r>
            <a:r>
              <a:rPr lang="pt-BR" dirty="0">
                <a:latin typeface="+mj-lt"/>
              </a:rPr>
              <a:t> (inicialização; teste; atualização)</a:t>
            </a:r>
            <a:br>
              <a:rPr lang="pt-BR" dirty="0">
                <a:latin typeface="+mj-lt"/>
              </a:rPr>
            </a:br>
            <a:r>
              <a:rPr lang="pt-BR" dirty="0">
                <a:latin typeface="+mj-lt"/>
              </a:rPr>
              <a:t>     corpo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Cuidados com o Laço while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Indentação</a:t>
            </a:r>
            <a:r>
              <a:rPr lang="pt-BR" dirty="0"/>
              <a:t> não define um bloco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pt-BR" dirty="0"/>
              <a:t>O laço while não contém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ponto e vírgula</a:t>
            </a:r>
          </a:p>
        </p:txBody>
      </p:sp>
      <p:sp>
        <p:nvSpPr>
          <p:cNvPr id="4" name="Retângulo 3"/>
          <p:cNvSpPr/>
          <p:nvPr/>
        </p:nvSpPr>
        <p:spPr>
          <a:xfrm>
            <a:off x="1703512" y="2500307"/>
            <a:ext cx="678661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>
                <a:latin typeface="+mj-lt"/>
              </a:rPr>
              <a:t>i = 0;</a:t>
            </a: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while</a:t>
            </a:r>
            <a:r>
              <a:rPr lang="pt-BR" sz="1400" dirty="0">
                <a:latin typeface="+mj-lt"/>
              </a:rPr>
              <a:t> (nome[i] !=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'\0'</a:t>
            </a:r>
            <a:r>
              <a:rPr lang="pt-BR" sz="1400" dirty="0">
                <a:latin typeface="+mj-lt"/>
              </a:rPr>
              <a:t>)</a:t>
            </a:r>
          </a:p>
          <a:p>
            <a:r>
              <a:rPr lang="pt-BR" sz="1400" dirty="0">
                <a:latin typeface="+mj-lt"/>
              </a:rPr>
              <a:t>   </a:t>
            </a:r>
            <a:r>
              <a:rPr lang="pt-BR" sz="1400" dirty="0" err="1">
                <a:latin typeface="+mj-lt"/>
              </a:rPr>
              <a:t>cout</a:t>
            </a:r>
            <a:r>
              <a:rPr lang="pt-BR" sz="1400" dirty="0">
                <a:latin typeface="+mj-lt"/>
              </a:rPr>
              <a:t> &lt;&lt; nome[i] &lt;&lt; </a:t>
            </a:r>
            <a:r>
              <a:rPr lang="pt-BR" sz="1400" dirty="0" err="1">
                <a:latin typeface="+mj-lt"/>
              </a:rPr>
              <a:t>endl</a:t>
            </a:r>
            <a:r>
              <a:rPr lang="pt-BR" sz="1400" dirty="0">
                <a:latin typeface="+mj-lt"/>
              </a:rPr>
              <a:t>;</a:t>
            </a:r>
          </a:p>
          <a:p>
            <a:r>
              <a:rPr lang="pt-BR" sz="1400" dirty="0">
                <a:latin typeface="+mj-lt"/>
              </a:rPr>
              <a:t>   i++;    </a:t>
            </a:r>
            <a:r>
              <a:rPr lang="pt-BR" sz="14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instrução fora do laço, nunca é executada</a:t>
            </a:r>
          </a:p>
          <a:p>
            <a:r>
              <a:rPr lang="pt-BR" sz="1400" dirty="0" err="1">
                <a:latin typeface="+mj-lt"/>
              </a:rPr>
              <a:t>cout</a:t>
            </a:r>
            <a:r>
              <a:rPr lang="pt-BR" sz="1400" dirty="0">
                <a:latin typeface="+mj-lt"/>
              </a:rPr>
              <a:t>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"Pronto\n"</a:t>
            </a:r>
            <a:r>
              <a:rPr lang="pt-BR" sz="1400" dirty="0">
                <a:latin typeface="+mj-lt"/>
              </a:rPr>
              <a:t>;</a:t>
            </a:r>
          </a:p>
        </p:txBody>
      </p:sp>
      <p:sp>
        <p:nvSpPr>
          <p:cNvPr id="5" name="Retângulo 4"/>
          <p:cNvSpPr/>
          <p:nvPr/>
        </p:nvSpPr>
        <p:spPr>
          <a:xfrm>
            <a:off x="1774950" y="4643446"/>
            <a:ext cx="7000924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>
                <a:latin typeface="+mj-lt"/>
              </a:rPr>
              <a:t>i = 0;</a:t>
            </a: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while</a:t>
            </a:r>
            <a:r>
              <a:rPr lang="pt-BR" sz="1400" dirty="0">
                <a:latin typeface="+mj-lt"/>
              </a:rPr>
              <a:t> (nome[i] !=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'\0'</a:t>
            </a:r>
            <a:r>
              <a:rPr lang="pt-BR" sz="1400" dirty="0">
                <a:latin typeface="+mj-lt"/>
              </a:rPr>
              <a:t>);  </a:t>
            </a:r>
            <a:r>
              <a:rPr lang="pt-BR" sz="14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problema com ponto e vírgula</a:t>
            </a:r>
          </a:p>
          <a:p>
            <a:r>
              <a:rPr lang="pt-BR" sz="1400" dirty="0">
                <a:latin typeface="+mj-lt"/>
              </a:rPr>
              <a:t>{</a:t>
            </a:r>
          </a:p>
          <a:p>
            <a:r>
              <a:rPr lang="pt-BR" sz="1400" dirty="0">
                <a:latin typeface="+mj-lt"/>
              </a:rPr>
              <a:t>   </a:t>
            </a:r>
            <a:r>
              <a:rPr lang="pt-BR" sz="1400" dirty="0" err="1">
                <a:latin typeface="+mj-lt"/>
              </a:rPr>
              <a:t>cout</a:t>
            </a:r>
            <a:r>
              <a:rPr lang="pt-BR" sz="1400" dirty="0">
                <a:latin typeface="+mj-lt"/>
              </a:rPr>
              <a:t> &lt;&lt; nome[i] &lt;&lt; </a:t>
            </a:r>
            <a:r>
              <a:rPr lang="pt-BR" sz="1400" dirty="0" err="1">
                <a:latin typeface="+mj-lt"/>
              </a:rPr>
              <a:t>endl</a:t>
            </a:r>
            <a:r>
              <a:rPr lang="pt-BR" sz="1400" dirty="0">
                <a:latin typeface="+mj-lt"/>
              </a:rPr>
              <a:t>;</a:t>
            </a:r>
          </a:p>
          <a:p>
            <a:r>
              <a:rPr lang="pt-BR" sz="1400" dirty="0">
                <a:latin typeface="+mj-lt"/>
              </a:rPr>
              <a:t>   i++;</a:t>
            </a:r>
          </a:p>
          <a:p>
            <a:r>
              <a:rPr lang="pt-BR" sz="1400" dirty="0">
                <a:latin typeface="+mj-lt"/>
              </a:rPr>
              <a:t>}</a:t>
            </a:r>
          </a:p>
          <a:p>
            <a:r>
              <a:rPr lang="pt-BR" sz="1400" dirty="0" err="1">
                <a:latin typeface="+mj-lt"/>
              </a:rPr>
              <a:t>cout</a:t>
            </a:r>
            <a:r>
              <a:rPr lang="pt-BR" sz="1400" dirty="0">
                <a:latin typeface="+mj-lt"/>
              </a:rPr>
              <a:t>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"Pronto\n"</a:t>
            </a:r>
            <a:r>
              <a:rPr lang="pt-BR" sz="1400" dirty="0">
                <a:latin typeface="+mj-lt"/>
              </a:rPr>
              <a:t>;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Laço do-</a:t>
            </a:r>
            <a:r>
              <a:rPr lang="pt-BR" dirty="0" err="1"/>
              <a:t>while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laço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do-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while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dirty="0"/>
              <a:t>é diferente dos demais por fazer o teste apenas na saída do laço</a:t>
            </a:r>
          </a:p>
        </p:txBody>
      </p:sp>
      <p:sp>
        <p:nvSpPr>
          <p:cNvPr id="4" name="Retângulo 3"/>
          <p:cNvSpPr/>
          <p:nvPr/>
        </p:nvSpPr>
        <p:spPr>
          <a:xfrm>
            <a:off x="4811554" y="3929066"/>
            <a:ext cx="2214578" cy="128588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do</a:t>
            </a:r>
          </a:p>
          <a:p>
            <a:r>
              <a:rPr lang="pt-BR" sz="1600" dirty="0">
                <a:latin typeface="+mj-lt"/>
              </a:rPr>
              <a:t>     corpo</a:t>
            </a:r>
          </a:p>
          <a:p>
            <a:endParaRPr lang="pt-BR" sz="1600" dirty="0">
              <a:latin typeface="+mj-lt"/>
            </a:endParaRP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while</a:t>
            </a:r>
            <a:r>
              <a:rPr lang="pt-BR" sz="1600" dirty="0">
                <a:latin typeface="+mj-lt"/>
              </a:rPr>
              <a:t> (teste);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2881291" y="5572140"/>
            <a:ext cx="3766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Repete enquanto o teste é verdadeiro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4738678" y="3214686"/>
            <a:ext cx="4713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Instrução (ou bloco de instruções) a ser repetida</a:t>
            </a:r>
          </a:p>
        </p:txBody>
      </p:sp>
      <p:cxnSp>
        <p:nvCxnSpPr>
          <p:cNvPr id="9" name="Conector reto 8"/>
          <p:cNvCxnSpPr/>
          <p:nvPr/>
        </p:nvCxnSpPr>
        <p:spPr>
          <a:xfrm rot="5400000">
            <a:off x="5882480" y="5357032"/>
            <a:ext cx="42862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/>
          <p:cNvCxnSpPr/>
          <p:nvPr/>
        </p:nvCxnSpPr>
        <p:spPr>
          <a:xfrm rot="5400000">
            <a:off x="5417339" y="3964785"/>
            <a:ext cx="6429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Laço do-</a:t>
            </a:r>
            <a:r>
              <a:rPr lang="pt-BR" dirty="0" err="1"/>
              <a:t>while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0272464" y="188640"/>
            <a:ext cx="1755609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>
                <a:latin typeface="+mj-lt"/>
              </a:rPr>
              <a:t>anterior;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do</a:t>
            </a:r>
          </a:p>
          <a:p>
            <a:r>
              <a:rPr lang="pt-BR" sz="1600" dirty="0">
                <a:latin typeface="+mj-lt"/>
              </a:rPr>
              <a:t>  corpo;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while </a:t>
            </a:r>
            <a:r>
              <a:rPr lang="pt-BR" sz="1600" dirty="0">
                <a:latin typeface="+mj-lt"/>
              </a:rPr>
              <a:t>(teste);</a:t>
            </a:r>
          </a:p>
          <a:p>
            <a:r>
              <a:rPr lang="pt-BR" sz="1600" dirty="0">
                <a:latin typeface="+mj-lt"/>
              </a:rPr>
              <a:t>posterior;</a:t>
            </a:r>
          </a:p>
        </p:txBody>
      </p:sp>
      <p:sp>
        <p:nvSpPr>
          <p:cNvPr id="5" name="Retângulo 4"/>
          <p:cNvSpPr/>
          <p:nvPr/>
        </p:nvSpPr>
        <p:spPr>
          <a:xfrm>
            <a:off x="2952728" y="2500306"/>
            <a:ext cx="6500858" cy="314327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3167042" y="1714488"/>
            <a:ext cx="1857388" cy="428628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+mj-lt"/>
              </a:rPr>
              <a:t>anterior</a:t>
            </a:r>
          </a:p>
        </p:txBody>
      </p:sp>
      <p:sp>
        <p:nvSpPr>
          <p:cNvPr id="7" name="Retângulo 6"/>
          <p:cNvSpPr/>
          <p:nvPr/>
        </p:nvSpPr>
        <p:spPr>
          <a:xfrm>
            <a:off x="3167042" y="6000768"/>
            <a:ext cx="1857388" cy="428628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+mj-lt"/>
              </a:rPr>
              <a:t>posterior</a:t>
            </a:r>
          </a:p>
        </p:txBody>
      </p:sp>
      <p:sp>
        <p:nvSpPr>
          <p:cNvPr id="10" name="Retângulo 9"/>
          <p:cNvSpPr/>
          <p:nvPr/>
        </p:nvSpPr>
        <p:spPr>
          <a:xfrm>
            <a:off x="3167042" y="3071810"/>
            <a:ext cx="1857388" cy="42862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+mj-lt"/>
              </a:rPr>
              <a:t>corpo</a:t>
            </a:r>
          </a:p>
        </p:txBody>
      </p:sp>
      <p:sp>
        <p:nvSpPr>
          <p:cNvPr id="11" name="Fluxograma: Decisão 10"/>
          <p:cNvSpPr/>
          <p:nvPr/>
        </p:nvSpPr>
        <p:spPr>
          <a:xfrm>
            <a:off x="3238480" y="4000504"/>
            <a:ext cx="1714512" cy="1000132"/>
          </a:xfrm>
          <a:prstGeom prst="flowChartDecision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teste</a:t>
            </a:r>
          </a:p>
        </p:txBody>
      </p:sp>
      <p:cxnSp>
        <p:nvCxnSpPr>
          <p:cNvPr id="12" name="Conector de seta reta 11"/>
          <p:cNvCxnSpPr>
            <a:stCxn id="6" idx="2"/>
            <a:endCxn id="10" idx="0"/>
          </p:cNvCxnSpPr>
          <p:nvPr/>
        </p:nvCxnSpPr>
        <p:spPr>
          <a:xfrm rot="5400000">
            <a:off x="3631389" y="2607463"/>
            <a:ext cx="928694" cy="158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>
            <a:stCxn id="11" idx="2"/>
            <a:endCxn id="7" idx="0"/>
          </p:cNvCxnSpPr>
          <p:nvPr/>
        </p:nvCxnSpPr>
        <p:spPr>
          <a:xfrm rot="5400000">
            <a:off x="3595670" y="5500702"/>
            <a:ext cx="1000132" cy="158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/>
          <p:cNvSpPr txBox="1"/>
          <p:nvPr/>
        </p:nvSpPr>
        <p:spPr>
          <a:xfrm>
            <a:off x="7649426" y="2060848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+mj-lt"/>
              </a:rPr>
              <a:t>Laço do while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4160970" y="5205080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+mj-lt"/>
              </a:rPr>
              <a:t>falso</a:t>
            </a:r>
          </a:p>
        </p:txBody>
      </p:sp>
      <p:sp>
        <p:nvSpPr>
          <p:cNvPr id="20" name="CaixaDeTexto 19"/>
          <p:cNvSpPr txBox="1"/>
          <p:nvPr/>
        </p:nvSpPr>
        <p:spPr>
          <a:xfrm>
            <a:off x="5122617" y="4069885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+mj-lt"/>
              </a:rPr>
              <a:t>verdadeiro</a:t>
            </a:r>
          </a:p>
        </p:txBody>
      </p:sp>
      <p:cxnSp>
        <p:nvCxnSpPr>
          <p:cNvPr id="24" name="Conector de seta reta 23"/>
          <p:cNvCxnSpPr>
            <a:stCxn id="10" idx="2"/>
            <a:endCxn id="11" idx="0"/>
          </p:cNvCxnSpPr>
          <p:nvPr/>
        </p:nvCxnSpPr>
        <p:spPr>
          <a:xfrm rot="5400000">
            <a:off x="3845703" y="3750471"/>
            <a:ext cx="500066" cy="158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angulado 29"/>
          <p:cNvCxnSpPr>
            <a:stCxn id="11" idx="3"/>
            <a:endCxn id="10" idx="3"/>
          </p:cNvCxnSpPr>
          <p:nvPr/>
        </p:nvCxnSpPr>
        <p:spPr>
          <a:xfrm flipV="1">
            <a:off x="4952992" y="3286124"/>
            <a:ext cx="71438" cy="1214446"/>
          </a:xfrm>
          <a:prstGeom prst="bentConnector3">
            <a:avLst>
              <a:gd name="adj1" fmla="val 2467984"/>
            </a:avLst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Laço do-</a:t>
            </a:r>
            <a:r>
              <a:rPr lang="pt-BR" dirty="0" err="1"/>
              <a:t>while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19200" y="1783560"/>
            <a:ext cx="10363200" cy="4885800"/>
          </a:xfrm>
        </p:spPr>
        <p:txBody>
          <a:bodyPr>
            <a:normAutofit/>
          </a:bodyPr>
          <a:lstStyle/>
          <a:p>
            <a:r>
              <a:rPr lang="pt-BR" dirty="0"/>
              <a:t>No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do-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while</a:t>
            </a:r>
            <a:r>
              <a:rPr lang="pt-BR" dirty="0"/>
              <a:t> o corpo do laço é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executado pelo menos uma vez </a:t>
            </a:r>
          </a:p>
          <a:p>
            <a:pPr lvl="1"/>
            <a:r>
              <a:rPr lang="pt-BR" dirty="0"/>
              <a:t>Ele pode ser um bloco de instruções delimitado por chaves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2063552" y="2996952"/>
            <a:ext cx="266429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do</a:t>
            </a:r>
          </a:p>
          <a:p>
            <a:r>
              <a:rPr lang="pt-BR" dirty="0">
                <a:latin typeface="+mj-lt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pt-BR" dirty="0">
                <a:latin typeface="+mj-lt"/>
              </a:rPr>
              <a:t>   instrução 1;</a:t>
            </a:r>
          </a:p>
          <a:p>
            <a:pPr>
              <a:lnSpc>
                <a:spcPct val="150000"/>
              </a:lnSpc>
            </a:pPr>
            <a:r>
              <a:rPr lang="pt-BR" dirty="0">
                <a:latin typeface="+mj-lt"/>
              </a:rPr>
              <a:t>   instrução 2;</a:t>
            </a:r>
          </a:p>
          <a:p>
            <a:pPr>
              <a:lnSpc>
                <a:spcPct val="150000"/>
              </a:lnSpc>
            </a:pPr>
            <a:r>
              <a:rPr lang="pt-BR" dirty="0">
                <a:latin typeface="+mj-lt"/>
              </a:rPr>
              <a:t>   ...</a:t>
            </a:r>
          </a:p>
          <a:p>
            <a:pPr>
              <a:lnSpc>
                <a:spcPct val="150000"/>
              </a:lnSpc>
            </a:pPr>
            <a:r>
              <a:rPr lang="pt-BR" dirty="0">
                <a:latin typeface="+mj-lt"/>
              </a:rPr>
              <a:t>   instrução n;</a:t>
            </a:r>
          </a:p>
          <a:p>
            <a:r>
              <a:rPr lang="pt-BR" dirty="0">
                <a:latin typeface="+mj-lt"/>
              </a:rPr>
              <a:t>} 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while</a:t>
            </a:r>
            <a:r>
              <a:rPr lang="pt-BR" dirty="0">
                <a:latin typeface="+mj-lt"/>
              </a:rPr>
              <a:t> (teste);</a:t>
            </a:r>
            <a:endParaRPr lang="pt-BR" dirty="0">
              <a:solidFill>
                <a:schemeClr val="tx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" name="Chave Direita 4">
            <a:extLst>
              <a:ext uri="{FF2B5EF4-FFF2-40B4-BE49-F238E27FC236}">
                <a16:creationId xmlns:a16="http://schemas.microsoft.com/office/drawing/2014/main" id="{8A5B62BE-17D9-42D4-A025-A53BABF8B5DC}"/>
              </a:ext>
            </a:extLst>
          </p:cNvPr>
          <p:cNvSpPr/>
          <p:nvPr/>
        </p:nvSpPr>
        <p:spPr>
          <a:xfrm>
            <a:off x="4778260" y="3658720"/>
            <a:ext cx="144016" cy="158417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37850C6-DD53-458F-92C4-9A638D96671B}"/>
              </a:ext>
            </a:extLst>
          </p:cNvPr>
          <p:cNvSpPr txBox="1"/>
          <p:nvPr/>
        </p:nvSpPr>
        <p:spPr>
          <a:xfrm>
            <a:off x="4982460" y="4266142"/>
            <a:ext cx="3345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O corpo é um bloco de instruções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Para fazer tais manipulações as linguagens de programação precisam de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ferramentas</a:t>
            </a:r>
            <a:r>
              <a:rPr lang="pt-BR" dirty="0"/>
              <a:t> para:</a:t>
            </a:r>
          </a:p>
          <a:p>
            <a:pPr lvl="1"/>
            <a:r>
              <a:rPr lang="pt-BR" dirty="0"/>
              <a:t>Tratar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ações repetitivas</a:t>
            </a:r>
            <a:r>
              <a:rPr lang="pt-BR" dirty="0"/>
              <a:t>:</a:t>
            </a:r>
          </a:p>
          <a:p>
            <a:pPr lvl="2"/>
            <a:r>
              <a:rPr lang="pt-BR" dirty="0"/>
              <a:t>for</a:t>
            </a:r>
          </a:p>
          <a:p>
            <a:pPr lvl="2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while</a:t>
            </a:r>
          </a:p>
          <a:p>
            <a:pPr lvl="2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do while</a:t>
            </a:r>
          </a:p>
          <a:p>
            <a:pPr lvl="1"/>
            <a:r>
              <a:rPr lang="pt-BR" dirty="0"/>
              <a:t>Tomar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decisões</a:t>
            </a:r>
            <a:r>
              <a:rPr lang="pt-BR" dirty="0"/>
              <a:t>:</a:t>
            </a:r>
          </a:p>
          <a:p>
            <a:pPr lvl="2"/>
            <a:r>
              <a:rPr lang="pt-BR" dirty="0" err="1"/>
              <a:t>if</a:t>
            </a:r>
            <a:endParaRPr lang="pt-BR" dirty="0"/>
          </a:p>
          <a:p>
            <a:pPr lvl="2"/>
            <a:r>
              <a:rPr lang="pt-BR" dirty="0"/>
              <a:t>switch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Laço do-</a:t>
            </a:r>
            <a:r>
              <a:rPr lang="pt-BR" dirty="0" err="1"/>
              <a:t>while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19200" y="1783560"/>
            <a:ext cx="10363200" cy="4885800"/>
          </a:xfrm>
        </p:spPr>
        <p:txBody>
          <a:bodyPr>
            <a:normAutofit/>
          </a:bodyPr>
          <a:lstStyle/>
          <a:p>
            <a:r>
              <a:rPr lang="pt-BR" dirty="0"/>
              <a:t>O laço do-</a:t>
            </a:r>
            <a:r>
              <a:rPr lang="pt-BR" dirty="0" err="1"/>
              <a:t>while</a:t>
            </a:r>
            <a:r>
              <a:rPr lang="pt-BR" dirty="0"/>
              <a:t>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termina com ponto e vírgula</a:t>
            </a:r>
          </a:p>
          <a:p>
            <a:pPr lvl="1"/>
            <a:r>
              <a:rPr lang="pt-BR" dirty="0"/>
              <a:t>O ponto e vírgula é necessário porque um laço while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pode ser aninhado</a:t>
            </a:r>
            <a:r>
              <a:rPr lang="pt-BR" dirty="0"/>
              <a:t> dentro de um do-while:</a:t>
            </a:r>
          </a:p>
          <a:p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1991544" y="3210797"/>
            <a:ext cx="266429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dirty="0">
              <a:latin typeface="+mj-lt"/>
            </a:endParaRPr>
          </a:p>
          <a:p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en-US" dirty="0">
                <a:latin typeface="+mj-lt"/>
              </a:rPr>
              <a:t> x = 10; </a:t>
            </a:r>
          </a:p>
          <a:p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en-US" dirty="0">
                <a:latin typeface="+mj-lt"/>
              </a:rPr>
              <a:t> y = 10;</a:t>
            </a:r>
          </a:p>
          <a:p>
            <a:r>
              <a:rPr lang="en-US" dirty="0">
                <a:latin typeface="+mj-lt"/>
              </a:rPr>
              <a:t> </a:t>
            </a: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do</a:t>
            </a:r>
            <a:r>
              <a:rPr lang="en-US" dirty="0">
                <a:latin typeface="+mj-lt"/>
              </a:rPr>
              <a:t> </a:t>
            </a:r>
          </a:p>
          <a:p>
            <a:r>
              <a:rPr lang="en-US" dirty="0">
                <a:latin typeface="+mj-lt"/>
              </a:rPr>
              <a:t> 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while</a:t>
            </a:r>
            <a:r>
              <a:rPr lang="en-US" dirty="0">
                <a:latin typeface="+mj-lt"/>
              </a:rPr>
              <a:t>(x &gt; 0) </a:t>
            </a:r>
          </a:p>
          <a:p>
            <a:r>
              <a:rPr lang="en-US" dirty="0">
                <a:latin typeface="+mj-lt"/>
              </a:rPr>
              <a:t>    x--; </a:t>
            </a: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while</a:t>
            </a:r>
            <a:r>
              <a:rPr lang="en-US" dirty="0">
                <a:latin typeface="+mj-lt"/>
              </a:rPr>
              <a:t>(x = y--);</a:t>
            </a:r>
            <a:endParaRPr lang="pt-BR" dirty="0">
              <a:latin typeface="+mj-lt"/>
            </a:endParaRPr>
          </a:p>
          <a:p>
            <a:endParaRPr lang="pt-BR" dirty="0">
              <a:solidFill>
                <a:schemeClr val="tx1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234046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Laço do-</a:t>
            </a:r>
            <a:r>
              <a:rPr lang="pt-BR" dirty="0" err="1"/>
              <a:t>while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271464" y="1556792"/>
            <a:ext cx="800105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&lt;</a:t>
            </a:r>
            <a:r>
              <a:rPr lang="pt-BR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iostream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&gt;</a:t>
            </a: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using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namespace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latin typeface="+mj-lt"/>
              </a:rPr>
              <a:t>std</a:t>
            </a:r>
            <a:r>
              <a:rPr lang="pt-BR" dirty="0">
                <a:latin typeface="+mj-lt"/>
              </a:rPr>
              <a:t>;</a:t>
            </a:r>
          </a:p>
          <a:p>
            <a:endParaRPr lang="pt-BR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latin typeface="+mj-lt"/>
              </a:rPr>
              <a:t>main</a:t>
            </a:r>
            <a:r>
              <a:rPr lang="pt-BR" dirty="0">
                <a:latin typeface="+mj-lt"/>
              </a:rPr>
              <a:t>()</a:t>
            </a:r>
          </a:p>
          <a:p>
            <a:r>
              <a:rPr lang="pt-BR" dirty="0">
                <a:latin typeface="+mj-lt"/>
              </a:rPr>
              <a:t>{</a:t>
            </a:r>
          </a:p>
          <a:p>
            <a:r>
              <a:rPr lang="pt-BR" dirty="0">
                <a:latin typeface="+mj-lt"/>
              </a:rPr>
              <a:t>    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n;</a:t>
            </a:r>
          </a:p>
          <a:p>
            <a:r>
              <a:rPr lang="pt-BR" dirty="0">
                <a:latin typeface="+mj-lt"/>
              </a:rPr>
              <a:t>     </a:t>
            </a:r>
            <a:r>
              <a:rPr lang="pt-BR" dirty="0" err="1">
                <a:latin typeface="+mj-lt"/>
              </a:rPr>
              <a:t>cout</a:t>
            </a:r>
            <a:r>
              <a:rPr lang="pt-BR" dirty="0">
                <a:latin typeface="+mj-lt"/>
              </a:rPr>
              <a:t>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"Digite um número entre 0-10\n"</a:t>
            </a:r>
            <a:r>
              <a:rPr lang="pt-BR" dirty="0">
                <a:latin typeface="+mj-lt"/>
              </a:rPr>
              <a:t>;</a:t>
            </a:r>
          </a:p>
          <a:p>
            <a:endParaRPr lang="pt-BR" dirty="0">
              <a:latin typeface="+mj-lt"/>
            </a:endParaRPr>
          </a:p>
          <a:p>
            <a:r>
              <a:rPr lang="pt-BR" dirty="0">
                <a:latin typeface="+mj-lt"/>
              </a:rPr>
              <a:t>    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do</a:t>
            </a:r>
          </a:p>
          <a:p>
            <a:r>
              <a:rPr lang="pt-BR" dirty="0">
                <a:latin typeface="+mj-lt"/>
              </a:rPr>
              <a:t>     {</a:t>
            </a:r>
          </a:p>
          <a:p>
            <a:r>
              <a:rPr lang="pt-BR" dirty="0">
                <a:latin typeface="+mj-lt"/>
              </a:rPr>
              <a:t>         </a:t>
            </a:r>
            <a:r>
              <a:rPr lang="pt-BR" dirty="0" err="1">
                <a:latin typeface="+mj-lt"/>
              </a:rPr>
              <a:t>cin</a:t>
            </a:r>
            <a:r>
              <a:rPr lang="pt-BR" dirty="0">
                <a:latin typeface="+mj-lt"/>
              </a:rPr>
              <a:t> &gt;&gt; n;</a:t>
            </a:r>
          </a:p>
          <a:p>
            <a:r>
              <a:rPr lang="pt-BR" dirty="0">
                <a:latin typeface="+mj-lt"/>
              </a:rPr>
              <a:t>     } </a:t>
            </a:r>
          </a:p>
          <a:p>
            <a:r>
              <a:rPr lang="pt-BR" dirty="0">
                <a:latin typeface="+mj-lt"/>
              </a:rPr>
              <a:t>    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while</a:t>
            </a:r>
            <a:r>
              <a:rPr lang="pt-BR" dirty="0">
                <a:latin typeface="+mj-lt"/>
              </a:rPr>
              <a:t> (n != 7);    </a:t>
            </a:r>
          </a:p>
          <a:p>
            <a:r>
              <a:rPr lang="pt-BR" dirty="0">
                <a:latin typeface="+mj-lt"/>
              </a:rPr>
              <a:t>     </a:t>
            </a:r>
          </a:p>
          <a:p>
            <a:r>
              <a:rPr lang="pt-BR" dirty="0">
                <a:latin typeface="+mj-lt"/>
              </a:rPr>
              <a:t>     </a:t>
            </a:r>
            <a:r>
              <a:rPr lang="pt-BR" dirty="0" err="1">
                <a:latin typeface="+mj-lt"/>
              </a:rPr>
              <a:t>cout</a:t>
            </a:r>
            <a:r>
              <a:rPr lang="pt-BR" dirty="0">
                <a:latin typeface="+mj-lt"/>
              </a:rPr>
              <a:t>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"Sim, 7 é meu número favorito.\n"</a:t>
            </a:r>
            <a:r>
              <a:rPr lang="pt-BR" dirty="0">
                <a:latin typeface="+mj-lt"/>
              </a:rPr>
              <a:t>;     </a:t>
            </a:r>
          </a:p>
          <a:p>
            <a:r>
              <a:rPr lang="pt-BR" dirty="0">
                <a:latin typeface="+mj-lt"/>
              </a:rPr>
              <a:t>}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Laço do-</a:t>
            </a:r>
            <a:r>
              <a:rPr lang="pt-BR" dirty="0" err="1"/>
              <a:t>while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saída do programa: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631504" y="2420888"/>
            <a:ext cx="385714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+mj-lt"/>
              </a:rPr>
              <a:t>Digite um número entre 0-10: </a:t>
            </a:r>
          </a:p>
          <a:p>
            <a:r>
              <a:rPr lang="pt-BR" b="1" dirty="0">
                <a:latin typeface="+mj-lt"/>
              </a:rPr>
              <a:t>4</a:t>
            </a:r>
          </a:p>
          <a:p>
            <a:r>
              <a:rPr lang="pt-BR" b="1" dirty="0">
                <a:latin typeface="+mj-lt"/>
              </a:rPr>
              <a:t>5</a:t>
            </a:r>
          </a:p>
          <a:p>
            <a:r>
              <a:rPr lang="pt-BR" b="1" dirty="0">
                <a:latin typeface="+mj-lt"/>
              </a:rPr>
              <a:t>9</a:t>
            </a:r>
          </a:p>
          <a:p>
            <a:r>
              <a:rPr lang="pt-BR" b="1" dirty="0">
                <a:latin typeface="+mj-lt"/>
              </a:rPr>
              <a:t>3</a:t>
            </a:r>
          </a:p>
          <a:p>
            <a:r>
              <a:rPr lang="pt-BR" b="1" dirty="0">
                <a:latin typeface="+mj-lt"/>
              </a:rPr>
              <a:t>1</a:t>
            </a:r>
          </a:p>
          <a:p>
            <a:r>
              <a:rPr lang="pt-BR" b="1" dirty="0">
                <a:latin typeface="+mj-lt"/>
              </a:rPr>
              <a:t>7</a:t>
            </a:r>
          </a:p>
          <a:p>
            <a:r>
              <a:rPr lang="pt-BR" dirty="0">
                <a:latin typeface="+mj-lt"/>
              </a:rPr>
              <a:t>Sim, 7 é meu número favorito.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C++ oferece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três variedades de laços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for</a:t>
            </a:r>
          </a:p>
          <a:p>
            <a:pPr lvl="1"/>
            <a:r>
              <a:rPr lang="pt-BR" dirty="0"/>
              <a:t>while</a:t>
            </a:r>
          </a:p>
          <a:p>
            <a:pPr lvl="1"/>
            <a:r>
              <a:rPr lang="pt-BR" dirty="0"/>
              <a:t>do while</a:t>
            </a:r>
          </a:p>
          <a:p>
            <a:r>
              <a:rPr lang="pt-BR" dirty="0"/>
              <a:t>Um laço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repete um conjunto de instruções</a:t>
            </a:r>
          </a:p>
          <a:p>
            <a:pPr lvl="1"/>
            <a:r>
              <a:rPr lang="pt-BR" dirty="0"/>
              <a:t>A repetição continua enquanto o teste é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verdadeiro</a:t>
            </a:r>
            <a:r>
              <a:rPr lang="pt-BR" dirty="0"/>
              <a:t> </a:t>
            </a:r>
            <a:br>
              <a:rPr lang="pt-BR" dirty="0"/>
            </a:br>
            <a:r>
              <a:rPr lang="pt-BR" dirty="0"/>
              <a:t>(ou não nulo)</a:t>
            </a:r>
          </a:p>
          <a:p>
            <a:pPr lvl="1"/>
            <a:r>
              <a:rPr lang="pt-BR" dirty="0"/>
              <a:t>A repetição encerra quando o teste é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falso</a:t>
            </a:r>
            <a:r>
              <a:rPr lang="pt-BR" dirty="0"/>
              <a:t> </a:t>
            </a:r>
            <a:br>
              <a:rPr lang="pt-BR" dirty="0"/>
            </a:br>
            <a:r>
              <a:rPr lang="pt-BR" dirty="0"/>
              <a:t>(ou equivalente ao valor zero)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Expressões relacionais </a:t>
            </a:r>
            <a:r>
              <a:rPr lang="pt-BR" dirty="0"/>
              <a:t>são comumente usadas para compor os testes de parada dos laços</a:t>
            </a:r>
          </a:p>
          <a:p>
            <a:pPr lvl="1"/>
            <a:r>
              <a:rPr lang="pt-BR" dirty="0"/>
              <a:t>Expressões relacionais resultam em um valor booleano: </a:t>
            </a:r>
            <a:br>
              <a:rPr lang="pt-BR" dirty="0"/>
            </a:b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true</a:t>
            </a:r>
            <a:r>
              <a:rPr lang="pt-BR" dirty="0"/>
              <a:t> ou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false</a:t>
            </a:r>
            <a:endParaRPr lang="pt-BR" dirty="0"/>
          </a:p>
          <a:p>
            <a:pPr lvl="1"/>
            <a:r>
              <a:rPr lang="pt-BR" dirty="0"/>
              <a:t>Os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operadores relacionais </a:t>
            </a:r>
            <a:r>
              <a:rPr lang="pt-BR" dirty="0"/>
              <a:t>são:</a:t>
            </a:r>
            <a:br>
              <a:rPr lang="pt-BR" dirty="0"/>
            </a:br>
            <a:r>
              <a:rPr lang="pt-BR" dirty="0">
                <a:latin typeface="+mj-lt"/>
              </a:rPr>
              <a:t>&lt;</a:t>
            </a:r>
            <a:r>
              <a:rPr lang="pt-BR" dirty="0"/>
              <a:t>,</a:t>
            </a:r>
            <a:r>
              <a:rPr lang="pt-BR" dirty="0">
                <a:latin typeface="+mj-lt"/>
              </a:rPr>
              <a:t> &lt;=</a:t>
            </a:r>
            <a:r>
              <a:rPr lang="pt-BR" dirty="0"/>
              <a:t>,</a:t>
            </a:r>
            <a:r>
              <a:rPr lang="pt-BR" dirty="0">
                <a:latin typeface="+mj-lt"/>
              </a:rPr>
              <a:t> ==</a:t>
            </a:r>
            <a:r>
              <a:rPr lang="pt-BR" dirty="0"/>
              <a:t>,</a:t>
            </a:r>
            <a:r>
              <a:rPr lang="pt-BR" dirty="0">
                <a:latin typeface="+mj-lt"/>
              </a:rPr>
              <a:t> &gt;=</a:t>
            </a:r>
            <a:r>
              <a:rPr lang="pt-BR" dirty="0"/>
              <a:t>,</a:t>
            </a:r>
            <a:r>
              <a:rPr lang="pt-BR" dirty="0">
                <a:latin typeface="+mj-lt"/>
              </a:rPr>
              <a:t> &gt;</a:t>
            </a:r>
            <a:r>
              <a:rPr lang="pt-BR" dirty="0"/>
              <a:t>,</a:t>
            </a:r>
            <a:r>
              <a:rPr lang="pt-BR" dirty="0">
                <a:latin typeface="+mj-lt"/>
              </a:rPr>
              <a:t> !=</a:t>
            </a:r>
          </a:p>
          <a:p>
            <a:pPr lvl="1"/>
            <a:r>
              <a:rPr lang="pt-BR" dirty="0"/>
              <a:t>Não se deve usar o operador de comparação == com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strings </a:t>
            </a:r>
            <a:r>
              <a:rPr lang="pt-BR" dirty="0"/>
              <a:t>e </a:t>
            </a:r>
            <a:br>
              <a:rPr lang="pt-BR" dirty="0"/>
            </a:b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ponto-flutuantes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Estas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estruturas de controle </a:t>
            </a:r>
            <a:r>
              <a:rPr lang="pt-BR" dirty="0"/>
              <a:t>fazem uso freqüente de expressões</a:t>
            </a:r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Relacionais</a:t>
            </a:r>
          </a:p>
          <a:p>
            <a:pPr lvl="2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&gt; (maior), &lt; (menor)</a:t>
            </a:r>
          </a:p>
          <a:p>
            <a:pPr lvl="2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&gt;= (maior ou igual),&lt;= (menor ou igual)</a:t>
            </a:r>
          </a:p>
          <a:p>
            <a:pPr lvl="2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== (igual), != (diferente) </a:t>
            </a:r>
          </a:p>
          <a:p>
            <a:pPr lvl="1"/>
            <a:r>
              <a:rPr lang="pt-BR" dirty="0"/>
              <a:t>Lógicas</a:t>
            </a:r>
          </a:p>
          <a:p>
            <a:pPr lvl="2"/>
            <a:r>
              <a:rPr lang="pt-BR" dirty="0"/>
              <a:t>&amp;&amp; (e), || (ou)</a:t>
            </a:r>
          </a:p>
          <a:p>
            <a:pPr lvl="2"/>
            <a:r>
              <a:rPr lang="pt-BR" dirty="0"/>
              <a:t>! (não)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Expressões Relacionais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Computadores são máquinas capazes de realizar cálculos </a:t>
            </a:r>
            <a:br>
              <a:rPr lang="pt-BR" dirty="0"/>
            </a:br>
            <a:r>
              <a:rPr lang="pt-BR" dirty="0"/>
              <a:t>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comparar valores</a:t>
            </a:r>
            <a:r>
              <a:rPr lang="pt-BR" dirty="0"/>
              <a:t> de forma eficiente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pPr lvl="1"/>
            <a:r>
              <a:rPr lang="pt-BR" dirty="0"/>
              <a:t>Esta é a ferramenta base para 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tomada de decisões</a:t>
            </a:r>
          </a:p>
          <a:p>
            <a:endParaRPr lang="pt-BR" dirty="0"/>
          </a:p>
          <a:p>
            <a:r>
              <a:rPr lang="pt-BR" dirty="0"/>
              <a:t>Em C++ comparações são feitas através de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expressões relacionais</a:t>
            </a:r>
          </a:p>
          <a:p>
            <a:r>
              <a:rPr lang="pt-BR" dirty="0"/>
              <a:t>As expressões relacionais são criadas com o uso de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operadores relacionais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Expressões Relacionais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Operadores Relacionais: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Uma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expressão relacional </a:t>
            </a:r>
            <a:r>
              <a:rPr lang="pt-BR" dirty="0"/>
              <a:t>tem um resultado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booleano</a:t>
            </a:r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3565043"/>
              </p:ext>
            </p:extLst>
          </p:nvPr>
        </p:nvGraphicFramePr>
        <p:xfrm>
          <a:off x="3863752" y="2564904"/>
          <a:ext cx="4429156" cy="25958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090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201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Operador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Significado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Menor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&lt;=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Menor</a:t>
                      </a:r>
                      <a:r>
                        <a:rPr lang="pt-BR" baseline="0" dirty="0"/>
                        <a:t> ou igual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Igual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Maior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Maior</a:t>
                      </a:r>
                      <a:r>
                        <a:rPr lang="pt-BR" baseline="0" dirty="0"/>
                        <a:t> ou igual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!=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Diferente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Expressões Relacionais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Alguns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exemplos</a:t>
            </a:r>
            <a:r>
              <a:rPr lang="pt-BR" dirty="0"/>
              <a:t>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Operadores aritméticos têm maior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precedência</a:t>
            </a:r>
            <a:r>
              <a:rPr lang="pt-BR" dirty="0"/>
              <a:t> que os operadores relacionais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631504" y="2420888"/>
            <a:ext cx="9505056" cy="129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for</a:t>
            </a:r>
            <a:r>
              <a:rPr lang="pt-BR" dirty="0">
                <a:latin typeface="+mj-lt"/>
              </a:rPr>
              <a:t> (x=20; x &gt; 5; x--)  		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verdadeiro se x é maior que 5 </a:t>
            </a:r>
            <a:b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</a:b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for</a:t>
            </a:r>
            <a:r>
              <a:rPr lang="pt-BR" dirty="0">
                <a:latin typeface="+mj-lt"/>
              </a:rPr>
              <a:t> (x=1; y != x; ++x)  		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verdadeiro se y não é igual a x</a:t>
            </a:r>
          </a:p>
          <a:p>
            <a:pPr>
              <a:lnSpc>
                <a:spcPct val="150000"/>
              </a:lnSpc>
            </a:pP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for</a:t>
            </a:r>
            <a:r>
              <a:rPr lang="pt-BR" dirty="0">
                <a:latin typeface="+mj-lt"/>
              </a:rPr>
              <a:t> (cin &gt;&gt; x; x == 0; cin &gt;&gt; x)  	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verdadeiro se x é 0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584576" y="5126414"/>
            <a:ext cx="10200056" cy="129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dirty="0">
                <a:latin typeface="+mj-lt"/>
              </a:rPr>
              <a:t> x + 3  &gt;  y - 2   			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primeira expressão</a:t>
            </a:r>
          </a:p>
          <a:p>
            <a:pPr>
              <a:lnSpc>
                <a:spcPct val="150000"/>
              </a:lnSpc>
            </a:pPr>
            <a:r>
              <a:rPr lang="pt-BR" dirty="0">
                <a:latin typeface="+mj-lt"/>
              </a:rPr>
              <a:t>(x + 3) &gt; (y - 2)  			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expressão equivalente a primeira</a:t>
            </a:r>
          </a:p>
          <a:p>
            <a:pPr>
              <a:lnSpc>
                <a:spcPct val="150000"/>
              </a:lnSpc>
            </a:pP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</a:t>
            </a:r>
            <a:r>
              <a:rPr lang="pt-BR" dirty="0">
                <a:latin typeface="+mj-lt"/>
              </a:rPr>
              <a:t>x + (3 &gt; y) - 2   			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expressão diferente da primeira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Expressões Relacionais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Não confundir </a:t>
            </a:r>
            <a:r>
              <a:rPr lang="pt-BR" dirty="0"/>
              <a:t>uma expressão de atribuição com uma expressão de comparação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Uma atribuição não é interpretada como erro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667508" y="2852936"/>
            <a:ext cx="88569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+mj-lt"/>
              </a:rPr>
              <a:t>material == 4 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comparação</a:t>
            </a:r>
          </a:p>
          <a:p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                  // o valor da expressão é </a:t>
            </a:r>
            <a:r>
              <a:rPr lang="pt-BR" dirty="0" err="1">
                <a:solidFill>
                  <a:schemeClr val="tx1">
                    <a:lumMod val="50000"/>
                  </a:schemeClr>
                </a:solidFill>
                <a:latin typeface="+mj-lt"/>
              </a:rPr>
              <a:t>true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ou false</a:t>
            </a:r>
            <a:b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</a:br>
            <a:endParaRPr lang="pt-BR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r>
              <a:rPr lang="pt-BR" dirty="0">
                <a:latin typeface="+mj-lt"/>
              </a:rPr>
              <a:t>material = 4  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atribuição</a:t>
            </a:r>
          </a:p>
          <a:p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                  // o valor da expressão é igual a 4</a:t>
            </a:r>
          </a:p>
        </p:txBody>
      </p:sp>
      <p:sp>
        <p:nvSpPr>
          <p:cNvPr id="5" name="Retângulo 4"/>
          <p:cNvSpPr/>
          <p:nvPr/>
        </p:nvSpPr>
        <p:spPr>
          <a:xfrm>
            <a:off x="1667508" y="5157192"/>
            <a:ext cx="790953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for</a:t>
            </a:r>
            <a:r>
              <a:rPr lang="pt-BR" dirty="0">
                <a:latin typeface="+mj-lt"/>
              </a:rPr>
              <a:t> (</a:t>
            </a:r>
            <a:r>
              <a:rPr lang="pt-BR" dirty="0" err="1">
                <a:latin typeface="+mj-lt"/>
              </a:rPr>
              <a:t>cin</a:t>
            </a:r>
            <a:r>
              <a:rPr lang="pt-BR" dirty="0">
                <a:latin typeface="+mj-lt"/>
              </a:rPr>
              <a:t> &gt;&gt; x; x == 1; </a:t>
            </a:r>
            <a:r>
              <a:rPr lang="pt-BR" dirty="0" err="1">
                <a:latin typeface="+mj-lt"/>
              </a:rPr>
              <a:t>cin</a:t>
            </a:r>
            <a:r>
              <a:rPr lang="pt-BR" dirty="0">
                <a:latin typeface="+mj-lt"/>
              </a:rPr>
              <a:t> &gt;&gt; x)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repita enquanto x é 1</a:t>
            </a:r>
          </a:p>
          <a:p>
            <a:endParaRPr lang="pt-BR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for</a:t>
            </a:r>
            <a:r>
              <a:rPr lang="pt-BR" dirty="0">
                <a:latin typeface="+mj-lt"/>
              </a:rPr>
              <a:t> (cin &gt;&gt; x; x = 1; cin &gt;&gt; x)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teste é sempre verdadeiro</a:t>
            </a:r>
            <a:endParaRPr lang="pt-BR" dirty="0">
              <a:latin typeface="+mj-l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Expressões Relacionais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242283" y="1502688"/>
            <a:ext cx="789181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&lt;</a:t>
            </a:r>
            <a:r>
              <a:rPr lang="pt-BR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iostream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&gt;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using</a:t>
            </a:r>
            <a:r>
              <a:rPr lang="pt-BR" dirty="0">
                <a:latin typeface="+mj-lt"/>
              </a:rPr>
              <a:t>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namespace</a:t>
            </a:r>
            <a:r>
              <a:rPr lang="pt-BR" dirty="0">
                <a:latin typeface="+mj-lt"/>
              </a:rPr>
              <a:t> std;</a:t>
            </a:r>
          </a:p>
          <a:p>
            <a:endParaRPr lang="pt-BR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main()</a:t>
            </a:r>
          </a:p>
          <a:p>
            <a:r>
              <a:rPr lang="pt-BR" dirty="0">
                <a:latin typeface="+mj-lt"/>
              </a:rPr>
              <a:t>{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 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nota[5]= {10, 10, 10, 9, 7};</a:t>
            </a:r>
          </a:p>
          <a:p>
            <a:endParaRPr lang="pt-BR" dirty="0">
              <a:latin typeface="+mj-lt"/>
            </a:endParaRPr>
          </a:p>
          <a:p>
            <a:r>
              <a:rPr lang="pt-BR" dirty="0">
                <a:latin typeface="+mj-lt"/>
              </a:rPr>
              <a:t>     </a:t>
            </a:r>
            <a:r>
              <a:rPr lang="pt-BR" dirty="0" err="1">
                <a:latin typeface="+mj-lt"/>
              </a:rPr>
              <a:t>cout</a:t>
            </a:r>
            <a:r>
              <a:rPr lang="pt-BR" dirty="0">
                <a:latin typeface="+mj-lt"/>
              </a:rPr>
              <a:t>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"Fazendo da maneira certa:\n"</a:t>
            </a:r>
            <a:r>
              <a:rPr lang="pt-BR" dirty="0">
                <a:latin typeface="+mj-lt"/>
              </a:rPr>
              <a:t>;</a:t>
            </a:r>
          </a:p>
          <a:p>
            <a:r>
              <a:rPr lang="pt-BR" dirty="0">
                <a:latin typeface="+mj-lt"/>
              </a:rPr>
              <a:t>    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i;</a:t>
            </a:r>
          </a:p>
          <a:p>
            <a:r>
              <a:rPr lang="pt-BR" dirty="0">
                <a:latin typeface="+mj-lt"/>
              </a:rPr>
              <a:t>    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for</a:t>
            </a:r>
            <a:r>
              <a:rPr lang="pt-BR" dirty="0">
                <a:latin typeface="+mj-lt"/>
              </a:rPr>
              <a:t> (i = 0; nota[i] == 10; i++)</a:t>
            </a:r>
          </a:p>
          <a:p>
            <a:r>
              <a:rPr lang="pt-BR" dirty="0">
                <a:latin typeface="+mj-lt"/>
              </a:rPr>
              <a:t>         </a:t>
            </a:r>
            <a:r>
              <a:rPr lang="pt-BR" dirty="0" err="1">
                <a:latin typeface="+mj-lt"/>
              </a:rPr>
              <a:t>cout</a:t>
            </a:r>
            <a:r>
              <a:rPr lang="pt-BR" dirty="0">
                <a:latin typeface="+mj-lt"/>
              </a:rPr>
              <a:t>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"Nota "</a:t>
            </a:r>
            <a:r>
              <a:rPr lang="pt-BR" dirty="0">
                <a:latin typeface="+mj-lt"/>
              </a:rPr>
              <a:t> &lt;&lt; i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 é um 10\n"</a:t>
            </a:r>
            <a:r>
              <a:rPr lang="pt-BR" dirty="0">
                <a:latin typeface="+mj-lt"/>
              </a:rPr>
              <a:t>;</a:t>
            </a:r>
          </a:p>
          <a:p>
            <a:endParaRPr lang="pt-BR" dirty="0">
              <a:latin typeface="+mj-lt"/>
            </a:endParaRPr>
          </a:p>
          <a:p>
            <a:r>
              <a:rPr lang="pt-BR" dirty="0">
                <a:latin typeface="+mj-lt"/>
              </a:rPr>
              <a:t>     </a:t>
            </a:r>
            <a:r>
              <a:rPr lang="pt-BR" dirty="0" err="1">
                <a:latin typeface="+mj-lt"/>
              </a:rPr>
              <a:t>cout</a:t>
            </a:r>
            <a:r>
              <a:rPr lang="pt-BR" dirty="0">
                <a:latin typeface="+mj-lt"/>
              </a:rPr>
              <a:t>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"Fazendo da forma errada:\n"</a:t>
            </a:r>
            <a:r>
              <a:rPr lang="pt-BR" dirty="0">
                <a:latin typeface="+mj-lt"/>
              </a:rPr>
              <a:t>;</a:t>
            </a:r>
          </a:p>
          <a:p>
            <a:r>
              <a:rPr lang="pt-BR" dirty="0">
                <a:latin typeface="+mj-lt"/>
              </a:rPr>
              <a:t>    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for</a:t>
            </a:r>
            <a:r>
              <a:rPr lang="pt-BR" dirty="0">
                <a:latin typeface="+mj-lt"/>
              </a:rPr>
              <a:t> (i = 0; nota[i] = 10; i++)</a:t>
            </a:r>
          </a:p>
          <a:p>
            <a:r>
              <a:rPr lang="pt-BR" dirty="0">
                <a:latin typeface="+mj-lt"/>
              </a:rPr>
              <a:t>         cout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"Nota "</a:t>
            </a:r>
            <a:r>
              <a:rPr lang="pt-BR" dirty="0">
                <a:latin typeface="+mj-lt"/>
              </a:rPr>
              <a:t> &lt;&lt; i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 é um 10\n"</a:t>
            </a:r>
            <a:r>
              <a:rPr lang="pt-BR" dirty="0">
                <a:latin typeface="+mj-lt"/>
              </a:rPr>
              <a:t>;</a:t>
            </a:r>
          </a:p>
          <a:p>
            <a:r>
              <a:rPr lang="pt-BR" dirty="0">
                <a:latin typeface="+mj-lt"/>
              </a:rPr>
              <a:t>}</a:t>
            </a:r>
          </a:p>
        </p:txBody>
      </p:sp>
      <p:grpSp>
        <p:nvGrpSpPr>
          <p:cNvPr id="5" name="Agrupar 4"/>
          <p:cNvGrpSpPr/>
          <p:nvPr/>
        </p:nvGrpSpPr>
        <p:grpSpPr>
          <a:xfrm>
            <a:off x="11594275" y="6389523"/>
            <a:ext cx="617266" cy="495111"/>
            <a:chOff x="11582400" y="6381328"/>
            <a:chExt cx="617266" cy="495111"/>
          </a:xfrm>
        </p:grpSpPr>
        <p:sp>
          <p:nvSpPr>
            <p:cNvPr id="6" name="Triângulo isósceles 6"/>
            <p:cNvSpPr/>
            <p:nvPr/>
          </p:nvSpPr>
          <p:spPr>
            <a:xfrm>
              <a:off x="11582400" y="6381328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" name="Retângulo 6"/>
            <p:cNvSpPr/>
            <p:nvPr/>
          </p:nvSpPr>
          <p:spPr>
            <a:xfrm>
              <a:off x="11808382" y="6476329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</a:rPr>
                <a:t>»</a:t>
              </a:r>
            </a:p>
          </p:txBody>
        </p:sp>
      </p:grp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ô">
  <a:themeElements>
    <a:clrScheme name="Metrô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ô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ô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2696</TotalTime>
  <Words>2219</Words>
  <Application>Microsoft Office PowerPoint</Application>
  <PresentationFormat>Widescreen</PresentationFormat>
  <Paragraphs>462</Paragraphs>
  <Slides>34</Slides>
  <Notes>11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34</vt:i4>
      </vt:variant>
    </vt:vector>
  </HeadingPairs>
  <TitlesOfParts>
    <vt:vector size="41" baseType="lpstr">
      <vt:lpstr>Calibri</vt:lpstr>
      <vt:lpstr>Consolas</vt:lpstr>
      <vt:lpstr>Corbel</vt:lpstr>
      <vt:lpstr>Wingdings</vt:lpstr>
      <vt:lpstr>Wingdings 2</vt:lpstr>
      <vt:lpstr>Wingdings 3</vt:lpstr>
      <vt:lpstr>Metrô</vt:lpstr>
      <vt:lpstr>Laços WhilE e DO-WHILE</vt:lpstr>
      <vt:lpstr>Introdução</vt:lpstr>
      <vt:lpstr>Introdução</vt:lpstr>
      <vt:lpstr>Introdução</vt:lpstr>
      <vt:lpstr>Expressões Relacionais</vt:lpstr>
      <vt:lpstr>Expressões Relacionais</vt:lpstr>
      <vt:lpstr>Expressões Relacionais</vt:lpstr>
      <vt:lpstr>Expressões Relacionais</vt:lpstr>
      <vt:lpstr>Expressões Relacionais</vt:lpstr>
      <vt:lpstr>Expressões Relacionais</vt:lpstr>
      <vt:lpstr>Comparando Strings</vt:lpstr>
      <vt:lpstr>Comparando Strings</vt:lpstr>
      <vt:lpstr>Comparando Strings</vt:lpstr>
      <vt:lpstr>Comparando Ponto-flutuantes</vt:lpstr>
      <vt:lpstr>Comparando Ponto-flutuantes</vt:lpstr>
      <vt:lpstr>Laço while</vt:lpstr>
      <vt:lpstr>Laço while</vt:lpstr>
      <vt:lpstr>Laço while</vt:lpstr>
      <vt:lpstr>Laço while</vt:lpstr>
      <vt:lpstr>Laço while</vt:lpstr>
      <vt:lpstr>Laço while</vt:lpstr>
      <vt:lpstr>Laço while</vt:lpstr>
      <vt:lpstr>for versus while</vt:lpstr>
      <vt:lpstr>for versus while</vt:lpstr>
      <vt:lpstr>for versus while</vt:lpstr>
      <vt:lpstr>Cuidados com o Laço while</vt:lpstr>
      <vt:lpstr>Laço do-while</vt:lpstr>
      <vt:lpstr>Laço do-while</vt:lpstr>
      <vt:lpstr>Laço do-while</vt:lpstr>
      <vt:lpstr>Laço do-while</vt:lpstr>
      <vt:lpstr>Laço do-while</vt:lpstr>
      <vt:lpstr>Laço do-while</vt:lpstr>
      <vt:lpstr>Resumo</vt:lpstr>
      <vt:lpstr>Resumo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Loops e Expressões relacionais</dc:title>
  <dc:creator>Judson Santiago</dc:creator>
  <cp:keywords>while;relacional</cp:keywords>
  <cp:lastModifiedBy>Judson Santiago</cp:lastModifiedBy>
  <cp:revision>306</cp:revision>
  <dcterms:created xsi:type="dcterms:W3CDTF">2009-05-25T17:46:50Z</dcterms:created>
  <dcterms:modified xsi:type="dcterms:W3CDTF">2019-11-26T01:52:30Z</dcterms:modified>
</cp:coreProperties>
</file>