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46" r:id="rId3"/>
    <p:sldId id="354" r:id="rId4"/>
    <p:sldId id="328" r:id="rId5"/>
    <p:sldId id="327" r:id="rId6"/>
    <p:sldId id="329" r:id="rId7"/>
    <p:sldId id="330" r:id="rId8"/>
    <p:sldId id="331" r:id="rId9"/>
    <p:sldId id="352" r:id="rId10"/>
    <p:sldId id="353" r:id="rId11"/>
    <p:sldId id="345" r:id="rId12"/>
    <p:sldId id="332" r:id="rId13"/>
    <p:sldId id="335" r:id="rId14"/>
    <p:sldId id="333" r:id="rId15"/>
    <p:sldId id="336" r:id="rId16"/>
    <p:sldId id="337" r:id="rId17"/>
    <p:sldId id="338" r:id="rId18"/>
    <p:sldId id="339" r:id="rId19"/>
    <p:sldId id="347" r:id="rId20"/>
    <p:sldId id="349" r:id="rId21"/>
    <p:sldId id="348" r:id="rId22"/>
    <p:sldId id="350" r:id="rId23"/>
    <p:sldId id="351" r:id="rId24"/>
    <p:sldId id="34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E3642-E2A8-4642-A99C-1B7FDA88900A}" v="3" dt="2019-11-28T22:43:12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21" autoAdjust="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5DB304C0-4EDE-4A70-AC2D-61B0F23789DD}"/>
    <pc:docChg chg="undo custSel modSld">
      <pc:chgData name="Judson Santiago" userId="ebb108da2f256286" providerId="LiveId" clId="{5DB304C0-4EDE-4A70-AC2D-61B0F23789DD}" dt="2019-02-01T17:32:52.831" v="704" actId="20577"/>
      <pc:docMkLst>
        <pc:docMk/>
      </pc:docMkLst>
      <pc:sldChg chg="modNotesTx">
        <pc:chgData name="Judson Santiago" userId="ebb108da2f256286" providerId="LiveId" clId="{5DB304C0-4EDE-4A70-AC2D-61B0F23789DD}" dt="2019-02-01T17:28:20.622" v="661" actId="6549"/>
        <pc:sldMkLst>
          <pc:docMk/>
          <pc:sldMk cId="0" sldId="256"/>
        </pc:sldMkLst>
      </pc:sldChg>
      <pc:sldChg chg="modSp">
        <pc:chgData name="Judson Santiago" userId="ebb108da2f256286" providerId="LiveId" clId="{5DB304C0-4EDE-4A70-AC2D-61B0F23789DD}" dt="2019-01-30T19:14:42.809" v="16" actId="20577"/>
        <pc:sldMkLst>
          <pc:docMk/>
          <pc:sldMk cId="0" sldId="330"/>
        </pc:sldMkLst>
        <pc:spChg chg="mod">
          <ac:chgData name="Judson Santiago" userId="ebb108da2f256286" providerId="LiveId" clId="{5DB304C0-4EDE-4A70-AC2D-61B0F23789DD}" dt="2019-01-30T19:14:42.809" v="16" actId="20577"/>
          <ac:spMkLst>
            <pc:docMk/>
            <pc:sldMk cId="0" sldId="330"/>
            <ac:spMk id="4" creationId="{00000000-0000-0000-0000-000000000000}"/>
          </ac:spMkLst>
        </pc:spChg>
      </pc:sldChg>
      <pc:sldChg chg="modSp">
        <pc:chgData name="Judson Santiago" userId="ebb108da2f256286" providerId="LiveId" clId="{5DB304C0-4EDE-4A70-AC2D-61B0F23789DD}" dt="2019-01-30T19:17:34.727" v="117" actId="207"/>
        <pc:sldMkLst>
          <pc:docMk/>
          <pc:sldMk cId="0" sldId="331"/>
        </pc:sldMkLst>
        <pc:spChg chg="mod">
          <ac:chgData name="Judson Santiago" userId="ebb108da2f256286" providerId="LiveId" clId="{5DB304C0-4EDE-4A70-AC2D-61B0F23789DD}" dt="2019-01-30T19:17:34.727" v="117" actId="207"/>
          <ac:spMkLst>
            <pc:docMk/>
            <pc:sldMk cId="0" sldId="331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5DB304C0-4EDE-4A70-AC2D-61B0F23789DD}" dt="2019-01-30T19:46:04.646" v="130" actId="1037"/>
        <pc:sldMkLst>
          <pc:docMk/>
          <pc:sldMk cId="0" sldId="333"/>
        </pc:sldMkLst>
        <pc:spChg chg="mod">
          <ac:chgData name="Judson Santiago" userId="ebb108da2f256286" providerId="LiveId" clId="{5DB304C0-4EDE-4A70-AC2D-61B0F23789DD}" dt="2019-01-30T19:45:41.836" v="121" actId="164"/>
          <ac:spMkLst>
            <pc:docMk/>
            <pc:sldMk cId="0" sldId="333"/>
            <ac:spMk id="4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19:45:41.836" v="121" actId="164"/>
          <ac:spMkLst>
            <pc:docMk/>
            <pc:sldMk cId="0" sldId="333"/>
            <ac:spMk id="5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19:45:41.836" v="121" actId="164"/>
          <ac:spMkLst>
            <pc:docMk/>
            <pc:sldMk cId="0" sldId="333"/>
            <ac:spMk id="6" creationId="{00000000-0000-0000-0000-000000000000}"/>
          </ac:spMkLst>
        </pc:spChg>
        <pc:grpChg chg="add mod">
          <ac:chgData name="Judson Santiago" userId="ebb108da2f256286" providerId="LiveId" clId="{5DB304C0-4EDE-4A70-AC2D-61B0F23789DD}" dt="2019-01-30T19:46:04.646" v="130" actId="1037"/>
          <ac:grpSpMkLst>
            <pc:docMk/>
            <pc:sldMk cId="0" sldId="333"/>
            <ac:grpSpMk id="7" creationId="{D6B60C9F-1A5A-4AC1-9261-FF960AE460A3}"/>
          </ac:grpSpMkLst>
        </pc:grpChg>
        <pc:cxnChg chg="mod">
          <ac:chgData name="Judson Santiago" userId="ebb108da2f256286" providerId="LiveId" clId="{5DB304C0-4EDE-4A70-AC2D-61B0F23789DD}" dt="2019-01-30T19:45:41.836" v="121" actId="164"/>
          <ac:cxnSpMkLst>
            <pc:docMk/>
            <pc:sldMk cId="0" sldId="333"/>
            <ac:cxnSpMk id="8" creationId="{00000000-0000-0000-0000-000000000000}"/>
          </ac:cxnSpMkLst>
        </pc:cxnChg>
        <pc:cxnChg chg="mod">
          <ac:chgData name="Judson Santiago" userId="ebb108da2f256286" providerId="LiveId" clId="{5DB304C0-4EDE-4A70-AC2D-61B0F23789DD}" dt="2019-01-30T19:45:41.836" v="121" actId="164"/>
          <ac:cxnSpMkLst>
            <pc:docMk/>
            <pc:sldMk cId="0" sldId="333"/>
            <ac:cxnSpMk id="13" creationId="{00000000-0000-0000-0000-000000000000}"/>
          </ac:cxnSpMkLst>
        </pc:cxnChg>
      </pc:sldChg>
      <pc:sldChg chg="modSp">
        <pc:chgData name="Judson Santiago" userId="ebb108da2f256286" providerId="LiveId" clId="{5DB304C0-4EDE-4A70-AC2D-61B0F23789DD}" dt="2019-02-01T17:32:52.831" v="704" actId="20577"/>
        <pc:sldMkLst>
          <pc:docMk/>
          <pc:sldMk cId="0" sldId="340"/>
        </pc:sldMkLst>
        <pc:spChg chg="mod">
          <ac:chgData name="Judson Santiago" userId="ebb108da2f256286" providerId="LiveId" clId="{5DB304C0-4EDE-4A70-AC2D-61B0F23789DD}" dt="2019-02-01T17:32:52.831" v="704" actId="20577"/>
          <ac:spMkLst>
            <pc:docMk/>
            <pc:sldMk cId="0" sldId="340"/>
            <ac:spMk id="3" creationId="{00000000-0000-0000-0000-000000000000}"/>
          </ac:spMkLst>
        </pc:spChg>
      </pc:sldChg>
      <pc:sldChg chg="modSp">
        <pc:chgData name="Judson Santiago" userId="ebb108da2f256286" providerId="LiveId" clId="{5DB304C0-4EDE-4A70-AC2D-61B0F23789DD}" dt="2019-01-30T19:54:49.894" v="138" actId="20577"/>
        <pc:sldMkLst>
          <pc:docMk/>
          <pc:sldMk cId="507358674" sldId="347"/>
        </pc:sldMkLst>
        <pc:spChg chg="mod">
          <ac:chgData name="Judson Santiago" userId="ebb108da2f256286" providerId="LiveId" clId="{5DB304C0-4EDE-4A70-AC2D-61B0F23789DD}" dt="2019-01-30T19:54:49.894" v="138" actId="20577"/>
          <ac:spMkLst>
            <pc:docMk/>
            <pc:sldMk cId="507358674" sldId="347"/>
            <ac:spMk id="3" creationId="{00000000-0000-0000-0000-000000000000}"/>
          </ac:spMkLst>
        </pc:spChg>
      </pc:sldChg>
      <pc:sldChg chg="modSp">
        <pc:chgData name="Judson Santiago" userId="ebb108da2f256286" providerId="LiveId" clId="{5DB304C0-4EDE-4A70-AC2D-61B0F23789DD}" dt="2019-01-30T19:56:58.099" v="139" actId="20577"/>
        <pc:sldMkLst>
          <pc:docMk/>
          <pc:sldMk cId="2818045906" sldId="348"/>
        </pc:sldMkLst>
        <pc:spChg chg="mod">
          <ac:chgData name="Judson Santiago" userId="ebb108da2f256286" providerId="LiveId" clId="{5DB304C0-4EDE-4A70-AC2D-61B0F23789DD}" dt="2019-01-30T19:56:58.099" v="139" actId="20577"/>
          <ac:spMkLst>
            <pc:docMk/>
            <pc:sldMk cId="2818045906" sldId="348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5DB304C0-4EDE-4A70-AC2D-61B0F23789DD}" dt="2019-01-30T20:00:14.875" v="167" actId="164"/>
        <pc:sldMkLst>
          <pc:docMk/>
          <pc:sldMk cId="1559971395" sldId="350"/>
        </pc:sldMkLst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67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6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69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7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71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8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89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9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91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26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34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35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36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3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1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2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3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4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7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9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1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4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5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6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7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67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6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69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7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7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79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1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2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3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4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5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6" creationId="{00000000-0000-0000-0000-000000000000}"/>
          </ac:spMkLst>
        </pc:spChg>
        <pc:grpChg chg="add mod">
          <ac:chgData name="Judson Santiago" userId="ebb108da2f256286" providerId="LiveId" clId="{5DB304C0-4EDE-4A70-AC2D-61B0F23789DD}" dt="2019-01-30T20:00:05.870" v="166" actId="164"/>
          <ac:grpSpMkLst>
            <pc:docMk/>
            <pc:sldMk cId="1559971395" sldId="350"/>
            <ac:grpSpMk id="4" creationId="{AAE46541-60A4-4E24-A3C2-01D271706C98}"/>
          </ac:grpSpMkLst>
        </pc:grpChg>
        <pc:grpChg chg="add mod">
          <ac:chgData name="Judson Santiago" userId="ebb108da2f256286" providerId="LiveId" clId="{5DB304C0-4EDE-4A70-AC2D-61B0F23789DD}" dt="2019-01-30T20:00:14.875" v="167" actId="164"/>
          <ac:grpSpMkLst>
            <pc:docMk/>
            <pc:sldMk cId="1559971395" sldId="350"/>
            <ac:grpSpMk id="5" creationId="{A5EDBED3-B520-4FC8-9DC0-0ADA135F262A}"/>
          </ac:grpSpMkLst>
        </pc:grpChg>
        <pc:grpChg chg="mod">
          <ac:chgData name="Judson Santiago" userId="ebb108da2f256286" providerId="LiveId" clId="{5DB304C0-4EDE-4A70-AC2D-61B0F23789DD}" dt="2019-01-30T20:00:14.875" v="167" actId="164"/>
          <ac:grpSpMkLst>
            <pc:docMk/>
            <pc:sldMk cId="1559971395" sldId="350"/>
            <ac:grpSpMk id="86" creationId="{00000000-0000-0000-0000-000000000000}"/>
          </ac:grpSpMkLst>
        </pc:grpChg>
        <pc:cxnChg chg="mod">
          <ac:chgData name="Judson Santiago" userId="ebb108da2f256286" providerId="LiveId" clId="{5DB304C0-4EDE-4A70-AC2D-61B0F23789DD}" dt="2019-01-30T20:00:05.870" v="166" actId="164"/>
          <ac:cxnSpMkLst>
            <pc:docMk/>
            <pc:sldMk cId="1559971395" sldId="350"/>
            <ac:cxnSpMk id="11" creationId="{00000000-0000-0000-0000-000000000000}"/>
          </ac:cxnSpMkLst>
        </pc:cxnChg>
        <pc:cxnChg chg="mod">
          <ac:chgData name="Judson Santiago" userId="ebb108da2f256286" providerId="LiveId" clId="{5DB304C0-4EDE-4A70-AC2D-61B0F23789DD}" dt="2019-01-30T20:00:05.870" v="166" actId="164"/>
          <ac:cxnSpMkLst>
            <pc:docMk/>
            <pc:sldMk cId="1559971395" sldId="350"/>
            <ac:cxnSpMk id="145" creationId="{00000000-0000-0000-0000-000000000000}"/>
          </ac:cxnSpMkLst>
        </pc:cxnChg>
        <pc:cxnChg chg="mod">
          <ac:chgData name="Judson Santiago" userId="ebb108da2f256286" providerId="LiveId" clId="{5DB304C0-4EDE-4A70-AC2D-61B0F23789DD}" dt="2019-01-30T20:00:05.870" v="166" actId="164"/>
          <ac:cxnSpMkLst>
            <pc:docMk/>
            <pc:sldMk cId="1559971395" sldId="350"/>
            <ac:cxnSpMk id="152" creationId="{00000000-0000-0000-0000-000000000000}"/>
          </ac:cxnSpMkLst>
        </pc:cxnChg>
        <pc:cxnChg chg="mod">
          <ac:chgData name="Judson Santiago" userId="ebb108da2f256286" providerId="LiveId" clId="{5DB304C0-4EDE-4A70-AC2D-61B0F23789DD}" dt="2019-01-30T20:00:05.870" v="166" actId="164"/>
          <ac:cxnSpMkLst>
            <pc:docMk/>
            <pc:sldMk cId="1559971395" sldId="350"/>
            <ac:cxnSpMk id="159" creationId="{00000000-0000-0000-0000-000000000000}"/>
          </ac:cxnSpMkLst>
        </pc:cxnChg>
      </pc:sldChg>
      <pc:sldChg chg="modSp">
        <pc:chgData name="Judson Santiago" userId="ebb108da2f256286" providerId="LiveId" clId="{5DB304C0-4EDE-4A70-AC2D-61B0F23789DD}" dt="2019-01-24T03:13:42.842" v="4" actId="14100"/>
        <pc:sldMkLst>
          <pc:docMk/>
          <pc:sldMk cId="3180041610" sldId="351"/>
        </pc:sldMkLst>
        <pc:cxnChg chg="mod">
          <ac:chgData name="Judson Santiago" userId="ebb108da2f256286" providerId="LiveId" clId="{5DB304C0-4EDE-4A70-AC2D-61B0F23789DD}" dt="2019-01-24T03:13:42.842" v="4" actId="14100"/>
          <ac:cxnSpMkLst>
            <pc:docMk/>
            <pc:sldMk cId="3180041610" sldId="351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5DB304C0-4EDE-4A70-AC2D-61B0F23789DD}" dt="2019-02-01T17:29:19.568" v="668" actId="20577"/>
        <pc:sldMkLst>
          <pc:docMk/>
          <pc:sldMk cId="648431256" sldId="352"/>
        </pc:sldMkLst>
        <pc:spChg chg="mod">
          <ac:chgData name="Judson Santiago" userId="ebb108da2f256286" providerId="LiveId" clId="{5DB304C0-4EDE-4A70-AC2D-61B0F23789DD}" dt="2019-02-01T17:29:19.568" v="668" actId="20577"/>
          <ac:spMkLst>
            <pc:docMk/>
            <pc:sldMk cId="648431256" sldId="352"/>
            <ac:spMk id="4" creationId="{00000000-0000-0000-0000-000000000000}"/>
          </ac:spMkLst>
        </pc:spChg>
      </pc:sldChg>
      <pc:sldChg chg="modSp">
        <pc:chgData name="Judson Santiago" userId="ebb108da2f256286" providerId="LiveId" clId="{5DB304C0-4EDE-4A70-AC2D-61B0F23789DD}" dt="2019-01-30T19:20:29.109" v="120" actId="113"/>
        <pc:sldMkLst>
          <pc:docMk/>
          <pc:sldMk cId="3822468625" sldId="353"/>
        </pc:sldMkLst>
        <pc:spChg chg="mod">
          <ac:chgData name="Judson Santiago" userId="ebb108da2f256286" providerId="LiveId" clId="{5DB304C0-4EDE-4A70-AC2D-61B0F23789DD}" dt="2019-01-30T19:20:29.109" v="120" actId="113"/>
          <ac:spMkLst>
            <pc:docMk/>
            <pc:sldMk cId="3822468625" sldId="353"/>
            <ac:spMk id="5" creationId="{00000000-0000-0000-0000-000000000000}"/>
          </ac:spMkLst>
        </pc:spChg>
      </pc:sldChg>
      <pc:sldChg chg="modSp">
        <pc:chgData name="Judson Santiago" userId="ebb108da2f256286" providerId="LiveId" clId="{5DB304C0-4EDE-4A70-AC2D-61B0F23789DD}" dt="2019-01-30T19:07:35.985" v="14" actId="207"/>
        <pc:sldMkLst>
          <pc:docMk/>
          <pc:sldMk cId="510951713" sldId="354"/>
        </pc:sldMkLst>
        <pc:spChg chg="mod">
          <ac:chgData name="Judson Santiago" userId="ebb108da2f256286" providerId="LiveId" clId="{5DB304C0-4EDE-4A70-AC2D-61B0F23789DD}" dt="2019-01-30T19:07:35.985" v="14" actId="207"/>
          <ac:spMkLst>
            <pc:docMk/>
            <pc:sldMk cId="510951713" sldId="354"/>
            <ac:spMk id="3" creationId="{9870C698-A9B5-42AD-BE67-23887CDD674D}"/>
          </ac:spMkLst>
        </pc:spChg>
      </pc:sldChg>
    </pc:docChg>
  </pc:docChgLst>
  <pc:docChgLst>
    <pc:chgData name="Judson Santiago" userId="ebb108da2f256286" providerId="LiveId" clId="{25B41304-E165-4866-BC87-35B349B78E6B}"/>
  </pc:docChgLst>
  <pc:docChgLst>
    <pc:chgData name="Judson Santiago" userId="ebb108da2f256286" providerId="LiveId" clId="{B2616224-441E-4548-8C0E-AC8433529740}"/>
    <pc:docChg chg="undo modSld">
      <pc:chgData name="Judson Santiago" userId="ebb108da2f256286" providerId="LiveId" clId="{B2616224-441E-4548-8C0E-AC8433529740}" dt="2019-09-13T17:36:42.745" v="112" actId="20577"/>
      <pc:docMkLst>
        <pc:docMk/>
      </pc:docMkLst>
      <pc:sldChg chg="modSp">
        <pc:chgData name="Judson Santiago" userId="ebb108da2f256286" providerId="LiveId" clId="{B2616224-441E-4548-8C0E-AC8433529740}" dt="2019-09-13T17:20:14.271" v="5" actId="207"/>
        <pc:sldMkLst>
          <pc:docMk/>
          <pc:sldMk cId="0" sldId="327"/>
        </pc:sldMkLst>
        <pc:spChg chg="mod">
          <ac:chgData name="Judson Santiago" userId="ebb108da2f256286" providerId="LiveId" clId="{B2616224-441E-4548-8C0E-AC8433529740}" dt="2019-09-13T17:20:14.271" v="5" actId="207"/>
          <ac:spMkLst>
            <pc:docMk/>
            <pc:sldMk cId="0" sldId="327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B2616224-441E-4548-8C0E-AC8433529740}" dt="2019-09-13T17:19:02.578" v="2" actId="6549"/>
        <pc:sldMkLst>
          <pc:docMk/>
          <pc:sldMk cId="0" sldId="329"/>
        </pc:sldMkLst>
        <pc:spChg chg="mod">
          <ac:chgData name="Judson Santiago" userId="ebb108da2f256286" providerId="LiveId" clId="{B2616224-441E-4548-8C0E-AC8433529740}" dt="2019-09-13T17:18:30.076" v="0" actId="20577"/>
          <ac:spMkLst>
            <pc:docMk/>
            <pc:sldMk cId="0" sldId="329"/>
            <ac:spMk id="3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20:03.450" v="4" actId="207"/>
        <pc:sldMkLst>
          <pc:docMk/>
          <pc:sldMk cId="0" sldId="331"/>
        </pc:sldMkLst>
        <pc:spChg chg="mod">
          <ac:chgData name="Judson Santiago" userId="ebb108da2f256286" providerId="LiveId" clId="{B2616224-441E-4548-8C0E-AC8433529740}" dt="2019-09-13T17:20:03.450" v="4" actId="207"/>
          <ac:spMkLst>
            <pc:docMk/>
            <pc:sldMk cId="0" sldId="331"/>
            <ac:spMk id="5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27:43.301" v="12" actId="1076"/>
        <pc:sldMkLst>
          <pc:docMk/>
          <pc:sldMk cId="0" sldId="337"/>
        </pc:sldMkLst>
        <pc:spChg chg="mod">
          <ac:chgData name="Judson Santiago" userId="ebb108da2f256286" providerId="LiveId" clId="{B2616224-441E-4548-8C0E-AC8433529740}" dt="2019-09-13T17:27:30.434" v="10" actId="20577"/>
          <ac:spMkLst>
            <pc:docMk/>
            <pc:sldMk cId="0" sldId="337"/>
            <ac:spMk id="4" creationId="{00000000-0000-0000-0000-000000000000}"/>
          </ac:spMkLst>
        </pc:spChg>
        <pc:spChg chg="mod">
          <ac:chgData name="Judson Santiago" userId="ebb108da2f256286" providerId="LiveId" clId="{B2616224-441E-4548-8C0E-AC8433529740}" dt="2019-09-13T17:27:43.301" v="12" actId="1076"/>
          <ac:spMkLst>
            <pc:docMk/>
            <pc:sldMk cId="0" sldId="337"/>
            <ac:spMk id="5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27:52.277" v="13" actId="1076"/>
        <pc:sldMkLst>
          <pc:docMk/>
          <pc:sldMk cId="0" sldId="338"/>
        </pc:sldMkLst>
        <pc:spChg chg="mod">
          <ac:chgData name="Judson Santiago" userId="ebb108da2f256286" providerId="LiveId" clId="{B2616224-441E-4548-8C0E-AC8433529740}" dt="2019-09-13T17:27:52.277" v="13" actId="1076"/>
          <ac:spMkLst>
            <pc:docMk/>
            <pc:sldMk cId="0" sldId="338"/>
            <ac:spMk id="4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36:42.745" v="112" actId="20577"/>
        <pc:sldMkLst>
          <pc:docMk/>
          <pc:sldMk cId="0" sldId="340"/>
        </pc:sldMkLst>
        <pc:spChg chg="mod">
          <ac:chgData name="Judson Santiago" userId="ebb108da2f256286" providerId="LiveId" clId="{B2616224-441E-4548-8C0E-AC8433529740}" dt="2019-09-13T17:36:42.745" v="112" actId="20577"/>
          <ac:spMkLst>
            <pc:docMk/>
            <pc:sldMk cId="0" sldId="340"/>
            <ac:spMk id="3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29:29.496" v="33" actId="20577"/>
        <pc:sldMkLst>
          <pc:docMk/>
          <pc:sldMk cId="507358674" sldId="347"/>
        </pc:sldMkLst>
        <pc:spChg chg="mod">
          <ac:chgData name="Judson Santiago" userId="ebb108da2f256286" providerId="LiveId" clId="{B2616224-441E-4548-8C0E-AC8433529740}" dt="2019-09-13T17:29:29.496" v="33" actId="20577"/>
          <ac:spMkLst>
            <pc:docMk/>
            <pc:sldMk cId="507358674" sldId="347"/>
            <ac:spMk id="3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34:08.584" v="70" actId="14100"/>
        <pc:sldMkLst>
          <pc:docMk/>
          <pc:sldMk cId="3180041610" sldId="351"/>
        </pc:sldMkLst>
        <pc:spChg chg="mod">
          <ac:chgData name="Judson Santiago" userId="ebb108da2f256286" providerId="LiveId" clId="{B2616224-441E-4548-8C0E-AC8433529740}" dt="2019-09-13T17:33:58.427" v="68" actId="1076"/>
          <ac:spMkLst>
            <pc:docMk/>
            <pc:sldMk cId="3180041610" sldId="351"/>
            <ac:spMk id="4" creationId="{00000000-0000-0000-0000-000000000000}"/>
          </ac:spMkLst>
        </pc:spChg>
        <pc:spChg chg="mod">
          <ac:chgData name="Judson Santiago" userId="ebb108da2f256286" providerId="LiveId" clId="{B2616224-441E-4548-8C0E-AC8433529740}" dt="2019-09-13T17:34:01.382" v="69" actId="1076"/>
          <ac:spMkLst>
            <pc:docMk/>
            <pc:sldMk cId="3180041610" sldId="351"/>
            <ac:spMk id="5" creationId="{00000000-0000-0000-0000-000000000000}"/>
          </ac:spMkLst>
        </pc:spChg>
        <pc:cxnChg chg="mod">
          <ac:chgData name="Judson Santiago" userId="ebb108da2f256286" providerId="LiveId" clId="{B2616224-441E-4548-8C0E-AC8433529740}" dt="2019-09-13T17:34:08.584" v="70" actId="14100"/>
          <ac:cxnSpMkLst>
            <pc:docMk/>
            <pc:sldMk cId="3180041610" sldId="351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B2616224-441E-4548-8C0E-AC8433529740}" dt="2019-09-13T17:24:46.514" v="6" actId="207"/>
        <pc:sldMkLst>
          <pc:docMk/>
          <pc:sldMk cId="3822468625" sldId="353"/>
        </pc:sldMkLst>
        <pc:spChg chg="mod">
          <ac:chgData name="Judson Santiago" userId="ebb108da2f256286" providerId="LiveId" clId="{B2616224-441E-4548-8C0E-AC8433529740}" dt="2019-09-13T17:24:46.514" v="6" actId="207"/>
          <ac:spMkLst>
            <pc:docMk/>
            <pc:sldMk cId="3822468625" sldId="353"/>
            <ac:spMk id="5" creationId="{00000000-0000-0000-0000-000000000000}"/>
          </ac:spMkLst>
        </pc:spChg>
      </pc:sldChg>
    </pc:docChg>
  </pc:docChgLst>
  <pc:docChgLst>
    <pc:chgData name="Judson Santiago" userId="ebb108da2f256286" providerId="LiveId" clId="{2D6E3642-E2A8-4642-A99C-1B7FDA88900A}"/>
    <pc:docChg chg="undo custSel modSld">
      <pc:chgData name="Judson Santiago" userId="ebb108da2f256286" providerId="LiveId" clId="{2D6E3642-E2A8-4642-A99C-1B7FDA88900A}" dt="2019-11-28T23:14:45.072" v="25" actId="14100"/>
      <pc:docMkLst>
        <pc:docMk/>
      </pc:docMkLst>
      <pc:sldChg chg="modSp">
        <pc:chgData name="Judson Santiago" userId="ebb108da2f256286" providerId="LiveId" clId="{2D6E3642-E2A8-4642-A99C-1B7FDA88900A}" dt="2019-11-28T22:45:36.839" v="16" actId="20577"/>
        <pc:sldMkLst>
          <pc:docMk/>
          <pc:sldMk cId="0" sldId="329"/>
        </pc:sldMkLst>
        <pc:spChg chg="mod">
          <ac:chgData name="Judson Santiago" userId="ebb108da2f256286" providerId="LiveId" clId="{2D6E3642-E2A8-4642-A99C-1B7FDA88900A}" dt="2019-11-28T22:45:36.839" v="16" actId="20577"/>
          <ac:spMkLst>
            <pc:docMk/>
            <pc:sldMk cId="0" sldId="329"/>
            <ac:spMk id="3" creationId="{00000000-0000-0000-0000-000000000000}"/>
          </ac:spMkLst>
        </pc:spChg>
      </pc:sldChg>
      <pc:sldChg chg="modSp">
        <pc:chgData name="Judson Santiago" userId="ebb108da2f256286" providerId="LiveId" clId="{2D6E3642-E2A8-4642-A99C-1B7FDA88900A}" dt="2019-11-28T22:42:13.262" v="3" actId="5793"/>
        <pc:sldMkLst>
          <pc:docMk/>
          <pc:sldMk cId="2028369523" sldId="346"/>
        </pc:sldMkLst>
        <pc:spChg chg="mod">
          <ac:chgData name="Judson Santiago" userId="ebb108da2f256286" providerId="LiveId" clId="{2D6E3642-E2A8-4642-A99C-1B7FDA88900A}" dt="2019-11-28T22:42:13.262" v="3" actId="5793"/>
          <ac:spMkLst>
            <pc:docMk/>
            <pc:sldMk cId="2028369523" sldId="346"/>
            <ac:spMk id="3" creationId="{00000000-0000-0000-0000-000000000000}"/>
          </ac:spMkLst>
        </pc:spChg>
      </pc:sldChg>
      <pc:sldChg chg="modSp">
        <pc:chgData name="Judson Santiago" userId="ebb108da2f256286" providerId="LiveId" clId="{2D6E3642-E2A8-4642-A99C-1B7FDA88900A}" dt="2019-11-28T23:09:27.627" v="24" actId="14100"/>
        <pc:sldMkLst>
          <pc:docMk/>
          <pc:sldMk cId="1559971395" sldId="350"/>
        </pc:sldMkLst>
        <pc:cxnChg chg="mod">
          <ac:chgData name="Judson Santiago" userId="ebb108da2f256286" providerId="LiveId" clId="{2D6E3642-E2A8-4642-A99C-1B7FDA88900A}" dt="2019-11-28T23:09:12.419" v="21" actId="14100"/>
          <ac:cxnSpMkLst>
            <pc:docMk/>
            <pc:sldMk cId="1559971395" sldId="350"/>
            <ac:cxnSpMk id="11" creationId="{00000000-0000-0000-0000-000000000000}"/>
          </ac:cxnSpMkLst>
        </pc:cxnChg>
        <pc:cxnChg chg="mod">
          <ac:chgData name="Judson Santiago" userId="ebb108da2f256286" providerId="LiveId" clId="{2D6E3642-E2A8-4642-A99C-1B7FDA88900A}" dt="2019-11-28T23:09:18.345" v="22" actId="14100"/>
          <ac:cxnSpMkLst>
            <pc:docMk/>
            <pc:sldMk cId="1559971395" sldId="350"/>
            <ac:cxnSpMk id="145" creationId="{00000000-0000-0000-0000-000000000000}"/>
          </ac:cxnSpMkLst>
        </pc:cxnChg>
        <pc:cxnChg chg="mod">
          <ac:chgData name="Judson Santiago" userId="ebb108da2f256286" providerId="LiveId" clId="{2D6E3642-E2A8-4642-A99C-1B7FDA88900A}" dt="2019-11-28T23:09:23.381" v="23" actId="14100"/>
          <ac:cxnSpMkLst>
            <pc:docMk/>
            <pc:sldMk cId="1559971395" sldId="350"/>
            <ac:cxnSpMk id="152" creationId="{00000000-0000-0000-0000-000000000000}"/>
          </ac:cxnSpMkLst>
        </pc:cxnChg>
        <pc:cxnChg chg="mod">
          <ac:chgData name="Judson Santiago" userId="ebb108da2f256286" providerId="LiveId" clId="{2D6E3642-E2A8-4642-A99C-1B7FDA88900A}" dt="2019-11-28T23:09:27.627" v="24" actId="14100"/>
          <ac:cxnSpMkLst>
            <pc:docMk/>
            <pc:sldMk cId="1559971395" sldId="350"/>
            <ac:cxnSpMk id="159" creationId="{00000000-0000-0000-0000-000000000000}"/>
          </ac:cxnSpMkLst>
        </pc:cxnChg>
      </pc:sldChg>
      <pc:sldChg chg="modSp">
        <pc:chgData name="Judson Santiago" userId="ebb108da2f256286" providerId="LiveId" clId="{2D6E3642-E2A8-4642-A99C-1B7FDA88900A}" dt="2019-11-28T23:14:45.072" v="25" actId="14100"/>
        <pc:sldMkLst>
          <pc:docMk/>
          <pc:sldMk cId="3180041610" sldId="351"/>
        </pc:sldMkLst>
        <pc:cxnChg chg="mod">
          <ac:chgData name="Judson Santiago" userId="ebb108da2f256286" providerId="LiveId" clId="{2D6E3642-E2A8-4642-A99C-1B7FDA88900A}" dt="2019-11-28T23:14:45.072" v="25" actId="14100"/>
          <ac:cxnSpMkLst>
            <pc:docMk/>
            <pc:sldMk cId="3180041610" sldId="351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2D6E3642-E2A8-4642-A99C-1B7FDA88900A}" dt="2019-11-28T22:43:12.573" v="15" actId="207"/>
        <pc:sldMkLst>
          <pc:docMk/>
          <pc:sldMk cId="510951713" sldId="354"/>
        </pc:sldMkLst>
        <pc:spChg chg="mod">
          <ac:chgData name="Judson Santiago" userId="ebb108da2f256286" providerId="LiveId" clId="{2D6E3642-E2A8-4642-A99C-1B7FDA88900A}" dt="2019-11-28T22:43:12.573" v="15" actId="207"/>
          <ac:spMkLst>
            <pc:docMk/>
            <pc:sldMk cId="510951713" sldId="354"/>
            <ac:spMk id="3" creationId="{9870C698-A9B5-42AD-BE67-23887CDD67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E469-1D52-4F9A-B782-CF632BA3CAE2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F41A-761E-4773-B4F3-7239F80A8CB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8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Objetivo:</a:t>
            </a:r>
          </a:p>
          <a:p>
            <a:pPr marL="171450" indent="-171450">
              <a:buFontTx/>
              <a:buChar char="-"/>
            </a:pPr>
            <a:r>
              <a:rPr lang="pt-BR" dirty="0"/>
              <a:t>Entrada de dados com </a:t>
            </a:r>
            <a:r>
              <a:rPr lang="pt-BR" dirty="0" err="1"/>
              <a:t>cin.get</a:t>
            </a:r>
            <a:r>
              <a:rPr lang="pt-BR" dirty="0"/>
              <a:t>( )</a:t>
            </a:r>
          </a:p>
          <a:p>
            <a:pPr marL="171450" indent="-171450">
              <a:buFontTx/>
              <a:buChar char="-"/>
            </a:pPr>
            <a:r>
              <a:rPr lang="pt-BR" dirty="0"/>
              <a:t>Uso dos laços </a:t>
            </a:r>
            <a:r>
              <a:rPr lang="pt-BR" dirty="0" err="1"/>
              <a:t>while</a:t>
            </a:r>
            <a:r>
              <a:rPr lang="pt-BR" dirty="0"/>
              <a:t> e do-</a:t>
            </a:r>
            <a:r>
              <a:rPr lang="pt-BR" dirty="0" err="1"/>
              <a:t>while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Laços aninhados</a:t>
            </a:r>
          </a:p>
          <a:p>
            <a:pPr marL="171450" indent="-171450">
              <a:buFontTx/>
              <a:buChar char="-"/>
            </a:pPr>
            <a:r>
              <a:rPr lang="pt-BR" dirty="0"/>
              <a:t>Matrizes estáticas e dinâmicas</a:t>
            </a:r>
          </a:p>
          <a:p>
            <a:pPr marL="171450" indent="-171450">
              <a:buFontTx/>
              <a:buChar char="-"/>
            </a:pPr>
            <a:r>
              <a:rPr lang="pt-BR" dirty="0"/>
              <a:t>Funções com matrizes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35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GPS</a:t>
            </a:r>
            <a:r>
              <a:rPr lang="pt-BR" baseline="0" dirty="0"/>
              <a:t> lê um arquivo com informações das cidades (matriz de adjacência)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64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nos concentrar em outras duas aplicações dos laços: tratamento da entrada e processamento de matrizes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2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Laços</a:t>
            </a:r>
            <a:r>
              <a:rPr lang="pt-BR" baseline="0" dirty="0"/>
              <a:t> são muito usados para fazer entrada de dados.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8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funções </a:t>
            </a:r>
            <a:r>
              <a:rPr lang="pt-BR" dirty="0" err="1"/>
              <a:t>getch</a:t>
            </a:r>
            <a:r>
              <a:rPr lang="pt-BR" dirty="0"/>
              <a:t>() e </a:t>
            </a:r>
            <a:r>
              <a:rPr lang="pt-BR" dirty="0" err="1"/>
              <a:t>getche</a:t>
            </a:r>
            <a:r>
              <a:rPr lang="pt-BR" dirty="0"/>
              <a:t>() disponíveis</a:t>
            </a:r>
            <a:r>
              <a:rPr lang="pt-BR" baseline="0" dirty="0"/>
              <a:t> através de </a:t>
            </a:r>
            <a:r>
              <a:rPr lang="pt-BR" baseline="0" dirty="0" err="1"/>
              <a:t>conio.h</a:t>
            </a:r>
            <a:r>
              <a:rPr lang="pt-BR" baseline="0" dirty="0"/>
              <a:t>, fazem a leitura instantânea (sem usar buffer) de um caractere. Mas a entrada via buffer é mais eficiente.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74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mesmo exemplo de antes, trocando </a:t>
            </a:r>
            <a:r>
              <a:rPr lang="pt-BR" dirty="0" err="1"/>
              <a:t>cin</a:t>
            </a:r>
            <a:r>
              <a:rPr lang="pt-BR" dirty="0"/>
              <a:t> &lt;&lt; por </a:t>
            </a:r>
            <a:r>
              <a:rPr lang="pt-BR" dirty="0" err="1"/>
              <a:t>cin.get</a:t>
            </a:r>
            <a:r>
              <a:rPr lang="pt-BR" dirty="0"/>
              <a:t>() e ilustrando</a:t>
            </a:r>
            <a:r>
              <a:rPr lang="pt-BR" baseline="0" dirty="0"/>
              <a:t> o uso de </a:t>
            </a:r>
            <a:r>
              <a:rPr lang="pt-BR" baseline="0" dirty="0" err="1"/>
              <a:t>while</a:t>
            </a:r>
            <a:r>
              <a:rPr lang="pt-BR" baseline="0" dirty="0"/>
              <a:t> no lugar de do </a:t>
            </a:r>
            <a:r>
              <a:rPr lang="pt-BR" baseline="0" dirty="0" err="1"/>
              <a:t>while</a:t>
            </a:r>
            <a:r>
              <a:rPr lang="pt-BR" baseline="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1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mesmo exemplo de antes, usando a outra versão de </a:t>
            </a:r>
            <a:r>
              <a:rPr lang="pt-BR" dirty="0" err="1"/>
              <a:t>cin.get</a:t>
            </a:r>
            <a:r>
              <a:rPr lang="pt-BR" dirty="0"/>
              <a:t>() e fazendo a</a:t>
            </a:r>
            <a:r>
              <a:rPr lang="pt-BR" baseline="0" dirty="0"/>
              <a:t> leitura junto com o teste.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0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Outra</a:t>
            </a:r>
            <a:r>
              <a:rPr lang="pt-BR" baseline="0" dirty="0"/>
              <a:t> aplicação em que o emprego de laços é muito comum.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8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C++ não possui um tipo especial para matrizes. Uma matriz é um vetor de vetores.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82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Inicialização</a:t>
            </a:r>
            <a:r>
              <a:rPr lang="pt-BR" baseline="0" dirty="0"/>
              <a:t> da matriz foi repetida para facilitar o acompanhamento do programa.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7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9BAF9C-B8D8-46D5-A346-6170F2D232B6}" type="datetimeFigureOut">
              <a:rPr lang="pt-BR" smtClean="0"/>
              <a:pPr/>
              <a:t>28/11/2019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Aplicações dos Laços </a:t>
            </a:r>
            <a:br>
              <a:rPr lang="pt-BR" dirty="0"/>
            </a:br>
            <a:r>
              <a:rPr lang="pt-BR" dirty="0"/>
              <a:t>de repetição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possível eliminar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dupla </a:t>
            </a:r>
            <a:r>
              <a:rPr lang="pt-BR" dirty="0"/>
              <a:t>no </a:t>
            </a:r>
            <a:r>
              <a:rPr lang="pt-BR" dirty="0" err="1"/>
              <a:t>while</a:t>
            </a:r>
            <a:r>
              <a:rPr lang="pt-BR" dirty="0"/>
              <a:t> usando a versão de </a:t>
            </a:r>
            <a:r>
              <a:rPr lang="pt-BR" dirty="0" err="1"/>
              <a:t>cin.get</a:t>
            </a:r>
            <a:r>
              <a:rPr lang="pt-BR" dirty="0"/>
              <a:t>()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retorna o caractere lido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31504" y="2420888"/>
            <a:ext cx="4224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caracteres, use # para sair: </a:t>
            </a:r>
          </a:p>
          <a:p>
            <a:r>
              <a:rPr lang="pt-BR" sz="1600" b="1" dirty="0">
                <a:solidFill>
                  <a:schemeClr val="accent3"/>
                </a:solidFill>
                <a:latin typeface="+mj-lt"/>
              </a:rPr>
              <a:t>Ele pode correr#muito rápido</a:t>
            </a:r>
          </a:p>
          <a:p>
            <a:r>
              <a:rPr lang="pt-BR" sz="1600" dirty="0">
                <a:latin typeface="+mj-lt"/>
              </a:rPr>
              <a:t>Ele pode correr</a:t>
            </a:r>
          </a:p>
          <a:p>
            <a:r>
              <a:rPr lang="pt-BR" sz="1600" dirty="0">
                <a:latin typeface="+mj-lt"/>
              </a:rPr>
              <a:t>15 caracteres lidos.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31504" y="5157192"/>
            <a:ext cx="7656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())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'#'</a:t>
            </a:r>
            <a:r>
              <a:rPr lang="pt-BR" dirty="0">
                <a:latin typeface="+mj-lt"/>
              </a:rPr>
              <a:t>)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e testa o caractere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246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é uma sequência de elementos do mesmo tipo</a:t>
            </a:r>
            <a:br>
              <a:rPr lang="pt-BR" dirty="0"/>
            </a:b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Uma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matriz </a:t>
            </a:r>
            <a:r>
              <a:rPr lang="pt-BR" dirty="0"/>
              <a:t>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bidimensional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495647" y="2719198"/>
            <a:ext cx="285752" cy="357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</a:t>
            </a:r>
          </a:p>
        </p:txBody>
      </p:sp>
      <p:sp>
        <p:nvSpPr>
          <p:cNvPr id="5" name="Retângulo 4"/>
          <p:cNvSpPr/>
          <p:nvPr/>
        </p:nvSpPr>
        <p:spPr>
          <a:xfrm>
            <a:off x="4781399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4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67151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52903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</a:t>
            </a:r>
          </a:p>
        </p:txBody>
      </p:sp>
      <p:sp>
        <p:nvSpPr>
          <p:cNvPr id="8" name="Retângulo 7"/>
          <p:cNvSpPr/>
          <p:nvPr/>
        </p:nvSpPr>
        <p:spPr>
          <a:xfrm>
            <a:off x="5638655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9" name="Retângulo 8"/>
          <p:cNvSpPr/>
          <p:nvPr/>
        </p:nvSpPr>
        <p:spPr>
          <a:xfrm>
            <a:off x="5924407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210159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495911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7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781663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067415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78626" y="2636912"/>
            <a:ext cx="23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visitas[10];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678626" y="481306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maxtemp</a:t>
            </a:r>
            <a:r>
              <a:rPr lang="pt-BR" dirty="0">
                <a:latin typeface="+mj-lt"/>
              </a:rPr>
              <a:t>[4][5];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5169513" y="4825210"/>
            <a:ext cx="1428781" cy="1430348"/>
            <a:chOff x="5112506" y="5006591"/>
            <a:chExt cx="1428781" cy="1430348"/>
          </a:xfrm>
        </p:grpSpPr>
        <p:sp>
          <p:nvSpPr>
            <p:cNvPr id="15" name="Retângulo 14"/>
            <p:cNvSpPr/>
            <p:nvPr/>
          </p:nvSpPr>
          <p:spPr>
            <a:xfrm>
              <a:off x="5112527" y="5006591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98279" y="5006591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684031" y="5006591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969783" y="5006591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255535" y="5006591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112527" y="536457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98279" y="536457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684031" y="536457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969783" y="536457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255535" y="536457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112506" y="5721765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98258" y="572176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684010" y="572176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969762" y="572176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255514" y="572176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112506" y="607974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98258" y="607974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84010" y="607974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969762" y="607974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255514" y="607974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83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55"/>
          <p:cNvSpPr/>
          <p:nvPr/>
        </p:nvSpPr>
        <p:spPr>
          <a:xfrm>
            <a:off x="2567608" y="5360931"/>
            <a:ext cx="1724452" cy="5162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matriz</a:t>
            </a:r>
            <a:r>
              <a:rPr lang="pt-BR" dirty="0"/>
              <a:t> é um vetor em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cada elemento é um vetor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710484" y="5444052"/>
            <a:ext cx="285752" cy="357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2996236" y="5444052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3281988" y="5444052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3567740" y="5444052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853492" y="5444052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4291644" y="5360930"/>
            <a:ext cx="1724452" cy="5162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4434520" y="5444051"/>
            <a:ext cx="285752" cy="357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4720272" y="5444051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5006024" y="5444051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5291776" y="5444051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5577528" y="5444051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6016096" y="5360929"/>
            <a:ext cx="1724452" cy="5162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158972" y="5444050"/>
            <a:ext cx="285752" cy="357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6444724" y="54440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6730476" y="54440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7016228" y="54440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7301980" y="54440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7740548" y="5360928"/>
            <a:ext cx="1724452" cy="5162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7883424" y="5444049"/>
            <a:ext cx="285752" cy="357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8169176" y="5444049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8454928" y="5444049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8740680" y="5444049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9026432" y="5444049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3423672" y="3151741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+mj-lt"/>
              </a:rPr>
              <a:t>maxtemp</a:t>
            </a:r>
            <a:r>
              <a:rPr lang="pt-BR" dirty="0">
                <a:latin typeface="+mj-lt"/>
              </a:rPr>
              <a:t> é um vetor de 4 elementos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cada elemento é um vetor de 5 inteiros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4690044" y="2564904"/>
            <a:ext cx="2464136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maxtemp</a:t>
            </a:r>
            <a:r>
              <a:rPr lang="pt-BR" dirty="0">
                <a:latin typeface="+mj-lt"/>
              </a:rPr>
              <a:t>[4][5];</a:t>
            </a:r>
          </a:p>
        </p:txBody>
      </p:sp>
      <p:sp>
        <p:nvSpPr>
          <p:cNvPr id="78" name="Chave direita 77"/>
          <p:cNvSpPr/>
          <p:nvPr/>
        </p:nvSpPr>
        <p:spPr>
          <a:xfrm rot="16200000">
            <a:off x="3313855" y="4317510"/>
            <a:ext cx="215108" cy="16097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2776450" y="459969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[0]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495516" y="4586201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[1]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6219968" y="4586201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[2]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7944420" y="4586201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[3]</a:t>
            </a:r>
          </a:p>
        </p:txBody>
      </p:sp>
      <p:sp>
        <p:nvSpPr>
          <p:cNvPr id="83" name="Chave direita 82"/>
          <p:cNvSpPr/>
          <p:nvPr/>
        </p:nvSpPr>
        <p:spPr>
          <a:xfrm rot="16200000">
            <a:off x="5866685" y="1001374"/>
            <a:ext cx="299241" cy="6897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5480533" y="393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maxtemp</a:t>
            </a:r>
          </a:p>
        </p:txBody>
      </p:sp>
      <p:sp>
        <p:nvSpPr>
          <p:cNvPr id="85" name="Chave direita 84"/>
          <p:cNvSpPr/>
          <p:nvPr/>
        </p:nvSpPr>
        <p:spPr>
          <a:xfrm rot="16200000">
            <a:off x="5052153" y="4312758"/>
            <a:ext cx="215108" cy="16192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have direita 85"/>
          <p:cNvSpPr/>
          <p:nvPr/>
        </p:nvSpPr>
        <p:spPr>
          <a:xfrm rot="16200000">
            <a:off x="6761893" y="4317519"/>
            <a:ext cx="224633" cy="16192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have direita 86"/>
          <p:cNvSpPr/>
          <p:nvPr/>
        </p:nvSpPr>
        <p:spPr>
          <a:xfrm rot="16200000">
            <a:off x="8470039" y="4320693"/>
            <a:ext cx="256386" cy="16192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/>
          <p:cNvSpPr txBox="1"/>
          <p:nvPr/>
        </p:nvSpPr>
        <p:spPr>
          <a:xfrm>
            <a:off x="2714114" y="602942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+mj-lt"/>
              </a:rPr>
              <a:t>maxtemp</a:t>
            </a:r>
            <a:r>
              <a:rPr lang="pt-BR" sz="1400" dirty="0">
                <a:latin typeface="+mj-lt"/>
              </a:rPr>
              <a:t>[0][0]</a:t>
            </a:r>
          </a:p>
        </p:txBody>
      </p:sp>
      <p:cxnSp>
        <p:nvCxnSpPr>
          <p:cNvPr id="89" name="Conector de seta reta 88"/>
          <p:cNvCxnSpPr/>
          <p:nvPr/>
        </p:nvCxnSpPr>
        <p:spPr>
          <a:xfrm flipV="1">
            <a:off x="2845769" y="5812091"/>
            <a:ext cx="794" cy="250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445426" y="602942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+mj-lt"/>
              </a:rPr>
              <a:t>maxtemp</a:t>
            </a:r>
            <a:r>
              <a:rPr lang="pt-BR" sz="1400" dirty="0">
                <a:latin typeface="+mj-lt"/>
              </a:rPr>
              <a:t>[1][0]</a:t>
            </a:r>
          </a:p>
        </p:txBody>
      </p:sp>
      <p:cxnSp>
        <p:nvCxnSpPr>
          <p:cNvPr id="91" name="Conector de seta reta 90"/>
          <p:cNvCxnSpPr/>
          <p:nvPr/>
        </p:nvCxnSpPr>
        <p:spPr>
          <a:xfrm flipV="1">
            <a:off x="4575926" y="5835760"/>
            <a:ext cx="0" cy="250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139979" y="6029419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+mj-lt"/>
              </a:rPr>
              <a:t>maxtemp</a:t>
            </a:r>
            <a:r>
              <a:rPr lang="pt-BR" sz="1400" dirty="0">
                <a:latin typeface="+mj-lt"/>
              </a:rPr>
              <a:t>[2][0]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7883424" y="6029418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+mj-lt"/>
              </a:rPr>
              <a:t>maxtemp</a:t>
            </a:r>
            <a:r>
              <a:rPr lang="pt-BR" sz="1400" dirty="0">
                <a:latin typeface="+mj-lt"/>
              </a:rPr>
              <a:t>[3][0]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6281139" y="5812091"/>
            <a:ext cx="794" cy="250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V="1">
            <a:off x="8026300" y="5807985"/>
            <a:ext cx="794" cy="250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elemento da matriz</a:t>
            </a:r>
            <a:r>
              <a:rPr lang="pt-BR" dirty="0"/>
              <a:t> é acessado através de dois índices:</a:t>
            </a:r>
          </a:p>
          <a:p>
            <a:pPr lvl="2"/>
            <a:r>
              <a:rPr lang="pt-BR" dirty="0"/>
              <a:t>O primeiro é a linha da matriz</a:t>
            </a:r>
          </a:p>
          <a:p>
            <a:pPr lvl="2"/>
            <a:r>
              <a:rPr lang="pt-BR" dirty="0"/>
              <a:t>O segundo é a coluna da matriz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71349" y="496186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maxtemp[0][0]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771415" y="4533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128737" y="4533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487759" y="4533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843381" y="4533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9200703" y="45332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4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844421" y="49398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0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842721" y="52970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842721" y="56542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844421" y="6011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4628671" y="496186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maxtemp[0][1]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5985993" y="496186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maxtemp[0][2]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7343315" y="496186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maxtemp[0][3]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8700637" y="496186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maxtemp[0][4]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271349" y="531905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maxtemp[1][0]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628671" y="531905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maxtemp[1][1]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5985993" y="531905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maxtemp[1][2]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7343315" y="531905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maxtemp[1][3]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8700637" y="531905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maxtemp[1][4]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3271349" y="567624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maxtemp[2][0]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628671" y="567624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maxtemp[2][1]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5985993" y="567624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maxtemp[2][2]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343315" y="567624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maxtemp[2][3]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8700637" y="567624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maxtemp[2][4]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3271349" y="603343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maxtemp[3][0]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4628671" y="603343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maxtemp[3][1]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985993" y="603343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maxtemp[3][2]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7343315" y="603343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maxtemp[3][3]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8700637" y="6033430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maxtemp[3][4]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2569128" y="4158372"/>
            <a:ext cx="6865" cy="2232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 rot="16200000">
            <a:off x="2020071" y="526624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linhas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391326" y="4302388"/>
            <a:ext cx="77371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804473" y="393305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colunas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Laços for aninhados</a:t>
            </a:r>
            <a:r>
              <a:rPr lang="pt-BR" dirty="0"/>
              <a:t> são ideais para processar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matrizes</a:t>
            </a:r>
            <a:endParaRPr lang="pt-BR" dirty="0"/>
          </a:p>
          <a:p>
            <a:pPr lvl="1"/>
            <a:r>
              <a:rPr lang="pt-BR" dirty="0"/>
              <a:t>Um laço muda a linha e o outro muda a coluna</a:t>
            </a:r>
          </a:p>
          <a:p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6B60C9F-1A5A-4AC1-9261-FF960AE460A3}"/>
              </a:ext>
            </a:extLst>
          </p:cNvPr>
          <p:cNvGrpSpPr/>
          <p:nvPr/>
        </p:nvGrpSpPr>
        <p:grpSpPr>
          <a:xfrm>
            <a:off x="2495600" y="3167030"/>
            <a:ext cx="6215106" cy="3178906"/>
            <a:chOff x="2041134" y="3456659"/>
            <a:chExt cx="6215106" cy="3178906"/>
          </a:xfrm>
        </p:grpSpPr>
        <p:sp>
          <p:nvSpPr>
            <p:cNvPr id="4" name="Retângulo 3"/>
            <p:cNvSpPr/>
            <p:nvPr/>
          </p:nvSpPr>
          <p:spPr>
            <a:xfrm>
              <a:off x="2041134" y="4050242"/>
              <a:ext cx="6215106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for</a:t>
              </a:r>
              <a:r>
                <a:rPr lang="pt-BR" dirty="0">
                  <a:latin typeface="+mj-lt"/>
                </a:rPr>
                <a:t> 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i = 0; i &lt; </a:t>
              </a:r>
              <a:r>
                <a:rPr lang="pt-BR" dirty="0" err="1">
                  <a:latin typeface="+mj-lt"/>
                </a:rPr>
                <a:t>MaxLinha</a:t>
              </a:r>
              <a:r>
                <a:rPr lang="pt-BR" dirty="0">
                  <a:latin typeface="+mj-lt"/>
                </a:rPr>
                <a:t>; i++)</a:t>
              </a:r>
            </a:p>
            <a:p>
              <a:r>
                <a:rPr lang="pt-BR" dirty="0">
                  <a:latin typeface="+mj-lt"/>
                </a:rPr>
                <a:t>{</a:t>
              </a:r>
            </a:p>
            <a:p>
              <a:endParaRPr lang="pt-BR" dirty="0">
                <a:latin typeface="+mj-lt"/>
              </a:endParaRP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latin typeface="+mj-lt"/>
                </a:rPr>
                <a:t>   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for</a:t>
              </a:r>
              <a:r>
                <a:rPr lang="pt-BR" dirty="0">
                  <a:latin typeface="+mj-lt"/>
                </a:rPr>
                <a:t> 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j = 0; j &lt; </a:t>
              </a:r>
              <a:r>
                <a:rPr lang="pt-BR" dirty="0" err="1">
                  <a:latin typeface="+mj-lt"/>
                </a:rPr>
                <a:t>MaxColuna</a:t>
              </a:r>
              <a:r>
                <a:rPr lang="pt-BR" dirty="0">
                  <a:latin typeface="+mj-lt"/>
                </a:rPr>
                <a:t>; j++)</a:t>
              </a:r>
            </a:p>
            <a:p>
              <a:r>
                <a:rPr lang="pt-BR" dirty="0">
                  <a:latin typeface="+mj-lt"/>
                </a:rPr>
                <a:t>	</a:t>
              </a:r>
              <a:r>
                <a:rPr lang="pt-BR" dirty="0" err="1">
                  <a:latin typeface="+mj-lt"/>
                </a:rPr>
                <a:t>cout</a:t>
              </a:r>
              <a:r>
                <a:rPr lang="pt-BR" dirty="0">
                  <a:latin typeface="+mj-lt"/>
                </a:rPr>
                <a:t> &lt;&lt; maxtemp[i][j] &lt;&lt;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"\t"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latin typeface="+mj-lt"/>
                </a:rPr>
                <a:t>    </a:t>
              </a:r>
              <a:r>
                <a:rPr lang="pt-BR" dirty="0" err="1">
                  <a:latin typeface="+mj-lt"/>
                </a:rPr>
                <a:t>cout</a:t>
              </a:r>
              <a:r>
                <a:rPr lang="pt-BR" dirty="0">
                  <a:latin typeface="+mj-lt"/>
                </a:rPr>
                <a:t> &lt;&lt; </a:t>
              </a:r>
              <a:r>
                <a:rPr lang="pt-BR" dirty="0" err="1">
                  <a:latin typeface="+mj-lt"/>
                </a:rPr>
                <a:t>endl</a:t>
              </a:r>
              <a:r>
                <a:rPr lang="pt-BR" dirty="0">
                  <a:latin typeface="+mj-lt"/>
                </a:rPr>
                <a:t>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latin typeface="+mj-lt"/>
                </a:rPr>
                <a:t>}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871864" y="3456659"/>
              <a:ext cx="1800200" cy="3745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controla linha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408275" y="4581128"/>
              <a:ext cx="1800200" cy="3445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controla coluna</a:t>
              </a:r>
            </a:p>
          </p:txBody>
        </p:sp>
        <p:cxnSp>
          <p:nvCxnSpPr>
            <p:cNvPr id="8" name="Conector angulado 7"/>
            <p:cNvCxnSpPr/>
            <p:nvPr/>
          </p:nvCxnSpPr>
          <p:spPr>
            <a:xfrm rot="10800000" flipV="1">
              <a:off x="4176579" y="3645024"/>
              <a:ext cx="695285" cy="34812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do 12"/>
            <p:cNvCxnSpPr/>
            <p:nvPr/>
          </p:nvCxnSpPr>
          <p:spPr>
            <a:xfrm rot="10800000" flipV="1">
              <a:off x="4706761" y="4751270"/>
              <a:ext cx="695285" cy="34812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inicializados na sua declaração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Matrizes também podem ser inicializadas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96544" y="2492896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btus[4] = {7500, 9000, 12000, 15000};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96544" y="4293096"/>
            <a:ext cx="7783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maxtemp[4][5] =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{35, 28, 25, 20, 24},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maxtemp[0]</a:t>
            </a:r>
          </a:p>
          <a:p>
            <a:r>
              <a:rPr lang="pt-BR" dirty="0">
                <a:latin typeface="+mj-lt"/>
              </a:rPr>
              <a:t>   {15, 19, 23, 35, 32},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maxtemp[1]</a:t>
            </a:r>
          </a:p>
          <a:p>
            <a:r>
              <a:rPr lang="pt-BR" dirty="0">
                <a:latin typeface="+mj-lt"/>
              </a:rPr>
              <a:t>   {34, 36, 30, 31, 30},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maxtemp[2]</a:t>
            </a:r>
          </a:p>
          <a:p>
            <a:r>
              <a:rPr lang="pt-BR" dirty="0">
                <a:latin typeface="+mj-lt"/>
              </a:rPr>
              <a:t>   {31, 36, 38, 32, 26}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maxtemp[3]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7838" y="1556792"/>
            <a:ext cx="8001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 int </a:t>
            </a:r>
            <a:r>
              <a:rPr lang="pt-BR" sz="1600" dirty="0">
                <a:latin typeface="+mj-lt"/>
              </a:rPr>
              <a:t>Cids = 4;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Anos = 5;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 cidades[</a:t>
            </a:r>
            <a:r>
              <a:rPr lang="pt-BR" sz="1600" dirty="0" err="1">
                <a:latin typeface="+mj-lt"/>
              </a:rPr>
              <a:t>Cids</a:t>
            </a:r>
            <a:r>
              <a:rPr lang="pt-BR" sz="1600" dirty="0">
                <a:latin typeface="+mj-lt"/>
              </a:rPr>
              <a:t>] =</a:t>
            </a:r>
          </a:p>
          <a:p>
            <a:r>
              <a:rPr lang="pt-BR" sz="1600" dirty="0">
                <a:latin typeface="+mj-lt"/>
              </a:rPr>
              <a:t>    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"Mossoró"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"Caraúbas"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"Angicos"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 dos Ferros"</a:t>
            </a:r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</a:t>
            </a:r>
            <a:r>
              <a:rPr lang="pt-BR" sz="1600" dirty="0" err="1">
                <a:latin typeface="+mj-lt"/>
              </a:rPr>
              <a:t>Cids</a:t>
            </a:r>
            <a:r>
              <a:rPr lang="pt-BR" sz="1600" dirty="0">
                <a:latin typeface="+mj-lt"/>
              </a:rPr>
              <a:t>][Anos] =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{35, 28, 25, 20, 24},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maxtemp[0]</a:t>
            </a:r>
          </a:p>
          <a:p>
            <a:r>
              <a:rPr lang="pt-BR" sz="1600" dirty="0">
                <a:latin typeface="+mj-lt"/>
              </a:rPr>
              <a:t>        {15, 19, 23, 35, 32},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maxtemp[1]</a:t>
            </a:r>
          </a:p>
          <a:p>
            <a:r>
              <a:rPr lang="pt-BR" sz="1600" dirty="0">
                <a:latin typeface="+mj-lt"/>
              </a:rPr>
              <a:t>        {34, 36, 30, 31, 30},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maxtemp[2]</a:t>
            </a:r>
          </a:p>
          <a:p>
            <a:r>
              <a:rPr lang="pt-BR" sz="1600" dirty="0">
                <a:latin typeface="+mj-lt"/>
              </a:rPr>
              <a:t>        {31, 36, 38, 32, 26}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maxtemp[3]</a:t>
            </a:r>
          </a:p>
          <a:p>
            <a:r>
              <a:rPr lang="pt-BR" sz="1600" dirty="0">
                <a:latin typeface="+mj-lt"/>
              </a:rPr>
              <a:t>     };</a:t>
            </a:r>
          </a:p>
          <a:p>
            <a:r>
              <a:rPr lang="pt-BR" sz="1600" dirty="0">
                <a:latin typeface="+mj-lt"/>
              </a:rPr>
              <a:t>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75520" y="608832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Continua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pt-BR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00808"/>
            <a:ext cx="9234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</a:t>
            </a:r>
            <a:r>
              <a:rPr lang="pt-BR" sz="1600" dirty="0" err="1">
                <a:latin typeface="+mj-lt"/>
              </a:rPr>
              <a:t>Cids</a:t>
            </a:r>
            <a:r>
              <a:rPr lang="pt-BR" sz="1600" dirty="0">
                <a:latin typeface="+mj-lt"/>
              </a:rPr>
              <a:t>][Anos] =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{35, 28, 25, 20, 24},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Mossoró</a:t>
            </a:r>
          </a:p>
          <a:p>
            <a:r>
              <a:rPr lang="pt-BR" sz="1600" dirty="0">
                <a:latin typeface="+mj-lt"/>
              </a:rPr>
              <a:t>        {15, 19, 23, 35, 32},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Caraúbas</a:t>
            </a:r>
          </a:p>
          <a:p>
            <a:r>
              <a:rPr lang="pt-BR" sz="1600" dirty="0">
                <a:latin typeface="+mj-lt"/>
              </a:rPr>
              <a:t>        {34, 36, 30, 31, 30},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Angicos</a:t>
            </a:r>
          </a:p>
          <a:p>
            <a:r>
              <a:rPr lang="pt-BR" sz="1600" dirty="0">
                <a:latin typeface="+mj-lt"/>
              </a:rPr>
              <a:t>        {31, 36, 38, 32, 26}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Pau dos Ferros</a:t>
            </a:r>
          </a:p>
          <a:p>
            <a:r>
              <a:rPr lang="pt-BR" sz="1600" dirty="0">
                <a:latin typeface="+mj-lt"/>
              </a:rPr>
              <a:t>     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"Temperaturas máximas dos últimos anos:\n\n"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i=0; i &lt; </a:t>
            </a:r>
            <a:r>
              <a:rPr lang="pt-BR" sz="1600" dirty="0" err="1">
                <a:latin typeface="+mj-lt"/>
              </a:rPr>
              <a:t>Cids</a:t>
            </a:r>
            <a:r>
              <a:rPr lang="pt-BR" sz="1600" dirty="0">
                <a:latin typeface="+mj-lt"/>
              </a:rPr>
              <a:t>; ++i)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cidades[i]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":\t"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j=0; j &lt; Anos; ++j)</a:t>
            </a:r>
          </a:p>
          <a:p>
            <a:r>
              <a:rPr lang="pt-BR" sz="1600" dirty="0">
                <a:latin typeface="+mj-lt"/>
              </a:rPr>
              <a:t>  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[i][j]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"\t"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72000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cria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constante</a:t>
            </a:r>
            <a:r>
              <a:rPr lang="pt-BR" dirty="0"/>
              <a:t>, seus elementos não podem ser modificados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31504" y="2499900"/>
            <a:ext cx="6061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Temperaturas máximas dos últimos anos: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Mossoró:  	35	28	25	20	24 </a:t>
            </a:r>
          </a:p>
          <a:p>
            <a:r>
              <a:rPr lang="pt-BR" sz="1600" dirty="0">
                <a:latin typeface="+mj-lt"/>
              </a:rPr>
              <a:t>Caraúbas: 	15	19	23	35	32</a:t>
            </a:r>
          </a:p>
          <a:p>
            <a:r>
              <a:rPr lang="pt-BR" sz="1600" dirty="0">
                <a:latin typeface="+mj-lt"/>
              </a:rPr>
              <a:t>Angicos:  	34	36 	30	31	30</a:t>
            </a:r>
          </a:p>
          <a:p>
            <a:r>
              <a:rPr lang="pt-BR" sz="1600" dirty="0">
                <a:latin typeface="+mj-lt"/>
              </a:rPr>
              <a:t>Pau dos Ferros: 	31	36	38	32	26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44207" y="5517232"/>
            <a:ext cx="71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cidades[</a:t>
            </a:r>
            <a:r>
              <a:rPr lang="pt-BR" dirty="0" err="1">
                <a:latin typeface="+mj-lt"/>
              </a:rPr>
              <a:t>Cids</a:t>
            </a:r>
            <a:r>
              <a:rPr lang="pt-BR" dirty="0">
                <a:latin typeface="+mj-lt"/>
              </a:rPr>
              <a:t>] =</a:t>
            </a:r>
          </a:p>
          <a:p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"Mossoró"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"Caraúbas"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"Angicos"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 dos Ferros"</a:t>
            </a:r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muitas aplicações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da matriz é conhecido apenas durante a execução</a:t>
            </a:r>
            <a:r>
              <a:rPr lang="pt-BR" dirty="0"/>
              <a:t> do programa</a:t>
            </a:r>
          </a:p>
          <a:p>
            <a:pPr lvl="1"/>
            <a:r>
              <a:rPr lang="pt-BR" dirty="0"/>
              <a:t>Se faz necessário a criação de uma matriz dinâmica</a:t>
            </a:r>
          </a:p>
          <a:p>
            <a:pPr lvl="1"/>
            <a:endParaRPr lang="pt-BR" dirty="0"/>
          </a:p>
          <a:p>
            <a:r>
              <a:rPr lang="pt-BR" dirty="0"/>
              <a:t>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soluções</a:t>
            </a:r>
          </a:p>
          <a:p>
            <a:pPr lvl="1"/>
            <a:r>
              <a:rPr lang="pt-BR" dirty="0"/>
              <a:t>Simular uma matriz com um vetor dinâmico</a:t>
            </a:r>
          </a:p>
          <a:p>
            <a:pPr lvl="1"/>
            <a:r>
              <a:rPr lang="pt-BR" dirty="0"/>
              <a:t>Criar um vetor de vetores dinâmicos</a:t>
            </a:r>
            <a:br>
              <a:rPr lang="pt-BR" dirty="0"/>
            </a:br>
            <a:r>
              <a:rPr lang="pt-BR" dirty="0"/>
              <a:t>(matriz dinâmica)</a:t>
            </a:r>
          </a:p>
        </p:txBody>
      </p:sp>
    </p:spTree>
    <p:extLst>
      <p:ext uri="{BB962C8B-B14F-4D97-AF65-F5344CB8AC3E}">
        <p14:creationId xmlns:p14="http://schemas.microsoft.com/office/powerpoint/2010/main" val="50735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oferece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três tipos de laços de repetição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br>
              <a:rPr lang="pt-BR" dirty="0"/>
            </a:br>
            <a:r>
              <a:rPr lang="pt-BR" dirty="0"/>
              <a:t>Fornece uma maneira prática de controlar contadores através da inicialização-teste-atualização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br>
              <a:rPr lang="pt-BR" dirty="0"/>
            </a:br>
            <a:r>
              <a:rPr lang="pt-BR" dirty="0"/>
              <a:t>Indicado para repetir instruções um número desconhecido de vezes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do-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br>
              <a:rPr lang="pt-BR" dirty="0"/>
            </a:br>
            <a:r>
              <a:rPr lang="pt-BR" dirty="0"/>
              <a:t>Ideal para executar a repetição pelo menos uma vez</a:t>
            </a:r>
          </a:p>
        </p:txBody>
      </p:sp>
    </p:spTree>
    <p:extLst>
      <p:ext uri="{BB962C8B-B14F-4D97-AF65-F5344CB8AC3E}">
        <p14:creationId xmlns:p14="http://schemas.microsoft.com/office/powerpoint/2010/main" val="2028369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Simulando uma matriz </a:t>
            </a:r>
            <a:r>
              <a:rPr lang="pt-BR" dirty="0"/>
              <a:t>com um vetor dinâmico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1834325" y="2765512"/>
            <a:ext cx="47436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linhas = 4;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colunas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[linhas*colunas];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834316" y="4741843"/>
            <a:ext cx="5709692" cy="357984"/>
            <a:chOff x="1834316" y="4741843"/>
            <a:chExt cx="5709692" cy="357984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etângulo 4"/>
            <p:cNvSpPr/>
            <p:nvPr/>
          </p:nvSpPr>
          <p:spPr>
            <a:xfrm>
              <a:off x="1834316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20068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05820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91572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977324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257245" y="4741843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542997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828749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114501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  <a:endParaRPr lang="pt-BR" dirty="0">
                <a:latin typeface="+mj-lt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400253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686488" y="4741843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972240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257992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543744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829496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115248" y="4741843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401000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686752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  <a:endParaRPr lang="pt-BR" dirty="0">
                <a:latin typeface="+mj-lt"/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6972504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7258256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7" name="CaixaDeTexto 66"/>
          <p:cNvSpPr txBox="1"/>
          <p:nvPr/>
        </p:nvSpPr>
        <p:spPr>
          <a:xfrm>
            <a:off x="1834316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2120068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2425614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2691572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2972929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3259670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5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3561827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6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3847579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7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4153125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8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4419083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9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4642000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10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928741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11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5217899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12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5480097" y="4413268"/>
            <a:ext cx="35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+mj-lt"/>
              </a:rPr>
              <a:t>13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785813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14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6079628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15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366615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16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6643815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17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6934872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18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7220624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19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3259670" y="5469548"/>
            <a:ext cx="2615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[i*colunas + j]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9506106" y="3679276"/>
            <a:ext cx="1429483" cy="1544190"/>
            <a:chOff x="9506106" y="3679276"/>
            <a:chExt cx="1429483" cy="154419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98" name="Retângulo 97"/>
            <p:cNvSpPr/>
            <p:nvPr/>
          </p:nvSpPr>
          <p:spPr>
            <a:xfrm>
              <a:off x="9506106" y="3679276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9791858" y="3679276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8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10077610" y="3679276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10363362" y="3679276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10649114" y="3679276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9506106" y="4077488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9791858" y="407748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10077610" y="407748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10363362" y="407748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  <a:endParaRPr lang="pt-BR" dirty="0">
                <a:latin typeface="+mj-lt"/>
              </a:endParaRPr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10649114" y="407748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9506829" y="4468064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9792581" y="446806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10078333" y="446806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10364085" y="446806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10649837" y="446806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9506106" y="4865482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9791858" y="486548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10077610" y="486548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  <a:endParaRPr lang="pt-BR" dirty="0">
                <a:latin typeface="+mj-lt"/>
              </a:endParaRPr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10363362" y="486548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10649114" y="486548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1" name="CaixaDeTexto 120"/>
          <p:cNvSpPr txBox="1"/>
          <p:nvPr/>
        </p:nvSpPr>
        <p:spPr>
          <a:xfrm>
            <a:off x="9509382" y="3313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9795134" y="3313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10100680" y="3313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10366638" y="3313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10647995" y="3313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9160994" y="371216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9167579" y="41133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129" name="CaixaDeTexto 128"/>
          <p:cNvSpPr txBox="1"/>
          <p:nvPr/>
        </p:nvSpPr>
        <p:spPr>
          <a:xfrm>
            <a:off x="9170705" y="45081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130" name="CaixaDeTexto 129"/>
          <p:cNvSpPr txBox="1"/>
          <p:nvPr/>
        </p:nvSpPr>
        <p:spPr>
          <a:xfrm>
            <a:off x="9167579" y="4914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</a:p>
        </p:txBody>
      </p:sp>
      <p:sp>
        <p:nvSpPr>
          <p:cNvPr id="131" name="Retângulo 130"/>
          <p:cNvSpPr/>
          <p:nvPr/>
        </p:nvSpPr>
        <p:spPr>
          <a:xfrm>
            <a:off x="9558285" y="546219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[i][j]</a:t>
            </a:r>
          </a:p>
        </p:txBody>
      </p:sp>
      <p:sp>
        <p:nvSpPr>
          <p:cNvPr id="132" name="Retângulo 131"/>
          <p:cNvSpPr/>
          <p:nvPr/>
        </p:nvSpPr>
        <p:spPr>
          <a:xfrm>
            <a:off x="9269421" y="276500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[4][5];</a:t>
            </a:r>
          </a:p>
        </p:txBody>
      </p:sp>
    </p:spTree>
    <p:extLst>
      <p:ext uri="{BB962C8B-B14F-4D97-AF65-F5344CB8AC3E}">
        <p14:creationId xmlns:p14="http://schemas.microsoft.com/office/powerpoint/2010/main" val="279159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Dinâmica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56792"/>
            <a:ext cx="8001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quantidade de linhas e colunas da matriz:"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linhas, colunas;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linhas &gt;&gt; colunas;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usando um vetor para representar uma matriz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[linhas*colunas];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lendo elementos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linhas; ++i)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j = 0; j &lt; colunas; ++j)</a:t>
            </a:r>
          </a:p>
          <a:p>
            <a:r>
              <a:rPr lang="pt-BR" sz="1600" dirty="0">
                <a:latin typeface="+mj-lt"/>
              </a:rPr>
              <a:t>		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[i*colunas + j];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 </a:t>
            </a:r>
            <a:r>
              <a:rPr lang="pt-BR" sz="1600" dirty="0">
                <a:latin typeface="+mj-lt"/>
              </a:rPr>
              <a:t>[]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804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8535" y="1827340"/>
            <a:ext cx="10363200" cy="4572000"/>
          </a:xfrm>
        </p:spPr>
        <p:txBody>
          <a:bodyPr/>
          <a:lstStyle/>
          <a:p>
            <a:r>
              <a:rPr lang="pt-BR" dirty="0"/>
              <a:t>Criando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vetores dinâmicos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1834325" y="2765512"/>
            <a:ext cx="39837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linhas = 4;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colunas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**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*[linhas];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4426814" y="5419397"/>
            <a:ext cx="2137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[0][1] = 8;</a:t>
            </a:r>
          </a:p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[1][3] = 1;</a:t>
            </a:r>
          </a:p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[3][2] = 4;</a:t>
            </a:r>
          </a:p>
        </p:txBody>
      </p:sp>
      <p:sp>
        <p:nvSpPr>
          <p:cNvPr id="131" name="Retângulo 130"/>
          <p:cNvSpPr/>
          <p:nvPr/>
        </p:nvSpPr>
        <p:spPr>
          <a:xfrm>
            <a:off x="9558284" y="5571383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[i][j]</a:t>
            </a:r>
          </a:p>
        </p:txBody>
      </p:sp>
      <p:sp>
        <p:nvSpPr>
          <p:cNvPr id="132" name="Retângulo 131"/>
          <p:cNvSpPr/>
          <p:nvPr/>
        </p:nvSpPr>
        <p:spPr>
          <a:xfrm>
            <a:off x="9241692" y="280617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[4][5];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E46541-60A4-4E24-A3C2-01D271706C98}"/>
              </a:ext>
            </a:extLst>
          </p:cNvPr>
          <p:cNvGrpSpPr/>
          <p:nvPr/>
        </p:nvGrpSpPr>
        <p:grpSpPr>
          <a:xfrm>
            <a:off x="1705223" y="4251209"/>
            <a:ext cx="2404387" cy="2034192"/>
            <a:chOff x="1705223" y="4251209"/>
            <a:chExt cx="2404387" cy="2034192"/>
          </a:xfrm>
        </p:grpSpPr>
        <p:sp>
          <p:nvSpPr>
            <p:cNvPr id="67" name="CaixaDeTexto 66"/>
            <p:cNvSpPr txBox="1"/>
            <p:nvPr/>
          </p:nvSpPr>
          <p:spPr>
            <a:xfrm>
              <a:off x="2679004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953249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235807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549613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3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823858" y="42609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2680850" y="4608929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2966602" y="4608929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3252354" y="4608929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3538106" y="4608929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3823858" y="4608929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1979819" y="5429779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1979819" y="4989464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1979819" y="5858733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1979819" y="4571824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de Seta Reta 10"/>
            <p:cNvCxnSpPr>
              <a:cxnSpLocks/>
              <a:endCxn id="88" idx="1"/>
            </p:cNvCxnSpPr>
            <p:nvPr/>
          </p:nvCxnSpPr>
          <p:spPr>
            <a:xfrm flipV="1">
              <a:off x="2134950" y="4787921"/>
              <a:ext cx="545900" cy="94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tângulo 139"/>
            <p:cNvSpPr/>
            <p:nvPr/>
          </p:nvSpPr>
          <p:spPr>
            <a:xfrm>
              <a:off x="2680850" y="5025602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2966602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3252354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3538106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1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3823858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45" name="Conector de Seta Reta 144"/>
            <p:cNvCxnSpPr>
              <a:cxnSpLocks/>
              <a:endCxn id="140" idx="1"/>
            </p:cNvCxnSpPr>
            <p:nvPr/>
          </p:nvCxnSpPr>
          <p:spPr>
            <a:xfrm>
              <a:off x="2134950" y="5204594"/>
              <a:ext cx="545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tângulo 146"/>
            <p:cNvSpPr/>
            <p:nvPr/>
          </p:nvSpPr>
          <p:spPr>
            <a:xfrm>
              <a:off x="2680850" y="5453784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2966602" y="545378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3252354" y="545378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3538106" y="545378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3823858" y="545378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52" name="Conector de Seta Reta 151"/>
            <p:cNvCxnSpPr>
              <a:cxnSpLocks/>
              <a:endCxn id="147" idx="1"/>
            </p:cNvCxnSpPr>
            <p:nvPr/>
          </p:nvCxnSpPr>
          <p:spPr>
            <a:xfrm flipV="1">
              <a:off x="2134950" y="5632776"/>
              <a:ext cx="545900" cy="75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680850" y="5879328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2966602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3252354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4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3538106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823858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59" name="Conector de Seta Reta 158"/>
            <p:cNvCxnSpPr>
              <a:cxnSpLocks/>
              <a:endCxn id="154" idx="1"/>
            </p:cNvCxnSpPr>
            <p:nvPr/>
          </p:nvCxnSpPr>
          <p:spPr>
            <a:xfrm>
              <a:off x="2134950" y="6058320"/>
              <a:ext cx="545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aixaDeTexto 166"/>
            <p:cNvSpPr txBox="1"/>
            <p:nvPr/>
          </p:nvSpPr>
          <p:spPr>
            <a:xfrm>
              <a:off x="1705223" y="466628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68" name="CaixaDeTexto 167"/>
            <p:cNvSpPr txBox="1"/>
            <p:nvPr/>
          </p:nvSpPr>
          <p:spPr>
            <a:xfrm>
              <a:off x="1705223" y="510285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169" name="CaixaDeTexto 168"/>
            <p:cNvSpPr txBox="1"/>
            <p:nvPr/>
          </p:nvSpPr>
          <p:spPr>
            <a:xfrm>
              <a:off x="1705223" y="55097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170" name="CaixaDeTexto 169"/>
            <p:cNvSpPr txBox="1"/>
            <p:nvPr/>
          </p:nvSpPr>
          <p:spPr>
            <a:xfrm>
              <a:off x="1706511" y="59071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3</a:t>
              </a: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4426814" y="4554816"/>
            <a:ext cx="441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linhas; i++)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[i]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[colunas];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5EDBED3-B520-4FC8-9DC0-0ADA135F262A}"/>
              </a:ext>
            </a:extLst>
          </p:cNvPr>
          <p:cNvGrpSpPr/>
          <p:nvPr/>
        </p:nvGrpSpPr>
        <p:grpSpPr>
          <a:xfrm>
            <a:off x="9160994" y="3313094"/>
            <a:ext cx="1774595" cy="1910372"/>
            <a:chOff x="9160994" y="3313094"/>
            <a:chExt cx="1774595" cy="1910372"/>
          </a:xfrm>
        </p:grpSpPr>
        <p:grpSp>
          <p:nvGrpSpPr>
            <p:cNvPr id="86" name="Agrupar 85"/>
            <p:cNvGrpSpPr/>
            <p:nvPr/>
          </p:nvGrpSpPr>
          <p:grpSpPr>
            <a:xfrm>
              <a:off x="9506106" y="3679276"/>
              <a:ext cx="1429483" cy="1544190"/>
              <a:chOff x="9506106" y="3679276"/>
              <a:chExt cx="1429483" cy="154419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3" name="Retângulo 92"/>
              <p:cNvSpPr/>
              <p:nvPr/>
            </p:nvSpPr>
            <p:spPr>
              <a:xfrm>
                <a:off x="9506106" y="3679276"/>
                <a:ext cx="285752" cy="35798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tângulo 93"/>
              <p:cNvSpPr/>
              <p:nvPr/>
            </p:nvSpPr>
            <p:spPr>
              <a:xfrm>
                <a:off x="9791858" y="3679276"/>
                <a:ext cx="285752" cy="35798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solidFill>
                      <a:schemeClr val="tx1"/>
                    </a:solidFill>
                    <a:latin typeface="+mj-lt"/>
                  </a:rPr>
                  <a:t>8</a:t>
                </a:r>
                <a:endParaRPr lang="pt-BR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5" name="Retângulo 94"/>
              <p:cNvSpPr/>
              <p:nvPr/>
            </p:nvSpPr>
            <p:spPr>
              <a:xfrm>
                <a:off x="10077610" y="3679276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10363362" y="3679276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tângulo 132"/>
              <p:cNvSpPr/>
              <p:nvPr/>
            </p:nvSpPr>
            <p:spPr>
              <a:xfrm>
                <a:off x="10649114" y="3679276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tângulo 136"/>
              <p:cNvSpPr/>
              <p:nvPr/>
            </p:nvSpPr>
            <p:spPr>
              <a:xfrm>
                <a:off x="9506106" y="4077488"/>
                <a:ext cx="285752" cy="3579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Retângulo 159"/>
              <p:cNvSpPr/>
              <p:nvPr/>
            </p:nvSpPr>
            <p:spPr>
              <a:xfrm>
                <a:off x="9791858" y="4077488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160"/>
              <p:cNvSpPr/>
              <p:nvPr/>
            </p:nvSpPr>
            <p:spPr>
              <a:xfrm>
                <a:off x="10077610" y="4077488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Retângulo 161"/>
              <p:cNvSpPr/>
              <p:nvPr/>
            </p:nvSpPr>
            <p:spPr>
              <a:xfrm>
                <a:off x="10363362" y="4077488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1</a:t>
                </a:r>
                <a:endParaRPr lang="pt-BR" dirty="0">
                  <a:latin typeface="+mj-lt"/>
                </a:endParaRPr>
              </a:p>
            </p:txBody>
          </p:sp>
          <p:sp>
            <p:nvSpPr>
              <p:cNvPr id="163" name="Retângulo 162"/>
              <p:cNvSpPr/>
              <p:nvPr/>
            </p:nvSpPr>
            <p:spPr>
              <a:xfrm>
                <a:off x="10649114" y="4077488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Retângulo 163"/>
              <p:cNvSpPr/>
              <p:nvPr/>
            </p:nvSpPr>
            <p:spPr>
              <a:xfrm>
                <a:off x="9506829" y="4468064"/>
                <a:ext cx="285752" cy="35798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/>
              <p:cNvSpPr/>
              <p:nvPr/>
            </p:nvSpPr>
            <p:spPr>
              <a:xfrm>
                <a:off x="9792581" y="4468064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 165"/>
              <p:cNvSpPr/>
              <p:nvPr/>
            </p:nvSpPr>
            <p:spPr>
              <a:xfrm>
                <a:off x="10078333" y="4468064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Retângulo 170"/>
              <p:cNvSpPr/>
              <p:nvPr/>
            </p:nvSpPr>
            <p:spPr>
              <a:xfrm>
                <a:off x="10364085" y="4468064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Retângulo 171"/>
              <p:cNvSpPr/>
              <p:nvPr/>
            </p:nvSpPr>
            <p:spPr>
              <a:xfrm>
                <a:off x="10649837" y="4468064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/>
              <p:cNvSpPr/>
              <p:nvPr/>
            </p:nvSpPr>
            <p:spPr>
              <a:xfrm>
                <a:off x="9506106" y="4865482"/>
                <a:ext cx="285752" cy="3579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Retângulo 173"/>
              <p:cNvSpPr/>
              <p:nvPr/>
            </p:nvSpPr>
            <p:spPr>
              <a:xfrm>
                <a:off x="9791858" y="4865482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Retângulo 174"/>
              <p:cNvSpPr/>
              <p:nvPr/>
            </p:nvSpPr>
            <p:spPr>
              <a:xfrm>
                <a:off x="10077610" y="4865482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4</a:t>
                </a:r>
                <a:endParaRPr lang="pt-BR" dirty="0">
                  <a:latin typeface="+mj-lt"/>
                </a:endParaRPr>
              </a:p>
            </p:txBody>
          </p:sp>
          <p:sp>
            <p:nvSpPr>
              <p:cNvPr id="176" name="Retângulo 175"/>
              <p:cNvSpPr/>
              <p:nvPr/>
            </p:nvSpPr>
            <p:spPr>
              <a:xfrm>
                <a:off x="10363362" y="4865482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 176"/>
              <p:cNvSpPr/>
              <p:nvPr/>
            </p:nvSpPr>
            <p:spPr>
              <a:xfrm>
                <a:off x="10649114" y="4865482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8" name="CaixaDeTexto 177"/>
            <p:cNvSpPr txBox="1"/>
            <p:nvPr/>
          </p:nvSpPr>
          <p:spPr>
            <a:xfrm>
              <a:off x="9509382" y="33130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79" name="CaixaDeTexto 178"/>
            <p:cNvSpPr txBox="1"/>
            <p:nvPr/>
          </p:nvSpPr>
          <p:spPr>
            <a:xfrm>
              <a:off x="9795134" y="33130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180" name="CaixaDeTexto 179"/>
            <p:cNvSpPr txBox="1"/>
            <p:nvPr/>
          </p:nvSpPr>
          <p:spPr>
            <a:xfrm>
              <a:off x="10100680" y="33130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181" name="CaixaDeTexto 180"/>
            <p:cNvSpPr txBox="1"/>
            <p:nvPr/>
          </p:nvSpPr>
          <p:spPr>
            <a:xfrm>
              <a:off x="10366638" y="33130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3</a:t>
              </a:r>
            </a:p>
          </p:txBody>
        </p:sp>
        <p:sp>
          <p:nvSpPr>
            <p:cNvPr id="182" name="CaixaDeTexto 181"/>
            <p:cNvSpPr txBox="1"/>
            <p:nvPr/>
          </p:nvSpPr>
          <p:spPr>
            <a:xfrm>
              <a:off x="10647995" y="33130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183" name="CaixaDeTexto 182"/>
            <p:cNvSpPr txBox="1"/>
            <p:nvPr/>
          </p:nvSpPr>
          <p:spPr>
            <a:xfrm>
              <a:off x="9160994" y="371216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84" name="CaixaDeTexto 183"/>
            <p:cNvSpPr txBox="1"/>
            <p:nvPr/>
          </p:nvSpPr>
          <p:spPr>
            <a:xfrm>
              <a:off x="9167579" y="4113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185" name="CaixaDeTexto 184"/>
            <p:cNvSpPr txBox="1"/>
            <p:nvPr/>
          </p:nvSpPr>
          <p:spPr>
            <a:xfrm>
              <a:off x="9170705" y="450815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186" name="CaixaDeTexto 185"/>
            <p:cNvSpPr txBox="1"/>
            <p:nvPr/>
          </p:nvSpPr>
          <p:spPr>
            <a:xfrm>
              <a:off x="9167579" y="491401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97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Dinâmica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685997"/>
            <a:ext cx="80010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linhas, colunas;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linhas &gt;&gt; colunas;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criando a matriz dinâmica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**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*[linhas];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linhas; ++i)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[i]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[colunas];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lendo elementos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linhas; ++i)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j = 0; j &lt; colunas; ++j)</a:t>
            </a:r>
          </a:p>
          <a:p>
            <a:r>
              <a:rPr lang="pt-BR" sz="1600" dirty="0">
                <a:latin typeface="+mj-lt"/>
              </a:rPr>
              <a:t>		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[i][j];  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28048" y="2670882"/>
            <a:ext cx="51845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exibindo elementos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linhas; ++i)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j = 0; j &lt; colunas; ++j)</a:t>
            </a:r>
          </a:p>
          <a:p>
            <a:r>
              <a:rPr lang="pt-BR" sz="1600" dirty="0">
                <a:latin typeface="+mj-lt"/>
              </a:rPr>
              <a:t> 	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[i][j]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removendo matriz da memória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linhas; ++i)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 </a:t>
            </a:r>
            <a:r>
              <a:rPr lang="pt-BR" sz="1600" dirty="0">
                <a:latin typeface="+mj-lt"/>
              </a:rPr>
              <a:t>[]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[i];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 </a:t>
            </a:r>
            <a:r>
              <a:rPr lang="pt-BR" sz="1600" dirty="0">
                <a:latin typeface="+mj-lt"/>
              </a:rPr>
              <a:t>[]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}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312024" y="2492896"/>
            <a:ext cx="0" cy="347119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4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laços permitem a repetição de instruções</a:t>
            </a:r>
          </a:p>
          <a:p>
            <a:pPr lvl="1"/>
            <a:r>
              <a:rPr lang="pt-BR" dirty="0"/>
              <a:t>C++ oferece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três variações de laços de repetição</a:t>
            </a:r>
            <a:r>
              <a:rPr lang="pt-BR" dirty="0"/>
              <a:t>:</a:t>
            </a:r>
          </a:p>
          <a:p>
            <a:pPr lvl="2"/>
            <a:r>
              <a:rPr lang="pt-BR" sz="2200" dirty="0">
                <a:latin typeface="+mj-lt"/>
              </a:rPr>
              <a:t>for</a:t>
            </a:r>
            <a:r>
              <a:rPr lang="pt-BR" sz="2200" dirty="0"/>
              <a:t>, </a:t>
            </a:r>
            <a:r>
              <a:rPr lang="pt-BR" sz="2200" dirty="0" err="1">
                <a:latin typeface="+mj-lt"/>
              </a:rPr>
              <a:t>while</a:t>
            </a:r>
            <a:r>
              <a:rPr lang="pt-BR" sz="2200" dirty="0"/>
              <a:t>, </a:t>
            </a:r>
            <a:r>
              <a:rPr lang="pt-BR" sz="2200" dirty="0">
                <a:latin typeface="+mj-lt"/>
              </a:rPr>
              <a:t>do-</a:t>
            </a:r>
            <a:r>
              <a:rPr lang="pt-BR" sz="2200" dirty="0" err="1">
                <a:latin typeface="+mj-lt"/>
              </a:rPr>
              <a:t>while</a:t>
            </a:r>
            <a:endParaRPr lang="pt-BR" sz="2200" dirty="0">
              <a:latin typeface="+mj-lt"/>
            </a:endParaRP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</a:t>
            </a:r>
            <a:r>
              <a:rPr lang="pt-BR" dirty="0"/>
              <a:t> do usuário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lida caractere a caractere </a:t>
            </a:r>
            <a:r>
              <a:rPr lang="pt-BR" dirty="0"/>
              <a:t>usando uma das versões da função </a:t>
            </a:r>
            <a:r>
              <a:rPr lang="pt-BR" dirty="0" err="1"/>
              <a:t>cin.get</a:t>
            </a:r>
            <a:r>
              <a:rPr lang="pt-BR" dirty="0"/>
              <a:t>( )</a:t>
            </a:r>
          </a:p>
          <a:p>
            <a:pPr lvl="2"/>
            <a:r>
              <a:rPr lang="pt-BR" sz="2200" dirty="0" err="1">
                <a:latin typeface="+mj-lt"/>
              </a:rPr>
              <a:t>ch</a:t>
            </a:r>
            <a:r>
              <a:rPr lang="pt-BR" sz="2200" dirty="0">
                <a:latin typeface="+mj-lt"/>
              </a:rPr>
              <a:t> = </a:t>
            </a:r>
            <a:r>
              <a:rPr lang="pt-BR" sz="2200" dirty="0" err="1">
                <a:latin typeface="+mj-lt"/>
              </a:rPr>
              <a:t>cin.get</a:t>
            </a:r>
            <a:r>
              <a:rPr lang="pt-BR" sz="2200" dirty="0">
                <a:latin typeface="+mj-lt"/>
              </a:rPr>
              <a:t>()</a:t>
            </a:r>
          </a:p>
          <a:p>
            <a:pPr lvl="2"/>
            <a:r>
              <a:rPr lang="pt-BR" sz="2200" dirty="0" err="1">
                <a:latin typeface="+mj-lt"/>
              </a:rPr>
              <a:t>cin.get</a:t>
            </a:r>
            <a:r>
              <a:rPr lang="pt-BR" sz="2200" dirty="0">
                <a:latin typeface="+mj-lt"/>
              </a:rPr>
              <a:t>(</a:t>
            </a:r>
            <a:r>
              <a:rPr lang="pt-BR" sz="2200" dirty="0" err="1">
                <a:latin typeface="+mj-lt"/>
              </a:rPr>
              <a:t>ch</a:t>
            </a:r>
            <a:r>
              <a:rPr lang="pt-BR" sz="2200" dirty="0">
                <a:latin typeface="+mj-lt"/>
              </a:rPr>
              <a:t>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Laços aninhados </a:t>
            </a:r>
            <a:r>
              <a:rPr lang="pt-BR" dirty="0"/>
              <a:t>fornecem um método fácil para percorrer vetores bidimensionais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48C90-82EF-435E-9DE9-9CC0C4FD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0C698-A9B5-42AD-BE67-23887CD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são usados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realizar tarefas repetitivas</a:t>
            </a:r>
          </a:p>
          <a:p>
            <a:pPr lvl="1"/>
            <a:r>
              <a:rPr lang="pt-BR" dirty="0"/>
              <a:t>Alguns exemplos:</a:t>
            </a:r>
          </a:p>
          <a:p>
            <a:pPr lvl="2"/>
            <a:r>
              <a:rPr lang="pt-BR" dirty="0"/>
              <a:t>Processamento de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vetores</a:t>
            </a:r>
          </a:p>
          <a:p>
            <a:pPr lvl="2"/>
            <a:r>
              <a:rPr lang="pt-BR" dirty="0"/>
              <a:t>Processamento de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strings</a:t>
            </a:r>
          </a:p>
          <a:p>
            <a:pPr lvl="2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Acumular e somar </a:t>
            </a:r>
            <a:r>
              <a:rPr lang="pt-BR" dirty="0"/>
              <a:t>valores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Outras aplicações:</a:t>
            </a:r>
          </a:p>
          <a:p>
            <a:pPr lvl="2"/>
            <a:r>
              <a:rPr lang="pt-BR" dirty="0"/>
              <a:t>Tratamento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do usuário</a:t>
            </a:r>
          </a:p>
          <a:p>
            <a:pPr lvl="2"/>
            <a:r>
              <a:rPr lang="pt-BR" dirty="0"/>
              <a:t>Processamento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matrizes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9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5304" y="1571612"/>
            <a:ext cx="102470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 0;   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caracteres, use # para sair:\n"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caractere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 caractere</a:t>
            </a:r>
          </a:p>
          <a:p>
            <a:r>
              <a:rPr lang="pt-BR" sz="1600" dirty="0">
                <a:latin typeface="+mj-lt"/>
              </a:rPr>
              <a:t>         ++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conta o número de caracteres</a:t>
            </a:r>
          </a:p>
          <a:p>
            <a:r>
              <a:rPr lang="pt-BR" sz="1600" dirty="0">
                <a:latin typeface="+mj-lt"/>
              </a:rPr>
              <a:t>     }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'#'</a:t>
            </a:r>
            <a:r>
              <a:rPr lang="pt-BR" sz="1600" dirty="0">
                <a:latin typeface="+mj-lt"/>
              </a:rPr>
              <a:t>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testa o caractere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 &lt;&lt; --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caracteres lidos.\n"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entrada com </a:t>
            </a:r>
            <a:r>
              <a:rPr lang="pt-BR" dirty="0" err="1"/>
              <a:t>cin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ignora os caractere de espaço e tabulação</a:t>
            </a:r>
          </a:p>
          <a:p>
            <a:r>
              <a:rPr lang="pt-BR" dirty="0"/>
              <a:t>Ela é armazenada em um buffer</a:t>
            </a:r>
          </a:p>
          <a:p>
            <a:pPr lvl="1"/>
            <a:r>
              <a:rPr lang="pt-BR" dirty="0"/>
              <a:t>Por isso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possível digitar após #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20888"/>
            <a:ext cx="4224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caracteres, use # para sair: </a:t>
            </a:r>
          </a:p>
          <a:p>
            <a:r>
              <a:rPr lang="pt-BR" sz="1600" b="1" dirty="0">
                <a:solidFill>
                  <a:schemeClr val="accent3"/>
                </a:solidFill>
                <a:latin typeface="+mj-lt"/>
              </a:rPr>
              <a:t>Ele pode correr#muito rápido</a:t>
            </a:r>
          </a:p>
          <a:p>
            <a:r>
              <a:rPr lang="pt-BR" sz="1600" dirty="0" err="1">
                <a:latin typeface="+mj-lt"/>
              </a:rPr>
              <a:t>Elepodecorrer</a:t>
            </a:r>
            <a:r>
              <a:rPr lang="pt-BR" sz="1600" dirty="0">
                <a:latin typeface="+mj-lt"/>
              </a:rPr>
              <a:t>#</a:t>
            </a:r>
          </a:p>
          <a:p>
            <a:r>
              <a:rPr lang="pt-BR" sz="1600" dirty="0">
                <a:latin typeface="+mj-lt"/>
              </a:rPr>
              <a:t>13 caracteres lidos.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Normalmente, programas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lêem a entrada </a:t>
            </a:r>
            <a:r>
              <a:rPr lang="pt-BR" dirty="0"/>
              <a:t>caractere a caractere precisam examinar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todos os caracteres </a:t>
            </a:r>
            <a:r>
              <a:rPr lang="pt-BR" dirty="0"/>
              <a:t>incluindo espaços, tabulações e novas linhas:</a:t>
            </a:r>
          </a:p>
          <a:p>
            <a:pPr lvl="1"/>
            <a:r>
              <a:rPr lang="pt-BR" dirty="0"/>
              <a:t>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cin.get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pt-BR" dirty="0"/>
              <a:t> lê o próximo caractere da entrada e o atribui a variável </a:t>
            </a:r>
            <a:r>
              <a:rPr lang="pt-BR" dirty="0" err="1"/>
              <a:t>ch</a:t>
            </a:r>
            <a:endParaRPr lang="pt-BR" dirty="0"/>
          </a:p>
          <a:p>
            <a:pPr lvl="1"/>
            <a:r>
              <a:rPr lang="pt-BR" dirty="0"/>
              <a:t>A entrada com </a:t>
            </a:r>
            <a:r>
              <a:rPr lang="pt-BR" dirty="0" err="1"/>
              <a:t>cin.get</a:t>
            </a:r>
            <a:r>
              <a:rPr lang="pt-BR" dirty="0"/>
              <a:t>() ainda usa um buffer, assim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possível digitar além do #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085184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56792"/>
            <a:ext cx="8001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 0;   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caracteres, use # para sair:\n"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caractere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'#'</a:t>
            </a:r>
            <a:r>
              <a:rPr lang="pt-BR" sz="1600" dirty="0">
                <a:latin typeface="+mj-lt"/>
              </a:rPr>
              <a:t>)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testa o caractere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 caractere</a:t>
            </a:r>
          </a:p>
          <a:p>
            <a:r>
              <a:rPr lang="pt-BR" sz="1600" dirty="0">
                <a:latin typeface="+mj-lt"/>
              </a:rPr>
              <a:t>         ++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conta o número de caracteres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o próximo caractere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caracteres lidos.\n"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C++ suporta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com o mesmo nome</a:t>
            </a:r>
            <a:r>
              <a:rPr lang="pt-BR" dirty="0"/>
              <a:t>, contanto que os argumentos sejam de tipos (ou em quantidades) diferentes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2420888"/>
            <a:ext cx="4224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caracteres, use # para sair: </a:t>
            </a:r>
          </a:p>
          <a:p>
            <a:r>
              <a:rPr lang="pt-BR" sz="1600" b="1" dirty="0">
                <a:solidFill>
                  <a:schemeClr val="accent3"/>
                </a:solidFill>
                <a:latin typeface="+mj-lt"/>
              </a:rPr>
              <a:t>Ele pode correr#muito rápido</a:t>
            </a:r>
          </a:p>
          <a:p>
            <a:r>
              <a:rPr lang="pt-BR" sz="1600" dirty="0">
                <a:latin typeface="+mj-lt"/>
              </a:rPr>
              <a:t>Ele pode correr</a:t>
            </a:r>
          </a:p>
          <a:p>
            <a:r>
              <a:rPr lang="pt-BR" sz="1600" dirty="0">
                <a:latin typeface="+mj-lt"/>
              </a:rPr>
              <a:t>15 caracteres lidos.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59395" y="5085184"/>
            <a:ext cx="7149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versão que recebe um argumento char</a:t>
            </a:r>
            <a:br>
              <a:rPr lang="pt-BR" dirty="0">
                <a:latin typeface="+mj-lt"/>
              </a:rPr>
            </a:b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versão que retorna o caractere lido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56792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 0;   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caracteres, use # para sair:\n"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lê e testa o caractere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())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'#'</a:t>
            </a:r>
            <a:r>
              <a:rPr lang="pt-BR" sz="1600" dirty="0">
                <a:latin typeface="+mj-lt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 caractere</a:t>
            </a:r>
          </a:p>
          <a:p>
            <a:r>
              <a:rPr lang="pt-BR" sz="1600" dirty="0">
                <a:latin typeface="+mj-lt"/>
              </a:rPr>
              <a:t>         ++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conta o número de caracteres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}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caracteres lidos.\n"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431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3020</TotalTime>
  <Words>2383</Words>
  <Application>Microsoft Office PowerPoint</Application>
  <PresentationFormat>Widescreen</PresentationFormat>
  <Paragraphs>454</Paragraphs>
  <Slides>24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Aplicações dos Laços  de repetição</vt:lpstr>
      <vt:lpstr>Introdução</vt:lpstr>
      <vt:lpstr>Introdução</vt:lpstr>
      <vt:lpstr>Tratamento da Entrada</vt:lpstr>
      <vt:lpstr>Tratamento da Entrada</vt:lpstr>
      <vt:lpstr>Tratamento da Entrada</vt:lpstr>
      <vt:lpstr>Tratamento da Entrada</vt:lpstr>
      <vt:lpstr>Tratamento da Entrada</vt:lpstr>
      <vt:lpstr>Tratamento da Entrada</vt:lpstr>
      <vt:lpstr>Tratamento da Entrada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 Dinâmica</vt:lpstr>
      <vt:lpstr>Matriz Dinâmica</vt:lpstr>
      <vt:lpstr>Matriz Dinâmica</vt:lpstr>
      <vt:lpstr>Matriz Dinâmica</vt:lpstr>
      <vt:lpstr>Matriz Dinâmica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 Expressões relacionais</dc:title>
  <dc:creator>Judson Santiago</dc:creator>
  <cp:keywords>while;relacional</cp:keywords>
  <cp:lastModifiedBy>Judson Santiago</cp:lastModifiedBy>
  <cp:revision>328</cp:revision>
  <dcterms:created xsi:type="dcterms:W3CDTF">2009-05-25T17:46:50Z</dcterms:created>
  <dcterms:modified xsi:type="dcterms:W3CDTF">2019-11-28T23:14:55Z</dcterms:modified>
</cp:coreProperties>
</file>