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2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370AE20-B65E-40D3-8490-57F4566E002D}"/>
    <pc:docChg chg="custSel modSld">
      <pc:chgData name="Judson Santiago" userId="ebb108da2f256286" providerId="LiveId" clId="{9370AE20-B65E-40D3-8490-57F4566E002D}" dt="2019-12-04T21:03:05.348" v="44" actId="20577"/>
      <pc:docMkLst>
        <pc:docMk/>
      </pc:docMkLst>
      <pc:sldChg chg="modSp">
        <pc:chgData name="Judson Santiago" userId="ebb108da2f256286" providerId="LiveId" clId="{9370AE20-B65E-40D3-8490-57F4566E002D}" dt="2019-12-04T21:03:05.348" v="44" actId="20577"/>
        <pc:sldMkLst>
          <pc:docMk/>
          <pc:sldMk cId="829298910" sldId="328"/>
        </pc:sldMkLst>
        <pc:spChg chg="mod">
          <ac:chgData name="Judson Santiago" userId="ebb108da2f256286" providerId="LiveId" clId="{9370AE20-B65E-40D3-8490-57F4566E002D}" dt="2019-12-04T21:03:05.348" v="44" actId="2057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A7E9056-5151-4853-815C-CC454923D227}"/>
  </pc:docChgLst>
  <pc:docChgLst>
    <pc:chgData name="Judson Santiago" userId="ebb108da2f256286" providerId="LiveId" clId="{0EA59581-3BAC-4CA4-ADE1-2FB1B9789D9D}"/>
    <pc:docChg chg="undo custSel modSld">
      <pc:chgData name="Judson Santiago" userId="ebb108da2f256286" providerId="LiveId" clId="{0EA59581-3BAC-4CA4-ADE1-2FB1B9789D9D}" dt="2019-12-05T23:26:39.548" v="13" actId="20577"/>
      <pc:docMkLst>
        <pc:docMk/>
      </pc:docMkLst>
      <pc:sldChg chg="modSp">
        <pc:chgData name="Judson Santiago" userId="ebb108da2f256286" providerId="LiveId" clId="{0EA59581-3BAC-4CA4-ADE1-2FB1B9789D9D}" dt="2019-12-05T23:24:21.669" v="11" actId="20577"/>
        <pc:sldMkLst>
          <pc:docMk/>
          <pc:sldMk cId="0" sldId="258"/>
        </pc:sldMkLst>
        <pc:spChg chg="mod">
          <ac:chgData name="Judson Santiago" userId="ebb108da2f256286" providerId="LiveId" clId="{0EA59581-3BAC-4CA4-ADE1-2FB1B9789D9D}" dt="2019-12-05T23:24:21.669" v="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26:39.548" v="13" actId="20577"/>
        <pc:sldMkLst>
          <pc:docMk/>
          <pc:sldMk cId="0" sldId="267"/>
        </pc:sldMkLst>
        <pc:spChg chg="mod">
          <ac:chgData name="Judson Santiago" userId="ebb108da2f256286" providerId="LiveId" clId="{0EA59581-3BAC-4CA4-ADE1-2FB1B9789D9D}" dt="2019-12-05T23:26:39.548" v="13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11:44.426" v="7" actId="113"/>
        <pc:sldMkLst>
          <pc:docMk/>
          <pc:sldMk cId="829298910" sldId="328"/>
        </pc:sldMkLst>
        <pc:spChg chg="mod">
          <ac:chgData name="Judson Santiago" userId="ebb108da2f256286" providerId="LiveId" clId="{0EA59581-3BAC-4CA4-ADE1-2FB1B9789D9D}" dt="2019-12-05T23:11:44.426" v="7" actId="113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B8B23775-B636-4FD4-ABD5-48E810596167}"/>
  </pc:docChgLst>
  <pc:docChgLst>
    <pc:chgData name="Judson Santiago" userId="ebb108da2f256286" providerId="LiveId" clId="{6AD0C68D-2C86-40B6-B672-39EA24F01F89}"/>
    <pc:docChg chg="custSel modSld">
      <pc:chgData name="Judson Santiago" userId="ebb108da2f256286" providerId="LiveId" clId="{6AD0C68D-2C86-40B6-B672-39EA24F01F89}" dt="2019-09-17T22:42:10.503" v="49" actId="207"/>
      <pc:docMkLst>
        <pc:docMk/>
      </pc:docMkLst>
      <pc:sldChg chg="addSp delSp modSp">
        <pc:chgData name="Judson Santiago" userId="ebb108da2f256286" providerId="LiveId" clId="{6AD0C68D-2C86-40B6-B672-39EA24F01F89}" dt="2019-09-17T22:37:46.999" v="45" actId="164"/>
        <pc:sldMkLst>
          <pc:docMk/>
          <pc:sldMk cId="0" sldId="257"/>
        </pc:sldMkLst>
        <pc:spChg chg="mod topLvl">
          <ac:chgData name="Judson Santiago" userId="ebb108da2f256286" providerId="LiveId" clId="{6AD0C68D-2C86-40B6-B672-39EA24F01F89}" dt="2019-09-17T22:37:46.999" v="45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6AD0C68D-2C86-40B6-B672-39EA24F01F89}" dt="2019-09-17T22:34:30.523" v="23" actId="478"/>
          <ac:spMkLst>
            <pc:docMk/>
            <pc:sldMk cId="0" sldId="257"/>
            <ac:spMk id="31" creationId="{4D8C5544-C27E-4FC0-A3B8-12A216B4177D}"/>
          </ac:spMkLst>
        </pc:spChg>
        <pc:spChg chg="mod topLvl">
          <ac:chgData name="Judson Santiago" userId="ebb108da2f256286" providerId="LiveId" clId="{6AD0C68D-2C86-40B6-B672-39EA24F01F89}" dt="2019-09-17T22:37:07.504" v="40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2" creationId="{023544E7-49E2-4407-A801-0954976DC6E0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7" creationId="{AC997AA7-95E3-4A72-8514-A986E0F41C92}"/>
          </ac:spMkLst>
        </pc:spChg>
        <pc:grpChg chg="add mod">
          <ac:chgData name="Judson Santiago" userId="ebb108da2f256286" providerId="LiveId" clId="{6AD0C68D-2C86-40B6-B672-39EA24F01F89}" dt="2019-09-17T22:37:07.504" v="40" actId="164"/>
          <ac:grpSpMkLst>
            <pc:docMk/>
            <pc:sldMk cId="0" sldId="257"/>
            <ac:grpSpMk id="46" creationId="{27C29108-8573-48A2-82B3-0756F76B34EB}"/>
          </ac:grpSpMkLst>
        </pc:grpChg>
        <pc:grpChg chg="add mod">
          <ac:chgData name="Judson Santiago" userId="ebb108da2f256286" providerId="LiveId" clId="{6AD0C68D-2C86-40B6-B672-39EA24F01F89}" dt="2019-09-17T22:37:46.999" v="45" actId="164"/>
          <ac:grpSpMkLst>
            <pc:docMk/>
            <pc:sldMk cId="0" sldId="257"/>
            <ac:grpSpMk id="47" creationId="{18D48763-C5FF-42EE-A820-94BEDED3E4F9}"/>
          </ac:grpSpMkLst>
        </pc:grpChg>
        <pc:grpChg chg="del">
          <ac:chgData name="Judson Santiago" userId="ebb108da2f256286" providerId="LiveId" clId="{6AD0C68D-2C86-40B6-B672-39EA24F01F89}" dt="2019-09-17T22:33:25.775" v="5" actId="165"/>
          <ac:grpSpMkLst>
            <pc:docMk/>
            <pc:sldMk cId="0" sldId="257"/>
            <ac:grpSpMk id="89" creationId="{108711BB-C071-4AD4-A662-240A1C4BD949}"/>
          </ac:grpSpMkLst>
        </pc:grpChg>
        <pc:grpChg chg="del">
          <ac:chgData name="Judson Santiago" userId="ebb108da2f256286" providerId="LiveId" clId="{6AD0C68D-2C86-40B6-B672-39EA24F01F89}" dt="2019-09-17T22:37:13.410" v="41" actId="165"/>
          <ac:grpSpMkLst>
            <pc:docMk/>
            <pc:sldMk cId="0" sldId="257"/>
            <ac:grpSpMk id="93" creationId="{1D6B285E-B79F-4B8A-824E-EAE6D26C2D24}"/>
          </ac:grpSpMkLst>
        </pc:grp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11" creationId="{49B0A0AA-4D59-4E82-B55B-CFF299E1B6EE}"/>
          </ac:cxnSpMkLst>
        </pc:cxnChg>
        <pc:cxnChg chg="add del mod">
          <ac:chgData name="Judson Santiago" userId="ebb108da2f256286" providerId="LiveId" clId="{6AD0C68D-2C86-40B6-B672-39EA24F01F89}" dt="2019-09-17T22:33:45.753" v="10" actId="478"/>
          <ac:cxnSpMkLst>
            <pc:docMk/>
            <pc:sldMk cId="0" sldId="257"/>
            <ac:cxnSpMk id="13" creationId="{ACCC4C38-C460-4A91-BE56-AB203A3CA5D2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2" creationId="{5603E98D-4B2D-4C17-9D7D-FE5DE732023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3" creationId="{F0810BFD-9062-4A3C-B585-9A5BEB1B19E8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4" creationId="{EA9AE05D-B213-4FFE-B3B8-84C7B4A8353B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5" creationId="{EF8C1353-20FB-484B-BD98-3C0EADFF221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6" creationId="{D40D2717-9795-4CAC-82B6-2021D0268FF3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6AD0C68D-2C86-40B6-B672-39EA24F01F89}" dt="2019-09-17T22:32:30.684" v="1" actId="692"/>
          <ac:cxnSpMkLst>
            <pc:docMk/>
            <pc:sldMk cId="0" sldId="257"/>
            <ac:cxnSpMk id="30" creationId="{AAEC8BDE-103B-4EC9-B4E5-78FBE0B5E3FC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0" creationId="{591233FB-2068-4F89-A315-29A887091B7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6" creationId="{CE6A8A99-3C84-478A-8642-1462EBF7863B}"/>
          </ac:cxnSpMkLst>
        </pc:cxnChg>
        <pc:cxnChg chg="add mod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8" creationId="{67BA7249-79E8-4776-AC47-53F9F9A85AB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5" creationId="{3CB0005B-5BB7-4293-A582-510BEECA0013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7" creationId="{A6CA2ACA-0FCB-4391-9C11-33D7EF1F244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9" creationId="{03A9C90A-9A22-4143-9ECD-A9CE869F0CD8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modSp">
        <pc:chgData name="Judson Santiago" userId="ebb108da2f256286" providerId="LiveId" clId="{6AD0C68D-2C86-40B6-B672-39EA24F01F89}" dt="2019-09-17T22:40:10.014" v="47" actId="1076"/>
        <pc:sldMkLst>
          <pc:docMk/>
          <pc:sldMk cId="0" sldId="261"/>
        </pc:sldMkLst>
        <pc:spChg chg="mod">
          <ac:chgData name="Judson Santiago" userId="ebb108da2f256286" providerId="LiveId" clId="{6AD0C68D-2C86-40B6-B672-39EA24F01F89}" dt="2019-09-17T22:40:03.605" v="46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AD0C68D-2C86-40B6-B672-39EA24F01F89}" dt="2019-09-17T22:40:10.014" v="47" actId="1076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6AD0C68D-2C86-40B6-B672-39EA24F01F89}" dt="2019-09-17T22:42:10.503" v="49" actId="207"/>
        <pc:sldMkLst>
          <pc:docMk/>
          <pc:sldMk cId="0" sldId="267"/>
        </pc:sldMkLst>
        <pc:spChg chg="mod">
          <ac:chgData name="Judson Santiago" userId="ebb108da2f256286" providerId="LiveId" clId="{6AD0C68D-2C86-40B6-B672-39EA24F01F89}" dt="2019-09-17T22:42:10.503" v="49" actId="20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ECF8C310-BC72-43F9-99C7-B6EC2EAD29F8}"/>
    <pc:docChg chg="undo custSel addSld modSld">
      <pc:chgData name="Judson Santiago" userId="ebb108da2f256286" providerId="LiveId" clId="{ECF8C310-BC72-43F9-99C7-B6EC2EAD29F8}" dt="2019-02-08T17:43:40.435" v="1348" actId="20577"/>
      <pc:docMkLst>
        <pc:docMk/>
      </pc:docMkLst>
      <pc:sldChg chg="modNotesTx">
        <pc:chgData name="Judson Santiago" userId="ebb108da2f256286" providerId="LiveId" clId="{ECF8C310-BC72-43F9-99C7-B6EC2EAD29F8}" dt="2019-02-07T21:46:46.546" v="28" actId="20577"/>
        <pc:sldMkLst>
          <pc:docMk/>
          <pc:sldMk cId="0" sldId="256"/>
        </pc:sldMkLst>
      </pc:sldChg>
      <pc:sldChg chg="addSp delSp modSp modNotesTx">
        <pc:chgData name="Judson Santiago" userId="ebb108da2f256286" providerId="LiveId" clId="{ECF8C310-BC72-43F9-99C7-B6EC2EAD29F8}" dt="2019-02-08T17:43:40.435" v="1348" actId="20577"/>
        <pc:sldMkLst>
          <pc:docMk/>
          <pc:sldMk cId="0" sldId="257"/>
        </pc:sldMkLst>
        <pc:spChg chg="mod">
          <ac:chgData name="Judson Santiago" userId="ebb108da2f256286" providerId="LiveId" clId="{ECF8C310-BC72-43F9-99C7-B6EC2EAD29F8}" dt="2019-02-08T17:38:01.676" v="1260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Judson Santiago" userId="ebb108da2f256286" providerId="LiveId" clId="{ECF8C310-BC72-43F9-99C7-B6EC2EAD29F8}" dt="2019-02-08T17:30:08.434" v="927" actId="164"/>
          <ac:spMkLst>
            <pc:docMk/>
            <pc:sldMk cId="0" sldId="257"/>
            <ac:spMk id="14" creationId="{B20A090F-92B7-4582-847D-777EDA1701FD}"/>
          </ac:spMkLst>
        </pc:spChg>
        <pc:spChg chg="add mod">
          <ac:chgData name="Judson Santiago" userId="ebb108da2f256286" providerId="LiveId" clId="{ECF8C310-BC72-43F9-99C7-B6EC2EAD29F8}" dt="2019-02-08T17:31:46.838" v="993" actId="20577"/>
          <ac:spMkLst>
            <pc:docMk/>
            <pc:sldMk cId="0" sldId="257"/>
            <ac:spMk id="21" creationId="{0F1652EF-C6DA-4209-AD94-23E2C9E41E55}"/>
          </ac:spMkLst>
        </pc:spChg>
        <pc:spChg chg="add mod topLvl">
          <ac:chgData name="Judson Santiago" userId="ebb108da2f256286" providerId="LiveId" clId="{ECF8C310-BC72-43F9-99C7-B6EC2EAD29F8}" dt="2019-02-08T17:30:17.940" v="929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3" creationId="{9F993B32-4DA9-44FB-9DE2-43A134C50008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5" creationId="{EBB8257A-0A7A-46EA-BD20-712541A20A2F}"/>
          </ac:spMkLst>
        </pc:spChg>
        <pc:spChg chg="add del mod">
          <ac:chgData name="Judson Santiago" userId="ebb108da2f256286" providerId="LiveId" clId="{ECF8C310-BC72-43F9-99C7-B6EC2EAD29F8}" dt="2019-02-08T17:19:15.252" v="838" actId="478"/>
          <ac:spMkLst>
            <pc:docMk/>
            <pc:sldMk cId="0" sldId="257"/>
            <ac:spMk id="53" creationId="{F10480DF-A971-4F54-9514-BA9BEB85D1C4}"/>
          </ac:spMkLst>
        </pc:spChg>
        <pc:spChg chg="add mod">
          <ac:chgData name="Judson Santiago" userId="ebb108da2f256286" providerId="LiveId" clId="{ECF8C310-BC72-43F9-99C7-B6EC2EAD29F8}" dt="2019-02-08T17:29:52.338" v="924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1" creationId="{33E93C0D-4534-4A2D-8A76-F55D2256A2C9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2" creationId="{BAAC3FFE-5731-4368-8067-78FD1FB2BA0B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3" creationId="{DD37ECDF-2202-4666-9081-B3B111AA9369}"/>
          </ac:spMkLst>
        </pc:s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89" creationId="{108711BB-C071-4AD4-A662-240A1C4BD949}"/>
          </ac:grpSpMkLst>
        </pc:grpChg>
        <pc:grpChg chg="add del mod">
          <ac:chgData name="Judson Santiago" userId="ebb108da2f256286" providerId="LiveId" clId="{ECF8C310-BC72-43F9-99C7-B6EC2EAD29F8}" dt="2019-02-08T17:30:12.909" v="928" actId="165"/>
          <ac:grpSpMkLst>
            <pc:docMk/>
            <pc:sldMk cId="0" sldId="257"/>
            <ac:grpSpMk id="90" creationId="{527CC840-599F-4DB1-A34D-D9995B526629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1" creationId="{B3EB9D37-BD5E-4BD5-9948-3CE6DD99594A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2" creationId="{59C4F6A0-6B63-4FD9-9B7A-22094D61F503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3" creationId="{1D6B285E-B79F-4B8A-824E-EAE6D26C2D24}"/>
          </ac:grpSpMkLst>
        </pc:grp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5" creationId="{BC07198E-8BFD-4783-A826-ED0A04A90BD6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7" creationId="{54BE6E7E-0DA5-46DB-B522-AA03894A899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8" creationId="{1490A5BE-23A1-4B9C-B8AF-85BCEE140CDC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9" creationId="{A7CFBDDD-3877-4E8E-952C-5D3DA2F60C0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0" creationId="{8BBF4EB2-2C73-46DE-A73B-3D25893FD54E}"/>
          </ac:cxnSpMkLst>
        </pc:cxnChg>
        <pc:cxnChg chg="add del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1" creationId="{49B0A0AA-4D59-4E82-B55B-CFF299E1B6EE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5" creationId="{5D07C467-54E0-4FE7-8ACB-D71E888AD98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6" creationId="{41471E9A-E7EB-452E-BCA6-0C7FD0D5AE63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7" creationId="{02848EF6-6C40-4F66-9C6D-6A3FA8C87C5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8" creationId="{BF394A6A-6379-416B-A297-18850A1D56C7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9" creationId="{6433B4BF-8E10-487D-BD7A-EB078C41D2E9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20" creationId="{D37844F1-5F0C-4FC0-835D-B4411A43834A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2" creationId="{5603E98D-4B2D-4C17-9D7D-FE5DE732023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3" creationId="{F0810BFD-9062-4A3C-B585-9A5BEB1B19E8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4" creationId="{EA9AE05D-B213-4FFE-B3B8-84C7B4A8353B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5" creationId="{EF8C1353-20FB-484B-BD98-3C0EADFF221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6" creationId="{D40D2717-9795-4CAC-82B6-2021D0268FF3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7" creationId="{E0F1F802-BF5E-472D-8104-D18356314BB8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30" creationId="{AAEC8BDE-103B-4EC9-B4E5-78FBE0B5E3FC}"/>
          </ac:cxnSpMkLst>
        </pc:cxnChg>
        <pc:cxnChg chg="add del">
          <ac:chgData name="Judson Santiago" userId="ebb108da2f256286" providerId="LiveId" clId="{ECF8C310-BC72-43F9-99C7-B6EC2EAD29F8}" dt="2019-02-08T17:19:16.286" v="839" actId="478"/>
          <ac:cxnSpMkLst>
            <pc:docMk/>
            <pc:sldMk cId="0" sldId="257"/>
            <ac:cxnSpMk id="52" creationId="{A4E6263B-790D-428C-B53C-970EBD4FF10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54" creationId="{EB78622A-362E-491C-9D71-AE0A0138229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5" creationId="{989F964F-CBBB-44B5-AE95-4ED65959077F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6" creationId="{5B99F3A4-3605-4F64-91CF-C2D2245EE95A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7" creationId="{1F94DB83-5609-436A-B487-05379F306C3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8" creationId="{042BEA82-CD14-4D29-B504-C50D9FDE9874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9" creationId="{2B9DFEAE-9F04-4DF6-B18E-AB403B8545E2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0" creationId="{591233FB-2068-4F89-A315-29A887091B7B}"/>
          </ac:cxnSpMkLst>
        </pc:cxnChg>
        <pc:cxnChg chg="add del mod">
          <ac:chgData name="Judson Santiago" userId="ebb108da2f256286" providerId="LiveId" clId="{ECF8C310-BC72-43F9-99C7-B6EC2EAD29F8}" dt="2019-02-08T17:24:15.836" v="886" actId="478"/>
          <ac:cxnSpMkLst>
            <pc:docMk/>
            <pc:sldMk cId="0" sldId="257"/>
            <ac:cxnSpMk id="62" creationId="{7275AEF9-578B-45ED-838E-1094054FEDD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3" creationId="{B0F518DB-0A1C-4D95-8D5B-21CD9A5CFC70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4" creationId="{6A850E02-9BB3-4079-99A0-2038F24CEDA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5" creationId="{B7760077-B076-4A48-A16D-74113561F55D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6" creationId="{CE6A8A99-3C84-478A-8642-1462EBF7863B}"/>
          </ac:cxnSpMkLst>
        </pc:cxnChg>
        <pc:cxnChg chg="add del mod">
          <ac:chgData name="Judson Santiago" userId="ebb108da2f256286" providerId="LiveId" clId="{ECF8C310-BC72-43F9-99C7-B6EC2EAD29F8}" dt="2019-02-08T17:24:17.284" v="887" actId="478"/>
          <ac:cxnSpMkLst>
            <pc:docMk/>
            <pc:sldMk cId="0" sldId="257"/>
            <ac:cxnSpMk id="67" creationId="{56F5A16A-C178-4AE9-A699-DF46781F935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5" creationId="{3CB0005B-5BB7-4293-A582-510BEECA001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7" creationId="{A6CA2ACA-0FCB-4391-9C11-33D7EF1F244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9" creationId="{03A9C90A-9A22-4143-9ECD-A9CE869F0CD8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addSp modSp">
        <pc:chgData name="Judson Santiago" userId="ebb108da2f256286" providerId="LiveId" clId="{ECF8C310-BC72-43F9-99C7-B6EC2EAD29F8}" dt="2019-02-07T22:00:43.662" v="367" actId="164"/>
        <pc:sldMkLst>
          <pc:docMk/>
          <pc:sldMk cId="0" sldId="259"/>
        </pc:sldMkLst>
        <pc:spChg chg="mod">
          <ac:chgData name="Judson Santiago" userId="ebb108da2f256286" providerId="LiveId" clId="{ECF8C310-BC72-43F9-99C7-B6EC2EAD29F8}" dt="2019-02-07T21:49:43.942" v="100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8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43.662" v="367" actId="164"/>
          <ac:grpSpMkLst>
            <pc:docMk/>
            <pc:sldMk cId="0" sldId="259"/>
            <ac:grpSpMk id="5" creationId="{44C2B638-5F55-4A32-A317-7F7FF7501B4E}"/>
          </ac:grpSpMkLst>
        </pc:grp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9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1:32.822" v="172" actId="14100"/>
        <pc:sldMkLst>
          <pc:docMk/>
          <pc:sldMk cId="0" sldId="260"/>
        </pc:sldMkLst>
        <pc:spChg chg="mod">
          <ac:chgData name="Judson Santiago" userId="ebb108da2f256286" providerId="LiveId" clId="{ECF8C310-BC72-43F9-99C7-B6EC2EAD29F8}" dt="2019-02-07T21:50:34.752" v="161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16.351" v="79" actId="6549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20.946" v="88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28.084" v="171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33" creationId="{00000000-0000-0000-0000-000000000000}"/>
          </ac:spMkLst>
        </pc:sp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20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32.822" v="172" actId="14100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3:13.982" v="207" actId="20577"/>
        <pc:sldMkLst>
          <pc:docMk/>
          <pc:sldMk cId="0" sldId="261"/>
        </pc:sldMkLst>
        <pc:spChg chg="mod">
          <ac:chgData name="Judson Santiago" userId="ebb108da2f256286" providerId="LiveId" clId="{ECF8C310-BC72-43F9-99C7-B6EC2EAD29F8}" dt="2019-02-07T21:53:13.982" v="207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2:25.885" v="198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1:54:22.021" v="223" actId="20577"/>
        <pc:sldMkLst>
          <pc:docMk/>
          <pc:sldMk cId="0" sldId="262"/>
        </pc:sldMkLst>
        <pc:spChg chg="mod">
          <ac:chgData name="Judson Santiago" userId="ebb108da2f256286" providerId="LiveId" clId="{ECF8C310-BC72-43F9-99C7-B6EC2EAD29F8}" dt="2019-02-07T21:54:22.021" v="223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CF8C310-BC72-43F9-99C7-B6EC2EAD29F8}" dt="2019-02-07T22:00:15.073" v="364" actId="1076"/>
        <pc:sldMkLst>
          <pc:docMk/>
          <pc:sldMk cId="0" sldId="264"/>
        </pc:sldMkLst>
        <pc:spChg chg="mod">
          <ac:chgData name="Judson Santiago" userId="ebb108da2f256286" providerId="LiveId" clId="{ECF8C310-BC72-43F9-99C7-B6EC2EAD29F8}" dt="2019-02-07T21:59:56.698" v="360" actId="164"/>
          <ac:spMkLst>
            <pc:docMk/>
            <pc:sldMk cId="0" sldId="264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06.785" v="362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1.724" v="363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5.073" v="364" actId="1076"/>
          <ac:spMkLst>
            <pc:docMk/>
            <pc:sldMk cId="0" sldId="264"/>
            <ac:spMk id="9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02.013" v="361" actId="1076"/>
          <ac:grpSpMkLst>
            <pc:docMk/>
            <pc:sldMk cId="0" sldId="264"/>
            <ac:grpSpMk id="11" creationId="{5CBB3590-163F-4B34-B33F-CC9DCCCF7A08}"/>
          </ac:grpSpMkLst>
        </pc:grp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8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10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8:20.374" v="349" actId="20577"/>
        <pc:sldMkLst>
          <pc:docMk/>
          <pc:sldMk cId="0" sldId="265"/>
        </pc:sldMkLst>
        <pc:spChg chg="mod">
          <ac:chgData name="Judson Santiago" userId="ebb108da2f256286" providerId="LiveId" clId="{ECF8C310-BC72-43F9-99C7-B6EC2EAD29F8}" dt="2019-02-07T21:57:58.986" v="32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05.788" v="328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0" v="337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6.300" v="34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20.374" v="349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1:22.473" v="373" actId="20577"/>
        <pc:sldMkLst>
          <pc:docMk/>
          <pc:sldMk cId="0" sldId="266"/>
        </pc:sldMkLst>
        <pc:spChg chg="mod">
          <ac:chgData name="Judson Santiago" userId="ebb108da2f256286" providerId="LiveId" clId="{ECF8C310-BC72-43F9-99C7-B6EC2EAD29F8}" dt="2019-02-07T22:01:22.473" v="37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2:18.434" v="377" actId="6549"/>
        <pc:sldMkLst>
          <pc:docMk/>
          <pc:sldMk cId="0" sldId="267"/>
        </pc:sldMkLst>
        <pc:spChg chg="mod">
          <ac:chgData name="Judson Santiago" userId="ebb108da2f256286" providerId="LiveId" clId="{ECF8C310-BC72-43F9-99C7-B6EC2EAD29F8}" dt="2019-02-07T22:02:18.434" v="377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1:43.908" v="375" actId="20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4:56.403" v="398" actId="20577"/>
        <pc:sldMkLst>
          <pc:docMk/>
          <pc:sldMk cId="0" sldId="273"/>
        </pc:sldMkLst>
        <pc:spChg chg="mod">
          <ac:chgData name="Judson Santiago" userId="ebb108da2f256286" providerId="LiveId" clId="{ECF8C310-BC72-43F9-99C7-B6EC2EAD29F8}" dt="2019-02-07T22:04:56.403" v="398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ECF8C310-BC72-43F9-99C7-B6EC2EAD29F8}" dt="2019-02-08T17:43:19.957" v="1347" actId="20577"/>
        <pc:sldMkLst>
          <pc:docMk/>
          <pc:sldMk cId="829298910" sldId="328"/>
        </pc:sldMkLst>
        <pc:spChg chg="mod">
          <ac:chgData name="Judson Santiago" userId="ebb108da2f256286" providerId="LiveId" clId="{ECF8C310-BC72-43F9-99C7-B6EC2EAD29F8}" dt="2019-02-08T17:40:33.584" v="1313" actId="20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FAZER:</a:t>
            </a:r>
          </a:p>
          <a:p>
            <a:r>
              <a:rPr lang="pt-BR" dirty="0"/>
              <a:t>- Evitar divisão por zero no cálculo de médias</a:t>
            </a:r>
          </a:p>
          <a:p>
            <a:r>
              <a:rPr lang="pt-BR" dirty="0"/>
              <a:t>- Evitar o uso de </a:t>
            </a:r>
            <a:r>
              <a:rPr lang="pt-BR" dirty="0" err="1"/>
              <a:t>if's</a:t>
            </a:r>
            <a:r>
              <a:rPr lang="pt-BR" dirty="0"/>
              <a:t> desnecessários dentro de laços. </a:t>
            </a:r>
            <a:r>
              <a:rPr lang="pt-BR" dirty="0" err="1"/>
              <a:t>Ex</a:t>
            </a:r>
            <a:r>
              <a:rPr lang="pt-BR" dirty="0"/>
              <a:t>: ler números até achar ZERO e calcular a média com um do-</a:t>
            </a:r>
            <a:r>
              <a:rPr lang="pt-BR" dirty="0" err="1"/>
              <a:t>while</a:t>
            </a:r>
            <a:r>
              <a:rPr lang="pt-BR" dirty="0"/>
              <a:t> enquanto usa um </a:t>
            </a:r>
            <a:r>
              <a:rPr lang="pt-BR" dirty="0" err="1"/>
              <a:t>if</a:t>
            </a:r>
            <a:r>
              <a:rPr lang="pt-BR" dirty="0"/>
              <a:t> para não contar com o ZERO. 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r>
              <a:rPr lang="pt-BR" dirty="0"/>
              <a:t>- Aprender a usar a instrução de desvio</a:t>
            </a:r>
          </a:p>
          <a:p>
            <a:r>
              <a:rPr lang="pt-BR" dirty="0"/>
              <a:t>- A instrução </a:t>
            </a:r>
            <a:r>
              <a:rPr lang="pt-BR" dirty="0" err="1"/>
              <a:t>if</a:t>
            </a:r>
            <a:endParaRPr lang="pt-BR" dirty="0"/>
          </a:p>
          <a:p>
            <a:r>
              <a:rPr lang="pt-BR" dirty="0"/>
              <a:t>- 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- Encadeando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else's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chaves não são necessárias no exemplo porque o </a:t>
            </a:r>
            <a:r>
              <a:rPr lang="pt-BR" dirty="0" err="1"/>
              <a:t>if</a:t>
            </a:r>
            <a:r>
              <a:rPr lang="pt-BR" dirty="0"/>
              <a:t> (ou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) é tratado</a:t>
            </a:r>
            <a:r>
              <a:rPr lang="pt-BR" baseline="0" dirty="0"/>
              <a:t> com uma única instrução.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Joguinho</a:t>
            </a:r>
            <a:r>
              <a:rPr lang="pt-BR" baseline="0" dirty="0"/>
              <a:t> de adivinhação.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0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conta</a:t>
            </a:r>
            <a:r>
              <a:rPr lang="pt-BR" baseline="0" dirty="0"/>
              <a:t> a quantidade de espaços e caracteres em uma frase (finalizada com um ponto).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total</a:t>
            </a:r>
            <a:r>
              <a:rPr lang="pt-BR" baseline="0" dirty="0"/>
              <a:t> de caracteres está contando com os espaços e com o caractere de nova linha, mas não conta o ponto final.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1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se propõe a repetir o texto que o usuário</a:t>
            </a:r>
            <a:r>
              <a:rPr lang="pt-BR" baseline="0" dirty="0"/>
              <a:t> digita, mas na verdade ele mostra outro caractere.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8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 </a:t>
            </a:r>
            <a:r>
              <a:rPr lang="pt-BR" dirty="0" err="1"/>
              <a:t>ch</a:t>
            </a:r>
            <a:r>
              <a:rPr lang="pt-BR" dirty="0"/>
              <a:t> + 1 no lugar de ++</a:t>
            </a:r>
            <a:r>
              <a:rPr lang="pt-BR" dirty="0" err="1"/>
              <a:t>ch</a:t>
            </a:r>
            <a:r>
              <a:rPr lang="pt-BR" dirty="0"/>
              <a:t> irá gerar uma sequencia de números no lugar </a:t>
            </a:r>
            <a:r>
              <a:rPr lang="pt-BR"/>
              <a:t>dos caracteres.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várias formas de organizar</a:t>
            </a:r>
            <a:r>
              <a:rPr lang="pt-BR" baseline="0" dirty="0"/>
              <a:t> o código com </a:t>
            </a:r>
            <a:r>
              <a:rPr lang="pt-BR" baseline="0" dirty="0" err="1"/>
              <a:t>if</a:t>
            </a:r>
            <a:r>
              <a:rPr lang="pt-BR" baseline="0" dirty="0"/>
              <a:t> </a:t>
            </a:r>
            <a:r>
              <a:rPr lang="pt-BR" baseline="0" dirty="0" err="1"/>
              <a:t>else</a:t>
            </a:r>
            <a:r>
              <a:rPr lang="pt-BR" baseline="0" dirty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3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existe um estilo certo ou errado, o importante é manter a consistência.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IF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decide qual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instruções </a:t>
            </a:r>
            <a:r>
              <a:rPr lang="pt-BR" dirty="0"/>
              <a:t>(ou dois blocos de instruções) </a:t>
            </a:r>
            <a:r>
              <a:rPr lang="pt-BR"/>
              <a:t>é executada</a:t>
            </a:r>
            <a:endParaRPr lang="pt-BR" dirty="0"/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BB3590-163F-4B34-B33F-CC9DCCCF7A08}"/>
              </a:ext>
            </a:extLst>
          </p:cNvPr>
          <p:cNvGrpSpPr/>
          <p:nvPr/>
        </p:nvGrpSpPr>
        <p:grpSpPr>
          <a:xfrm>
            <a:off x="3007502" y="3145833"/>
            <a:ext cx="6295241" cy="3057961"/>
            <a:chOff x="2775928" y="3258300"/>
            <a:chExt cx="6295241" cy="3057961"/>
          </a:xfrm>
        </p:grpSpPr>
        <p:sp>
          <p:nvSpPr>
            <p:cNvPr id="4" name="Retângulo 3"/>
            <p:cNvSpPr/>
            <p:nvPr/>
          </p:nvSpPr>
          <p:spPr>
            <a:xfrm>
              <a:off x="4515745" y="3939497"/>
              <a:ext cx="2081135" cy="13617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     corpo1;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dirty="0">
                  <a:latin typeface="+mj-lt"/>
                </a:rPr>
                <a:t>     corpo2;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75928" y="3258300"/>
              <a:ext cx="30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o teste é verdadeiro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48202" y="5669930"/>
              <a:ext cx="2153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falso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5414104" y="545482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5373288" y="380763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6740082" y="4297184"/>
              <a:ext cx="2331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verdadeiro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10800000">
              <a:off x="6240016" y="4509120"/>
              <a:ext cx="500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44472" y="124462"/>
            <a:ext cx="1306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anterior;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   corpo1;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corpo2;</a:t>
            </a:r>
          </a:p>
          <a:p>
            <a:r>
              <a:rPr lang="pt-BR" sz="1600" dirty="0">
                <a:latin typeface="+mj-lt"/>
              </a:rPr>
              <a:t>posterior;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9786" y="2500306"/>
            <a:ext cx="7858180" cy="3143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10182" y="171448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anterior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10182" y="600076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posterior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167702" y="3643314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corpo1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5381620" y="3143248"/>
            <a:ext cx="1714512" cy="1428760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13" name="Conector de seta reta 12"/>
          <p:cNvCxnSpPr>
            <a:stCxn id="6" idx="2"/>
            <a:endCxn id="11" idx="0"/>
          </p:cNvCxnSpPr>
          <p:nvPr/>
        </p:nvCxnSpPr>
        <p:spPr>
          <a:xfrm rot="5400000">
            <a:off x="5738810" y="264318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2"/>
            <a:endCxn id="7" idx="0"/>
          </p:cNvCxnSpPr>
          <p:nvPr/>
        </p:nvCxnSpPr>
        <p:spPr>
          <a:xfrm rot="5400000">
            <a:off x="5524496" y="5286388"/>
            <a:ext cx="1428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10" idx="1"/>
          </p:cNvCxnSpPr>
          <p:nvPr/>
        </p:nvCxnSpPr>
        <p:spPr>
          <a:xfrm>
            <a:off x="7096132" y="3857628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129330" y="21328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if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else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63768" y="3143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falso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81818" y="314324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verdadeiro</a:t>
            </a:r>
          </a:p>
        </p:txBody>
      </p:sp>
      <p:cxnSp>
        <p:nvCxnSpPr>
          <p:cNvPr id="34" name="Conector angulado 33"/>
          <p:cNvCxnSpPr>
            <a:stCxn id="10" idx="2"/>
          </p:cNvCxnSpPr>
          <p:nvPr/>
        </p:nvCxnSpPr>
        <p:spPr>
          <a:xfrm rot="5400000">
            <a:off x="7060413" y="3250405"/>
            <a:ext cx="1214446" cy="2857520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524100" y="3643314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corpo2</a:t>
            </a:r>
          </a:p>
        </p:txBody>
      </p:sp>
      <p:cxnSp>
        <p:nvCxnSpPr>
          <p:cNvPr id="18" name="Conector de seta reta 17"/>
          <p:cNvCxnSpPr>
            <a:endCxn id="16" idx="3"/>
          </p:cNvCxnSpPr>
          <p:nvPr/>
        </p:nvCxnSpPr>
        <p:spPr>
          <a:xfrm rot="10800000">
            <a:off x="4381488" y="3857628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33"/>
          <p:cNvCxnSpPr>
            <a:stCxn id="16" idx="2"/>
          </p:cNvCxnSpPr>
          <p:nvPr/>
        </p:nvCxnSpPr>
        <p:spPr>
          <a:xfrm rot="16200000" flipH="1">
            <a:off x="4238612" y="3286124"/>
            <a:ext cx="1214446" cy="2786082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36494" y="1484784"/>
            <a:ext cx="9612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"Digite, que eu repito.\n"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nova linha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++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outro caractere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nPor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favor desculpe a confusão.\n"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Tente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ver um efeito interessante</a:t>
            </a:r>
          </a:p>
          <a:p>
            <a:pPr lvl="1"/>
            <a:r>
              <a:rPr lang="pt-BR" dirty="0"/>
              <a:t>O segredo está em como </a:t>
            </a:r>
            <a:r>
              <a:rPr lang="pt-BR" dirty="0" err="1"/>
              <a:t>cout</a:t>
            </a:r>
            <a:r>
              <a:rPr lang="pt-BR" dirty="0"/>
              <a:t> trata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2242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Digite, que eu repito.</a:t>
            </a:r>
          </a:p>
          <a:p>
            <a:r>
              <a:rPr lang="pt-BR" sz="1600" dirty="0">
                <a:solidFill>
                  <a:schemeClr val="accent3"/>
                </a:solidFill>
                <a:latin typeface="+mj-lt"/>
              </a:rPr>
              <a:t>Eu estou muito satisfeito</a:t>
            </a:r>
          </a:p>
          <a:p>
            <a:r>
              <a:rPr lang="pt-BR" sz="1600" dirty="0" err="1">
                <a:latin typeface="+mj-lt"/>
              </a:rPr>
              <a:t>Fv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ftupv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nvjup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tbujtgfjup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/>
                </a:solidFill>
                <a:latin typeface="+mj-lt"/>
              </a:rPr>
              <a:t>em usar este maravilhoso computador.</a:t>
            </a:r>
          </a:p>
          <a:p>
            <a:r>
              <a:rPr lang="pt-BR" sz="1600" dirty="0" err="1">
                <a:latin typeface="+mj-lt"/>
              </a:rPr>
              <a:t>fn!vtbs!ftuf!nbsbwjmiptp!dpnqvubeps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Por favor desculpe a confusão.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programador desejar executar mais de uma instrução em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delimitar blocos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3212976"/>
            <a:ext cx="7000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formatação enfatiza a estrutura de blocos, enquanto esta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 bloco das palavras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3140968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anterior aproxima mais o bloco das palavras </a:t>
            </a: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, esta formatação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os blocos um do outro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140968"/>
            <a:ext cx="700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aninhada </a:t>
            </a:r>
            <a:r>
              <a:rPr lang="pt-BR" dirty="0"/>
              <a:t>se for necessário escolher entre mais de duas opções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3632" y="3212976"/>
            <a:ext cx="7000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letraA</a:t>
            </a:r>
            <a:r>
              <a:rPr lang="pt-BR" dirty="0">
                <a:latin typeface="+mj-lt"/>
              </a:rPr>
              <a:t>++;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letraB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outra++;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62608" y="4843611"/>
            <a:ext cx="2016224" cy="1231687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54896" y="5105510"/>
            <a:ext cx="29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Um </a:t>
            </a:r>
            <a:r>
              <a:rPr lang="pt-BR" sz="2000" dirty="0" err="1"/>
              <a:t>if</a:t>
            </a:r>
            <a:r>
              <a:rPr lang="pt-BR" sz="2000" dirty="0"/>
              <a:t> (ou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else</a:t>
            </a:r>
            <a:r>
              <a:rPr lang="pt-BR" sz="2000" dirty="0"/>
              <a:t>) é tratado </a:t>
            </a:r>
            <a:br>
              <a:rPr lang="pt-BR" sz="2000" dirty="0"/>
            </a:br>
            <a:r>
              <a:rPr lang="pt-BR" sz="2000" dirty="0"/>
              <a:t>como uma única instrução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reorganizada</a:t>
            </a:r>
            <a:r>
              <a:rPr lang="pt-BR" dirty="0"/>
              <a:t>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uma instrução chamada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, como essa formatação faz parecer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636912"/>
            <a:ext cx="7000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letraA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letraB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'C'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letraC</a:t>
            </a:r>
            <a:r>
              <a:rPr lang="pt-BR" dirty="0">
                <a:latin typeface="+mj-lt"/>
              </a:rPr>
              <a:t>++;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726" y="1595021"/>
            <a:ext cx="905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= 27;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 e 100 para descobrir meu favorito: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(n 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baixo,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(n &gt;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alto,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o meu favorito!\n"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(n !=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</a:t>
            </a:r>
            <a:endParaRPr lang="pt-BR" dirty="0"/>
          </a:p>
          <a:p>
            <a:pPr lvl="1"/>
            <a:r>
              <a:rPr lang="pt-BR" dirty="0"/>
              <a:t>Elas podem se repetir</a:t>
            </a:r>
          </a:p>
          <a:p>
            <a:pPr lvl="1"/>
            <a:r>
              <a:rPr lang="pt-BR" dirty="0"/>
              <a:t>Elas podem ser desviadas (saltadas)</a:t>
            </a:r>
          </a:p>
          <a:p>
            <a:endParaRPr lang="pt-BR" dirty="0"/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9C4F6A0-6B63-4FD9-9B7A-22094D61F503}"/>
              </a:ext>
            </a:extLst>
          </p:cNvPr>
          <p:cNvGrpSpPr/>
          <p:nvPr/>
        </p:nvGrpSpPr>
        <p:grpSpPr>
          <a:xfrm>
            <a:off x="2099116" y="3724599"/>
            <a:ext cx="1225015" cy="2501352"/>
            <a:chOff x="2387148" y="3717032"/>
            <a:chExt cx="1225015" cy="250135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C07198E-8BFD-4783-A826-ED0A04A90BD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3717032"/>
              <a:ext cx="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4BE6E7E-0DA5-46DB-B522-AA03894A8992}"/>
                </a:ext>
              </a:extLst>
            </p:cNvPr>
            <p:cNvCxnSpPr/>
            <p:nvPr/>
          </p:nvCxnSpPr>
          <p:spPr>
            <a:xfrm>
              <a:off x="2675620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490A5BE-23A1-4B9C-B8AF-85BCEE140CDC}"/>
                </a:ext>
              </a:extLst>
            </p:cNvPr>
            <p:cNvCxnSpPr/>
            <p:nvPr/>
          </p:nvCxnSpPr>
          <p:spPr>
            <a:xfrm>
              <a:off x="2675620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7CFBDDD-3877-4E8E-952C-5D3DA2F60C02}"/>
                </a:ext>
              </a:extLst>
            </p:cNvPr>
            <p:cNvCxnSpPr/>
            <p:nvPr/>
          </p:nvCxnSpPr>
          <p:spPr>
            <a:xfrm>
              <a:off x="2675620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BBF4EB2-2C73-46DE-A73B-3D25893FD54E}"/>
                </a:ext>
              </a:extLst>
            </p:cNvPr>
            <p:cNvCxnSpPr/>
            <p:nvPr/>
          </p:nvCxnSpPr>
          <p:spPr>
            <a:xfrm>
              <a:off x="2675620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9B0A0AA-4D59-4E82-B55B-CFF299E1B6EE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4941168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20A090F-92B7-4582-847D-777EDA1701FD}"/>
                </a:ext>
              </a:extLst>
            </p:cNvPr>
            <p:cNvSpPr txBox="1"/>
            <p:nvPr/>
          </p:nvSpPr>
          <p:spPr>
            <a:xfrm>
              <a:off x="2387148" y="5572053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Execução</a:t>
              </a:r>
            </a:p>
            <a:p>
              <a:pPr algn="ctr"/>
              <a:r>
                <a:rPr lang="pt-BR" dirty="0"/>
                <a:t>Sequencial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3EB9D37-BD5E-4BD5-9948-3CE6DD99594A}"/>
              </a:ext>
            </a:extLst>
          </p:cNvPr>
          <p:cNvGrpSpPr/>
          <p:nvPr/>
        </p:nvGrpSpPr>
        <p:grpSpPr>
          <a:xfrm>
            <a:off x="4349390" y="3724599"/>
            <a:ext cx="1451039" cy="2501352"/>
            <a:chOff x="4540551" y="3717032"/>
            <a:chExt cx="1451039" cy="250135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D07C467-54E0-4FE7-8ACB-D71E888AD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6072" y="3717032"/>
              <a:ext cx="12693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1471E9A-E7EB-452E-BCA6-0C7FD0D5AE63}"/>
                </a:ext>
              </a:extLst>
            </p:cNvPr>
            <p:cNvCxnSpPr/>
            <p:nvPr/>
          </p:nvCxnSpPr>
          <p:spPr>
            <a:xfrm>
              <a:off x="4942036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2848EF6-6C40-4F66-9C6D-6A3FA8C87C50}"/>
                </a:ext>
              </a:extLst>
            </p:cNvPr>
            <p:cNvCxnSpPr/>
            <p:nvPr/>
          </p:nvCxnSpPr>
          <p:spPr>
            <a:xfrm>
              <a:off x="4942036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F394A6A-6379-416B-A297-18850A1D56C7}"/>
                </a:ext>
              </a:extLst>
            </p:cNvPr>
            <p:cNvCxnSpPr/>
            <p:nvPr/>
          </p:nvCxnSpPr>
          <p:spPr>
            <a:xfrm>
              <a:off x="4942036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433B4BF-8E10-487D-BD7A-EB078C41D2E9}"/>
                </a:ext>
              </a:extLst>
            </p:cNvPr>
            <p:cNvCxnSpPr/>
            <p:nvPr/>
          </p:nvCxnSpPr>
          <p:spPr>
            <a:xfrm>
              <a:off x="4942036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37844F1-5F0C-4FC0-835D-B4411A4383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65" y="4941168"/>
              <a:ext cx="7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1652EF-C6DA-4209-AD94-23E2C9E41E55}"/>
                </a:ext>
              </a:extLst>
            </p:cNvPr>
            <p:cNvSpPr txBox="1"/>
            <p:nvPr/>
          </p:nvSpPr>
          <p:spPr>
            <a:xfrm>
              <a:off x="4540551" y="5572053"/>
              <a:ext cx="1451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Repetição</a:t>
              </a:r>
            </a:p>
            <a:p>
              <a:pPr algn="ctr"/>
              <a:r>
                <a:rPr lang="pt-BR" dirty="0"/>
                <a:t>de Instruções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AAEC8BDE-103B-4EC9-B4E5-78FBE0B5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065" y="3977655"/>
              <a:ext cx="12700" cy="1136012"/>
            </a:xfrm>
            <a:prstGeom prst="bentConnector3">
              <a:avLst>
                <a:gd name="adj1" fmla="val 4945630"/>
              </a:avLst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8D48763-C5FF-42EE-A820-94BEDED3E4F9}"/>
              </a:ext>
            </a:extLst>
          </p:cNvPr>
          <p:cNvGrpSpPr/>
          <p:nvPr/>
        </p:nvGrpSpPr>
        <p:grpSpPr>
          <a:xfrm>
            <a:off x="6825688" y="3724599"/>
            <a:ext cx="938077" cy="2501352"/>
            <a:chOff x="6825688" y="3724599"/>
            <a:chExt cx="938077" cy="2501352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603E98D-4B2D-4C17-9D7D-FE5DE7320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94727" y="3724599"/>
              <a:ext cx="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0810BFD-9062-4A3C-B585-9A5BEB1B19E8}"/>
                </a:ext>
              </a:extLst>
            </p:cNvPr>
            <p:cNvCxnSpPr/>
            <p:nvPr/>
          </p:nvCxnSpPr>
          <p:spPr>
            <a:xfrm>
              <a:off x="6970691" y="4408183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A9AE05D-B213-4FFE-B3B8-84C7B4A8353B}"/>
                </a:ext>
              </a:extLst>
            </p:cNvPr>
            <p:cNvCxnSpPr/>
            <p:nvPr/>
          </p:nvCxnSpPr>
          <p:spPr>
            <a:xfrm>
              <a:off x="6970691" y="4552199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F8C1353-20FB-484B-BD98-3C0EADFF2216}"/>
                </a:ext>
              </a:extLst>
            </p:cNvPr>
            <p:cNvCxnSpPr/>
            <p:nvPr/>
          </p:nvCxnSpPr>
          <p:spPr>
            <a:xfrm>
              <a:off x="6970691" y="4696215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40D2717-9795-4CAC-82B6-2021D0268FF3}"/>
                </a:ext>
              </a:extLst>
            </p:cNvPr>
            <p:cNvCxnSpPr/>
            <p:nvPr/>
          </p:nvCxnSpPr>
          <p:spPr>
            <a:xfrm>
              <a:off x="6970691" y="4840231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0F1F802-BF5E-472D-8104-D18356314BB8}"/>
                </a:ext>
              </a:extLst>
            </p:cNvPr>
            <p:cNvCxnSpPr/>
            <p:nvPr/>
          </p:nvCxnSpPr>
          <p:spPr>
            <a:xfrm>
              <a:off x="7294727" y="4948735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6D757C4-AAEA-4067-9133-AC2EECAF2E6B}"/>
                </a:ext>
              </a:extLst>
            </p:cNvPr>
            <p:cNvSpPr txBox="1"/>
            <p:nvPr/>
          </p:nvSpPr>
          <p:spPr>
            <a:xfrm>
              <a:off x="6825688" y="557962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Simples</a:t>
              </a:r>
            </a:p>
          </p:txBody>
        </p: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EB78622A-362E-491C-9D71-AE0A01382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672" y="3984193"/>
              <a:ext cx="12700" cy="1136012"/>
            </a:xfrm>
            <a:prstGeom prst="bentConnector3">
              <a:avLst>
                <a:gd name="adj1" fmla="val 4945630"/>
              </a:avLst>
            </a:prstGeom>
            <a:ln w="28575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7C29108-8573-48A2-82B3-0756F76B34EB}"/>
              </a:ext>
            </a:extLst>
          </p:cNvPr>
          <p:cNvGrpSpPr/>
          <p:nvPr/>
        </p:nvGrpSpPr>
        <p:grpSpPr>
          <a:xfrm>
            <a:off x="8832304" y="3645024"/>
            <a:ext cx="1927814" cy="2580927"/>
            <a:chOff x="8832304" y="3645024"/>
            <a:chExt cx="1927814" cy="2580927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89F964F-CBBB-44B5-AE95-4ED6595907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645024"/>
              <a:ext cx="0" cy="2595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B99F3A4-3605-4F64-91CF-C2D2245EE95A}"/>
                </a:ext>
              </a:extLst>
            </p:cNvPr>
            <p:cNvCxnSpPr/>
            <p:nvPr/>
          </p:nvCxnSpPr>
          <p:spPr>
            <a:xfrm>
              <a:off x="8832304" y="43144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F94DB83-5609-436A-B487-05379F306C36}"/>
                </a:ext>
              </a:extLst>
            </p:cNvPr>
            <p:cNvCxnSpPr/>
            <p:nvPr/>
          </p:nvCxnSpPr>
          <p:spPr>
            <a:xfrm>
              <a:off x="8832304" y="44584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42BEA82-CD14-4D29-B504-C50D9FDE9874}"/>
                </a:ext>
              </a:extLst>
            </p:cNvPr>
            <p:cNvCxnSpPr/>
            <p:nvPr/>
          </p:nvCxnSpPr>
          <p:spPr>
            <a:xfrm>
              <a:off x="8832304" y="46025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B9DFEAE-9F04-4DF6-B18E-AB403B8545E2}"/>
                </a:ext>
              </a:extLst>
            </p:cNvPr>
            <p:cNvCxnSpPr/>
            <p:nvPr/>
          </p:nvCxnSpPr>
          <p:spPr>
            <a:xfrm>
              <a:off x="8832304" y="47465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591233FB-2068-4F89-A315-29A887091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5654" y="5120205"/>
              <a:ext cx="1" cy="260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575BBBD-7280-437F-BF7C-120785943671}"/>
                </a:ext>
              </a:extLst>
            </p:cNvPr>
            <p:cNvSpPr txBox="1"/>
            <p:nvPr/>
          </p:nvSpPr>
          <p:spPr>
            <a:xfrm>
              <a:off x="9298933" y="557962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Múltiplo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0F518DB-0A1C-4D95-8D5B-21CD9A5CFC70}"/>
                </a:ext>
              </a:extLst>
            </p:cNvPr>
            <p:cNvCxnSpPr/>
            <p:nvPr/>
          </p:nvCxnSpPr>
          <p:spPr>
            <a:xfrm>
              <a:off x="10112046" y="43144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6A850E02-9BB3-4079-99A0-2038F24CEDA3}"/>
                </a:ext>
              </a:extLst>
            </p:cNvPr>
            <p:cNvCxnSpPr/>
            <p:nvPr/>
          </p:nvCxnSpPr>
          <p:spPr>
            <a:xfrm>
              <a:off x="10112046" y="44584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7760077-B076-4A48-A16D-74113561F55D}"/>
                </a:ext>
              </a:extLst>
            </p:cNvPr>
            <p:cNvCxnSpPr/>
            <p:nvPr/>
          </p:nvCxnSpPr>
          <p:spPr>
            <a:xfrm>
              <a:off x="10112046" y="46025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E6A8A99-3C84-478A-8642-1462EBF7863B}"/>
                </a:ext>
              </a:extLst>
            </p:cNvPr>
            <p:cNvCxnSpPr/>
            <p:nvPr/>
          </p:nvCxnSpPr>
          <p:spPr>
            <a:xfrm>
              <a:off x="10112046" y="47465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>
              <a:extLst>
                <a:ext uri="{FF2B5EF4-FFF2-40B4-BE49-F238E27FC236}">
                  <a16:creationId xmlns:a16="http://schemas.microsoft.com/office/drawing/2014/main" id="{3CB0005B-5BB7-4293-A582-510BEECA0013}"/>
                </a:ext>
              </a:extLst>
            </p:cNvPr>
            <p:cNvCxnSpPr>
              <a:cxnSpLocks/>
            </p:cNvCxnSpPr>
            <p:nvPr/>
          </p:nvCxnSpPr>
          <p:spPr>
            <a:xfrm>
              <a:off x="9810144" y="3904619"/>
              <a:ext cx="601077" cy="309281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03A9C90A-9A22-4143-9ECD-A9CE869F0C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6269" y="3904619"/>
              <a:ext cx="588157" cy="309282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67BA7249-79E8-4776-AC47-53F9F9A85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6400" y="5120205"/>
              <a:ext cx="1930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A6CA2ACA-0FCB-4391-9C11-33D7EF1F24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28435" y="4710203"/>
              <a:ext cx="268682" cy="5466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40B62A1A-7690-43C2-9FE6-02C5E160E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93047" y="4709734"/>
              <a:ext cx="266646" cy="54006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Reverter a comparação de igualdade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previne erros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7141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um número entre 0 e 100 para descobrir meu favorito: </a:t>
            </a:r>
            <a:r>
              <a:rPr lang="pt-BR" sz="1600" b="1" dirty="0">
                <a:latin typeface="+mj-lt"/>
              </a:rPr>
              <a:t>50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25</a:t>
            </a:r>
          </a:p>
          <a:p>
            <a:r>
              <a:rPr lang="pt-BR" sz="1600" dirty="0">
                <a:latin typeface="+mj-lt"/>
              </a:rPr>
              <a:t>Muito baixo, tente novamente: </a:t>
            </a:r>
            <a:r>
              <a:rPr lang="pt-BR" sz="1600" b="1" dirty="0">
                <a:latin typeface="+mj-lt"/>
              </a:rPr>
              <a:t>37</a:t>
            </a:r>
          </a:p>
          <a:p>
            <a:r>
              <a:rPr lang="pt-BR" sz="1600" dirty="0">
                <a:latin typeface="+mj-lt"/>
              </a:rPr>
              <a:t>Muita alto, tente novamente: </a:t>
            </a:r>
            <a:r>
              <a:rPr lang="pt-BR" sz="1600" b="1" dirty="0">
                <a:latin typeface="+mj-lt"/>
              </a:rPr>
              <a:t>31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27</a:t>
            </a:r>
          </a:p>
          <a:p>
            <a:r>
              <a:rPr lang="pt-BR" sz="1600" dirty="0">
                <a:latin typeface="+mj-lt"/>
              </a:rPr>
              <a:t>27 é meu favorito!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15719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= 3)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indesejada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== num)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(num == 3)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 num)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na compilação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instrução condicionais permitem executar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 na execução</a:t>
            </a:r>
            <a:r>
              <a:rPr lang="pt-BR" dirty="0"/>
              <a:t> de um programa</a:t>
            </a:r>
          </a:p>
          <a:p>
            <a:pPr lvl="1"/>
            <a:r>
              <a:rPr lang="pt-BR" dirty="0"/>
              <a:t>if</a:t>
            </a:r>
          </a:p>
          <a:p>
            <a:pPr lvl="1"/>
            <a:r>
              <a:rPr lang="pt-BR" dirty="0"/>
              <a:t>if else</a:t>
            </a:r>
          </a:p>
          <a:p>
            <a:pPr lvl="1"/>
            <a:r>
              <a:rPr lang="pt-BR" dirty="0"/>
              <a:t>If </a:t>
            </a:r>
            <a:r>
              <a:rPr lang="pt-BR" dirty="0" err="1"/>
              <a:t>else's</a:t>
            </a:r>
            <a:r>
              <a:rPr lang="pt-BR" dirty="0"/>
              <a:t> aninhados</a:t>
            </a:r>
          </a:p>
          <a:p>
            <a:endParaRPr lang="pt-BR" dirty="0"/>
          </a:p>
          <a:p>
            <a:r>
              <a:rPr lang="pt-BR" dirty="0"/>
              <a:t>Desvios são utilizados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/>
              <a:t>Constituem a forma mais básica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inteligência</a:t>
            </a:r>
            <a:r>
              <a:rPr lang="pt-BR" dirty="0"/>
              <a:t> que podemos fornecer ao computador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(tipos básicos e compostos)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Repetir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(laços for, while e do-while)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Os desvios permitem que seja feita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pPr lvl="1"/>
            <a:r>
              <a:rPr lang="pt-BR" dirty="0"/>
              <a:t>É a base para o comportamento inteligente</a:t>
            </a:r>
          </a:p>
          <a:p>
            <a:pPr lvl="1"/>
            <a:r>
              <a:rPr lang="pt-BR" dirty="0"/>
              <a:t>C++ possui duas instruções de desvio: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switch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Utiliza-se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 para decidir sobre uma determinada ação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a nota for maior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400" dirty="0"/>
              <a:t>o aluno está aprovado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sensor detectar movimento </a:t>
            </a:r>
            <a:r>
              <a:rPr lang="pt-BR" sz="2400" dirty="0"/>
              <a:t>dispare o alarme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os objetos colidirem emita </a:t>
            </a:r>
            <a:r>
              <a:rPr lang="pt-BR" sz="2400" dirty="0"/>
              <a:t>o som de explosão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nível do rio exceder o limite </a:t>
            </a:r>
            <a:r>
              <a:rPr lang="pt-BR" sz="2400" dirty="0"/>
              <a:t>abra a comporta</a:t>
            </a:r>
          </a:p>
          <a:p>
            <a:endParaRPr lang="pt-BR" dirty="0"/>
          </a:p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executa uma instrução (ou bloco de instruções) 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for satisfeito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C2B638-5F55-4A32-A317-7F7FF7501B4E}"/>
              </a:ext>
            </a:extLst>
          </p:cNvPr>
          <p:cNvGrpSpPr/>
          <p:nvPr/>
        </p:nvGrpSpPr>
        <p:grpSpPr>
          <a:xfrm>
            <a:off x="3024167" y="3488296"/>
            <a:ext cx="7820370" cy="2381739"/>
            <a:chOff x="3024167" y="3488296"/>
            <a:chExt cx="7820370" cy="2381739"/>
          </a:xfrm>
        </p:grpSpPr>
        <p:sp>
          <p:nvSpPr>
            <p:cNvPr id="4" name="Retângulo 3"/>
            <p:cNvSpPr/>
            <p:nvPr/>
          </p:nvSpPr>
          <p:spPr>
            <a:xfrm>
              <a:off x="4799856" y="4214819"/>
              <a:ext cx="2214578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</a:p>
            <a:p>
              <a:r>
                <a:rPr lang="pt-BR" dirty="0">
                  <a:latin typeface="+mj-lt"/>
                </a:rPr>
                <a:t>    corpo;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24167" y="3488296"/>
              <a:ext cx="4365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a expressão de teste é verdadeira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231904" y="5500703"/>
              <a:ext cx="5612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Instrução (ou bloco de instruções) a ser executada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5447011" y="5285594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5488777" y="4036223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272464" y="212383"/>
            <a:ext cx="1306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anterior;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posterior;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52728" y="2500306"/>
            <a:ext cx="6500858" cy="3143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167042" y="171448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anterior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67042" y="600076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posterior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24694" y="3497018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3238480" y="2996952"/>
            <a:ext cx="1714512" cy="1428760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13" name="Conector de seta reta 12"/>
          <p:cNvCxnSpPr>
            <a:stCxn id="6" idx="2"/>
            <a:endCxn id="11" idx="0"/>
          </p:cNvCxnSpPr>
          <p:nvPr/>
        </p:nvCxnSpPr>
        <p:spPr>
          <a:xfrm>
            <a:off x="4095736" y="2143116"/>
            <a:ext cx="0" cy="8538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2"/>
            <a:endCxn id="7" idx="0"/>
          </p:cNvCxnSpPr>
          <p:nvPr/>
        </p:nvCxnSpPr>
        <p:spPr>
          <a:xfrm>
            <a:off x="4095736" y="4425712"/>
            <a:ext cx="0" cy="1575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10" idx="1"/>
          </p:cNvCxnSpPr>
          <p:nvPr/>
        </p:nvCxnSpPr>
        <p:spPr>
          <a:xfrm>
            <a:off x="4952992" y="3711332"/>
            <a:ext cx="20717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042436" y="21235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if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257531" y="459188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falso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167306" y="32827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verdadeiro</a:t>
            </a:r>
          </a:p>
        </p:txBody>
      </p:sp>
      <p:cxnSp>
        <p:nvCxnSpPr>
          <p:cNvPr id="34" name="Conector angulado 33"/>
          <p:cNvCxnSpPr>
            <a:cxnSpLocks/>
            <a:stCxn id="10" idx="2"/>
          </p:cNvCxnSpPr>
          <p:nvPr/>
        </p:nvCxnSpPr>
        <p:spPr>
          <a:xfrm rot="5400000">
            <a:off x="5310182" y="2711200"/>
            <a:ext cx="1428760" cy="3857652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teste é freqüentemente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relacional</a:t>
            </a:r>
          </a:p>
          <a:p>
            <a:pPr lvl="1"/>
            <a:r>
              <a:rPr lang="pt-BR" dirty="0"/>
              <a:t>As mesmas usadas nos laços de repetição</a:t>
            </a:r>
          </a:p>
          <a:p>
            <a:pPr lvl="1"/>
            <a:r>
              <a:rPr lang="pt-BR" dirty="0"/>
              <a:t>Ele também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 para um valor booleano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Zero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Qualquer valor não nulo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é falso </a:t>
            </a:r>
            <a:r>
              <a:rPr lang="pt-BR" dirty="0"/>
              <a:t>a instrução (ou bloco de instruções) é simplesmente saltada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</a:p>
          <a:p>
            <a:r>
              <a:rPr lang="pt-BR" dirty="0">
                <a:latin typeface="+mj-lt"/>
              </a:rPr>
              <a:t>    corpo;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= 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verifica se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espaço</a:t>
            </a:r>
          </a:p>
          <a:p>
            <a:r>
              <a:rPr lang="pt-BR" sz="1600" dirty="0">
                <a:latin typeface="+mj-lt"/>
              </a:rPr>
              <a:t>           ++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++total;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de caracteres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 e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na frase.\n"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espacos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executado apenas quando o caractere é espaço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++total </a:t>
            </a:r>
            <a:r>
              <a:rPr lang="pt-BR" dirty="0"/>
              <a:t>é executado para cada repetição do laço while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O desenhista era </a:t>
            </a:r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um visionário.</a:t>
            </a:r>
          </a:p>
          <a:p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3</a:t>
            </a:r>
            <a:r>
              <a:rPr lang="pt-BR" dirty="0">
                <a:latin typeface="+mj-lt"/>
              </a:rPr>
              <a:t> espaços e </a:t>
            </a:r>
            <a:r>
              <a:rPr lang="pt-BR" b="1" dirty="0">
                <a:latin typeface="+mj-lt"/>
              </a:rPr>
              <a:t>30</a:t>
            </a:r>
            <a:r>
              <a:rPr lang="pt-BR" dirty="0">
                <a:latin typeface="+mj-lt"/>
              </a:rPr>
              <a:t> caracteres na frase.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3714</TotalTime>
  <Words>1447</Words>
  <Application>Microsoft Office PowerPoint</Application>
  <PresentationFormat>Widescreen</PresentationFormat>
  <Paragraphs>275</Paragraphs>
  <Slides>21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Instrução de Desvio IF</vt:lpstr>
      <vt:lpstr>Introdução</vt:lpstr>
      <vt:lpstr>Introdução</vt:lpstr>
      <vt:lpstr>A Instrução if</vt:lpstr>
      <vt:lpstr>A Instrução if</vt:lpstr>
      <vt:lpstr>A Instrução if</vt:lpstr>
      <vt:lpstr>A Instrução if</vt:lpstr>
      <vt:lpstr>A Instrução if</vt:lpstr>
      <vt:lpstr>A Instrução if</vt:lpstr>
      <vt:lpstr>A Instrução if else</vt:lpstr>
      <vt:lpstr>A Instrução if else</vt:lpstr>
      <vt:lpstr>A Instrução if else</vt:lpstr>
      <vt:lpstr>A Instrução if else</vt:lpstr>
      <vt:lpstr>Formatando if else</vt:lpstr>
      <vt:lpstr>Formatando if else</vt:lpstr>
      <vt:lpstr>Formatando if else</vt:lpstr>
      <vt:lpstr>Aninhando if else</vt:lpstr>
      <vt:lpstr>Aninhando if else</vt:lpstr>
      <vt:lpstr>Aninhando if else</vt:lpstr>
      <vt:lpstr>Aninhando if else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Intruções de Desvio If</dc:title>
  <dc:creator>Judson Santiago</dc:creator>
  <cp:keywords>if;if else</cp:keywords>
  <cp:lastModifiedBy>Judson Santiago</cp:lastModifiedBy>
  <cp:revision>221</cp:revision>
  <dcterms:created xsi:type="dcterms:W3CDTF">2009-06-18T20:35:08Z</dcterms:created>
  <dcterms:modified xsi:type="dcterms:W3CDTF">2019-12-05T23:26:43Z</dcterms:modified>
</cp:coreProperties>
</file>