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5" r:id="rId3"/>
    <p:sldId id="328" r:id="rId4"/>
    <p:sldId id="276" r:id="rId5"/>
    <p:sldId id="277" r:id="rId6"/>
    <p:sldId id="278" r:id="rId7"/>
    <p:sldId id="279" r:id="rId8"/>
    <p:sldId id="280" r:id="rId9"/>
    <p:sldId id="282" r:id="rId10"/>
    <p:sldId id="283" r:id="rId11"/>
    <p:sldId id="284" r:id="rId12"/>
    <p:sldId id="285" r:id="rId13"/>
    <p:sldId id="287" r:id="rId14"/>
    <p:sldId id="286" r:id="rId15"/>
    <p:sldId id="288" r:id="rId16"/>
    <p:sldId id="289" r:id="rId17"/>
    <p:sldId id="290" r:id="rId18"/>
    <p:sldId id="291" r:id="rId19"/>
    <p:sldId id="292" r:id="rId20"/>
    <p:sldId id="294" r:id="rId21"/>
    <p:sldId id="295" r:id="rId22"/>
    <p:sldId id="296" r:id="rId23"/>
    <p:sldId id="329" r:id="rId24"/>
    <p:sldId id="327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B417B-EB5C-47AA-87E6-F6A348F8258D}" v="21" dt="2019-12-16T17:42:45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9" autoAdjust="0"/>
    <p:restoredTop sz="94595" autoAdjust="0"/>
  </p:normalViewPr>
  <p:slideViewPr>
    <p:cSldViewPr>
      <p:cViewPr varScale="1">
        <p:scale>
          <a:sx n="81" d="100"/>
          <a:sy n="81" d="100"/>
        </p:scale>
        <p:origin x="715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8B77C864-60AE-4ED9-B5A8-9573BC144E5B}"/>
    <pc:docChg chg="undo custSel addSld modSld">
      <pc:chgData name="Judson Santiago" userId="ebb108da2f256286" providerId="LiveId" clId="{8B77C864-60AE-4ED9-B5A8-9573BC144E5B}" dt="2019-09-19T18:57:23.372" v="1078" actId="20577"/>
      <pc:docMkLst>
        <pc:docMk/>
      </pc:docMkLst>
      <pc:sldChg chg="modSp">
        <pc:chgData name="Judson Santiago" userId="ebb108da2f256286" providerId="LiveId" clId="{8B77C864-60AE-4ED9-B5A8-9573BC144E5B}" dt="2019-09-19T17:18:54.029" v="13" actId="20577"/>
        <pc:sldMkLst>
          <pc:docMk/>
          <pc:sldMk cId="0" sldId="287"/>
        </pc:sldMkLst>
        <pc:spChg chg="mod">
          <ac:chgData name="Judson Santiago" userId="ebb108da2f256286" providerId="LiveId" clId="{8B77C864-60AE-4ED9-B5A8-9573BC144E5B}" dt="2019-09-19T17:18:54.029" v="13" actId="20577"/>
          <ac:spMkLst>
            <pc:docMk/>
            <pc:sldMk cId="0" sldId="287"/>
            <ac:spMk id="4" creationId="{00000000-0000-0000-0000-000000000000}"/>
          </ac:spMkLst>
        </pc:spChg>
      </pc:sldChg>
      <pc:sldChg chg="modSp">
        <pc:chgData name="Judson Santiago" userId="ebb108da2f256286" providerId="LiveId" clId="{8B77C864-60AE-4ED9-B5A8-9573BC144E5B}" dt="2019-09-19T17:27:20.797" v="20" actId="20577"/>
        <pc:sldMkLst>
          <pc:docMk/>
          <pc:sldMk cId="0" sldId="288"/>
        </pc:sldMkLst>
        <pc:spChg chg="mod">
          <ac:chgData name="Judson Santiago" userId="ebb108da2f256286" providerId="LiveId" clId="{8B77C864-60AE-4ED9-B5A8-9573BC144E5B}" dt="2019-09-19T17:27:20.797" v="20" actId="20577"/>
          <ac:spMkLst>
            <pc:docMk/>
            <pc:sldMk cId="0" sldId="288"/>
            <ac:spMk id="4" creationId="{00000000-0000-0000-0000-000000000000}"/>
          </ac:spMkLst>
        </pc:spChg>
      </pc:sldChg>
      <pc:sldChg chg="modSp">
        <pc:chgData name="Judson Santiago" userId="ebb108da2f256286" providerId="LiveId" clId="{8B77C864-60AE-4ED9-B5A8-9573BC144E5B}" dt="2019-09-19T18:52:52.734" v="1017" actId="368"/>
        <pc:sldMkLst>
          <pc:docMk/>
          <pc:sldMk cId="0" sldId="295"/>
        </pc:sldMkLst>
        <pc:spChg chg="mod">
          <ac:chgData name="Judson Santiago" userId="ebb108da2f256286" providerId="LiveId" clId="{8B77C864-60AE-4ED9-B5A8-9573BC144E5B}" dt="2019-09-19T18:52:52.734" v="1017" actId="368"/>
          <ac:spMkLst>
            <pc:docMk/>
            <pc:sldMk cId="0" sldId="295"/>
            <ac:spMk id="3" creationId="{00000000-0000-0000-0000-000000000000}"/>
          </ac:spMkLst>
        </pc:spChg>
      </pc:sldChg>
      <pc:sldChg chg="addSp delSp modSp add">
        <pc:chgData name="Judson Santiago" userId="ebb108da2f256286" providerId="LiveId" clId="{8B77C864-60AE-4ED9-B5A8-9573BC144E5B}" dt="2019-09-19T18:57:23.372" v="1078" actId="20577"/>
        <pc:sldMkLst>
          <pc:docMk/>
          <pc:sldMk cId="2812485359" sldId="329"/>
        </pc:sldMkLst>
        <pc:spChg chg="mod">
          <ac:chgData name="Judson Santiago" userId="ebb108da2f256286" providerId="LiveId" clId="{8B77C864-60AE-4ED9-B5A8-9573BC144E5B}" dt="2019-09-19T17:35:58.578" v="61" actId="20577"/>
          <ac:spMkLst>
            <pc:docMk/>
            <pc:sldMk cId="2812485359" sldId="329"/>
            <ac:spMk id="2" creationId="{B179919D-C492-47C6-8150-CE4C16A8CDBA}"/>
          </ac:spMkLst>
        </pc:spChg>
        <pc:spChg chg="del mod">
          <ac:chgData name="Judson Santiago" userId="ebb108da2f256286" providerId="LiveId" clId="{8B77C864-60AE-4ED9-B5A8-9573BC144E5B}" dt="2019-09-19T18:14:42.581" v="152" actId="478"/>
          <ac:spMkLst>
            <pc:docMk/>
            <pc:sldMk cId="2812485359" sldId="329"/>
            <ac:spMk id="3" creationId="{647755CD-3F2B-4B6C-B8DA-9B1E977AC64A}"/>
          </ac:spMkLst>
        </pc:spChg>
        <pc:spChg chg="add mod">
          <ac:chgData name="Judson Santiago" userId="ebb108da2f256286" providerId="LiveId" clId="{8B77C864-60AE-4ED9-B5A8-9573BC144E5B}" dt="2019-09-19T18:51:00.884" v="944" actId="1076"/>
          <ac:spMkLst>
            <pc:docMk/>
            <pc:sldMk cId="2812485359" sldId="329"/>
            <ac:spMk id="5" creationId="{B2764F7E-7AA3-4763-8AB1-8611223B439A}"/>
          </ac:spMkLst>
        </pc:spChg>
        <pc:spChg chg="add mod">
          <ac:chgData name="Judson Santiago" userId="ebb108da2f256286" providerId="LiveId" clId="{8B77C864-60AE-4ED9-B5A8-9573BC144E5B}" dt="2019-09-19T18:57:01.158" v="1058" actId="14100"/>
          <ac:spMkLst>
            <pc:docMk/>
            <pc:sldMk cId="2812485359" sldId="329"/>
            <ac:spMk id="6" creationId="{970CDBDB-7190-463B-B0BF-D8D5E5E18017}"/>
          </ac:spMkLst>
        </pc:spChg>
        <pc:spChg chg="add mod">
          <ac:chgData name="Judson Santiago" userId="ebb108da2f256286" providerId="LiveId" clId="{8B77C864-60AE-4ED9-B5A8-9573BC144E5B}" dt="2019-09-19T18:57:23.372" v="1078" actId="20577"/>
          <ac:spMkLst>
            <pc:docMk/>
            <pc:sldMk cId="2812485359" sldId="329"/>
            <ac:spMk id="7" creationId="{A4FEFAB4-8F80-48FA-8CFE-BA2894D5BBE9}"/>
          </ac:spMkLst>
        </pc:spChg>
        <pc:graphicFrameChg chg="add mod modGraphic">
          <ac:chgData name="Judson Santiago" userId="ebb108da2f256286" providerId="LiveId" clId="{8B77C864-60AE-4ED9-B5A8-9573BC144E5B}" dt="2019-09-19T18:50:47.530" v="943" actId="6549"/>
          <ac:graphicFrameMkLst>
            <pc:docMk/>
            <pc:sldMk cId="2812485359" sldId="329"/>
            <ac:graphicFrameMk id="4" creationId="{FA454142-A43C-40CB-A283-5474A06534BE}"/>
          </ac:graphicFrameMkLst>
        </pc:graphicFrameChg>
      </pc:sldChg>
    </pc:docChg>
  </pc:docChgLst>
  <pc:docChgLst>
    <pc:chgData name="Judson Santiago" userId="ebb108da2f256286" providerId="LiveId" clId="{F911F2CE-90C9-4A65-97FA-726FE418CDDC}"/>
  </pc:docChgLst>
  <pc:docChgLst>
    <pc:chgData name="Judson Santiago" userId="ebb108da2f256286" providerId="LiveId" clId="{6B3DC864-73BD-4E26-863E-0D02B7E0EB63}"/>
  </pc:docChgLst>
  <pc:docChgLst>
    <pc:chgData name="Judson Santiago" userId="ebb108da2f256286" providerId="LiveId" clId="{CE1B417B-EB5C-47AA-87E6-F6A348F8258D}"/>
    <pc:docChg chg="undo custSel modSld">
      <pc:chgData name="Judson Santiago" userId="ebb108da2f256286" providerId="LiveId" clId="{CE1B417B-EB5C-47AA-87E6-F6A348F8258D}" dt="2019-12-16T17:42:45.885" v="67" actId="207"/>
      <pc:docMkLst>
        <pc:docMk/>
      </pc:docMkLst>
      <pc:sldChg chg="modSp">
        <pc:chgData name="Judson Santiago" userId="ebb108da2f256286" providerId="LiveId" clId="{CE1B417B-EB5C-47AA-87E6-F6A348F8258D}" dt="2019-12-16T17:32:50.148" v="53" actId="113"/>
        <pc:sldMkLst>
          <pc:docMk/>
          <pc:sldMk cId="0" sldId="278"/>
        </pc:sldMkLst>
        <pc:spChg chg="mod">
          <ac:chgData name="Judson Santiago" userId="ebb108da2f256286" providerId="LiveId" clId="{CE1B417B-EB5C-47AA-87E6-F6A348F8258D}" dt="2019-12-16T17:32:50.148" v="53" actId="113"/>
          <ac:spMkLst>
            <pc:docMk/>
            <pc:sldMk cId="0" sldId="278"/>
            <ac:spMk id="3" creationId="{00000000-0000-0000-0000-000000000000}"/>
          </ac:spMkLst>
        </pc:spChg>
        <pc:spChg chg="mod">
          <ac:chgData name="Judson Santiago" userId="ebb108da2f256286" providerId="LiveId" clId="{CE1B417B-EB5C-47AA-87E6-F6A348F8258D}" dt="2019-12-16T17:31:57.722" v="48" actId="2711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Judson Santiago" userId="ebb108da2f256286" providerId="LiveId" clId="{CE1B417B-EB5C-47AA-87E6-F6A348F8258D}" dt="2019-12-16T17:33:52.397" v="54" actId="207"/>
        <pc:sldMkLst>
          <pc:docMk/>
          <pc:sldMk cId="0" sldId="280"/>
        </pc:sldMkLst>
        <pc:spChg chg="mod">
          <ac:chgData name="Judson Santiago" userId="ebb108da2f256286" providerId="LiveId" clId="{CE1B417B-EB5C-47AA-87E6-F6A348F8258D}" dt="2019-12-16T17:33:52.397" v="54" actId="207"/>
          <ac:spMkLst>
            <pc:docMk/>
            <pc:sldMk cId="0" sldId="280"/>
            <ac:spMk id="4" creationId="{00000000-0000-0000-0000-000000000000}"/>
          </ac:spMkLst>
        </pc:spChg>
      </pc:sldChg>
      <pc:sldChg chg="modSp">
        <pc:chgData name="Judson Santiago" userId="ebb108da2f256286" providerId="LiveId" clId="{CE1B417B-EB5C-47AA-87E6-F6A348F8258D}" dt="2019-12-16T17:36:37.475" v="56" actId="113"/>
        <pc:sldMkLst>
          <pc:docMk/>
          <pc:sldMk cId="0" sldId="284"/>
        </pc:sldMkLst>
        <pc:spChg chg="mod">
          <ac:chgData name="Judson Santiago" userId="ebb108da2f256286" providerId="LiveId" clId="{CE1B417B-EB5C-47AA-87E6-F6A348F8258D}" dt="2019-12-16T17:36:37.475" v="56" actId="113"/>
          <ac:spMkLst>
            <pc:docMk/>
            <pc:sldMk cId="0" sldId="284"/>
            <ac:spMk id="3" creationId="{00000000-0000-0000-0000-000000000000}"/>
          </ac:spMkLst>
        </pc:spChg>
      </pc:sldChg>
      <pc:sldChg chg="modSp">
        <pc:chgData name="Judson Santiago" userId="ebb108da2f256286" providerId="LiveId" clId="{CE1B417B-EB5C-47AA-87E6-F6A348F8258D}" dt="2019-12-16T17:39:30.541" v="61" actId="207"/>
        <pc:sldMkLst>
          <pc:docMk/>
          <pc:sldMk cId="0" sldId="286"/>
        </pc:sldMkLst>
        <pc:spChg chg="mod">
          <ac:chgData name="Judson Santiago" userId="ebb108da2f256286" providerId="LiveId" clId="{CE1B417B-EB5C-47AA-87E6-F6A348F8258D}" dt="2019-12-16T17:39:30.541" v="61" actId="207"/>
          <ac:spMkLst>
            <pc:docMk/>
            <pc:sldMk cId="0" sldId="286"/>
            <ac:spMk id="4" creationId="{00000000-0000-0000-0000-000000000000}"/>
          </ac:spMkLst>
        </pc:spChg>
      </pc:sldChg>
      <pc:sldChg chg="modSp">
        <pc:chgData name="Judson Santiago" userId="ebb108da2f256286" providerId="LiveId" clId="{CE1B417B-EB5C-47AA-87E6-F6A348F8258D}" dt="2019-12-16T17:41:15.484" v="64" actId="20577"/>
        <pc:sldMkLst>
          <pc:docMk/>
          <pc:sldMk cId="0" sldId="289"/>
        </pc:sldMkLst>
        <pc:spChg chg="mod">
          <ac:chgData name="Judson Santiago" userId="ebb108da2f256286" providerId="LiveId" clId="{CE1B417B-EB5C-47AA-87E6-F6A348F8258D}" dt="2019-12-16T17:40:51.985" v="62" actId="207"/>
          <ac:spMkLst>
            <pc:docMk/>
            <pc:sldMk cId="0" sldId="289"/>
            <ac:spMk id="4" creationId="{00000000-0000-0000-0000-000000000000}"/>
          </ac:spMkLst>
        </pc:spChg>
        <pc:spChg chg="mod">
          <ac:chgData name="Judson Santiago" userId="ebb108da2f256286" providerId="LiveId" clId="{CE1B417B-EB5C-47AA-87E6-F6A348F8258D}" dt="2019-12-16T17:41:15.484" v="64" actId="20577"/>
          <ac:spMkLst>
            <pc:docMk/>
            <pc:sldMk cId="0" sldId="289"/>
            <ac:spMk id="5" creationId="{00000000-0000-0000-0000-000000000000}"/>
          </ac:spMkLst>
        </pc:spChg>
      </pc:sldChg>
      <pc:sldChg chg="modSp">
        <pc:chgData name="Judson Santiago" userId="ebb108da2f256286" providerId="LiveId" clId="{CE1B417B-EB5C-47AA-87E6-F6A348F8258D}" dt="2019-12-16T17:42:45.885" v="67" actId="207"/>
        <pc:sldMkLst>
          <pc:docMk/>
          <pc:sldMk cId="0" sldId="294"/>
        </pc:sldMkLst>
        <pc:spChg chg="mod">
          <ac:chgData name="Judson Santiago" userId="ebb108da2f256286" providerId="LiveId" clId="{CE1B417B-EB5C-47AA-87E6-F6A348F8258D}" dt="2019-12-16T17:42:45.885" v="67" actId="207"/>
          <ac:spMkLst>
            <pc:docMk/>
            <pc:sldMk cId="0" sldId="294"/>
            <ac:spMk id="5" creationId="{00000000-0000-0000-0000-000000000000}"/>
          </ac:spMkLst>
        </pc:spChg>
      </pc:sldChg>
      <pc:sldChg chg="modSp">
        <pc:chgData name="Judson Santiago" userId="ebb108da2f256286" providerId="LiveId" clId="{CE1B417B-EB5C-47AA-87E6-F6A348F8258D}" dt="2019-12-16T17:27:46.240" v="47" actId="20577"/>
        <pc:sldMkLst>
          <pc:docMk/>
          <pc:sldMk cId="1009384942" sldId="328"/>
        </pc:sldMkLst>
        <pc:spChg chg="mod">
          <ac:chgData name="Judson Santiago" userId="ebb108da2f256286" providerId="LiveId" clId="{CE1B417B-EB5C-47AA-87E6-F6A348F8258D}" dt="2019-12-16T17:27:46.240" v="47" actId="20577"/>
          <ac:spMkLst>
            <pc:docMk/>
            <pc:sldMk cId="1009384942" sldId="328"/>
            <ac:spMk id="3" creationId="{00000000-0000-0000-0000-000000000000}"/>
          </ac:spMkLst>
        </pc:spChg>
      </pc:sldChg>
    </pc:docChg>
  </pc:docChgLst>
  <pc:docChgLst>
    <pc:chgData name="Judson Santiago" userId="ebb108da2f256286" providerId="LiveId" clId="{A19AEF79-DAFC-487C-B14C-1401A4DC5221}"/>
    <pc:docChg chg="undo custSel addSld modSld">
      <pc:chgData name="Judson Santiago" userId="ebb108da2f256286" providerId="LiveId" clId="{A19AEF79-DAFC-487C-B14C-1401A4DC5221}" dt="2019-02-14T18:36:28.499" v="871" actId="368"/>
      <pc:docMkLst>
        <pc:docMk/>
      </pc:docMkLst>
      <pc:sldChg chg="modSp modNotesTx">
        <pc:chgData name="Judson Santiago" userId="ebb108da2f256286" providerId="LiveId" clId="{A19AEF79-DAFC-487C-B14C-1401A4DC5221}" dt="2019-02-14T17:51:27.361" v="464" actId="20577"/>
        <pc:sldMkLst>
          <pc:docMk/>
          <pc:sldMk cId="0" sldId="275"/>
        </pc:sldMkLst>
        <pc:spChg chg="mod">
          <ac:chgData name="Judson Santiago" userId="ebb108da2f256286" providerId="LiveId" clId="{A19AEF79-DAFC-487C-B14C-1401A4DC5221}" dt="2019-02-14T17:49:18.456" v="302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7:59:35.027" v="503" actId="207"/>
        <pc:sldMkLst>
          <pc:docMk/>
          <pc:sldMk cId="0" sldId="276"/>
        </pc:sldMkLst>
        <pc:graphicFrameChg chg="mod modGraphic">
          <ac:chgData name="Judson Santiago" userId="ebb108da2f256286" providerId="LiveId" clId="{A19AEF79-DAFC-487C-B14C-1401A4DC5221}" dt="2019-02-14T17:59:35.027" v="503" actId="207"/>
          <ac:graphicFrameMkLst>
            <pc:docMk/>
            <pc:sldMk cId="0" sldId="276"/>
            <ac:graphicFrameMk id="4" creationId="{00000000-0000-0000-0000-000000000000}"/>
          </ac:graphicFrameMkLst>
        </pc:graphicFrameChg>
      </pc:sldChg>
      <pc:sldChg chg="modSp">
        <pc:chgData name="Judson Santiago" userId="ebb108da2f256286" providerId="LiveId" clId="{A19AEF79-DAFC-487C-B14C-1401A4DC5221}" dt="2019-02-14T18:14:54.220" v="665" actId="20577"/>
        <pc:sldMkLst>
          <pc:docMk/>
          <pc:sldMk cId="0" sldId="277"/>
        </pc:sldMkLst>
        <pc:spChg chg="mod">
          <ac:chgData name="Judson Santiago" userId="ebb108da2f256286" providerId="LiveId" clId="{A19AEF79-DAFC-487C-B14C-1401A4DC5221}" dt="2019-02-14T18:14:54.220" v="665" actId="20577"/>
          <ac:spMkLst>
            <pc:docMk/>
            <pc:sldMk cId="0" sldId="277"/>
            <ac:spMk id="3" creationId="{00000000-0000-0000-0000-000000000000}"/>
          </ac:spMkLst>
        </pc:spChg>
        <pc:spChg chg="mod">
          <ac:chgData name="Judson Santiago" userId="ebb108da2f256286" providerId="LiveId" clId="{A19AEF79-DAFC-487C-B14C-1401A4DC5221}" dt="2019-02-14T18:04:28.508" v="534" actId="1076"/>
          <ac:spMkLst>
            <pc:docMk/>
            <pc:sldMk cId="0" sldId="277"/>
            <ac:spMk id="5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08:23.957" v="562" actId="14100"/>
        <pc:sldMkLst>
          <pc:docMk/>
          <pc:sldMk cId="0" sldId="278"/>
        </pc:sldMkLst>
        <pc:spChg chg="mod">
          <ac:chgData name="Judson Santiago" userId="ebb108da2f256286" providerId="LiveId" clId="{A19AEF79-DAFC-487C-B14C-1401A4DC5221}" dt="2019-02-14T18:07:07.072" v="557" actId="20577"/>
          <ac:spMkLst>
            <pc:docMk/>
            <pc:sldMk cId="0" sldId="278"/>
            <ac:spMk id="3" creationId="{00000000-0000-0000-0000-000000000000}"/>
          </ac:spMkLst>
        </pc:spChg>
        <pc:spChg chg="mod">
          <ac:chgData name="Judson Santiago" userId="ebb108da2f256286" providerId="LiveId" clId="{A19AEF79-DAFC-487C-B14C-1401A4DC5221}" dt="2019-02-14T18:08:23.957" v="562" actId="14100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09:31.894" v="588" actId="20577"/>
        <pc:sldMkLst>
          <pc:docMk/>
          <pc:sldMk cId="0" sldId="279"/>
        </pc:sldMkLst>
        <pc:spChg chg="mod">
          <ac:chgData name="Judson Santiago" userId="ebb108da2f256286" providerId="LiveId" clId="{A19AEF79-DAFC-487C-B14C-1401A4DC5221}" dt="2019-02-14T18:09:31.894" v="588" actId="20577"/>
          <ac:spMkLst>
            <pc:docMk/>
            <pc:sldMk cId="0" sldId="279"/>
            <ac:spMk id="4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12:52.139" v="650" actId="207"/>
        <pc:sldMkLst>
          <pc:docMk/>
          <pc:sldMk cId="0" sldId="280"/>
        </pc:sldMkLst>
        <pc:spChg chg="mod">
          <ac:chgData name="Judson Santiago" userId="ebb108da2f256286" providerId="LiveId" clId="{A19AEF79-DAFC-487C-B14C-1401A4DC5221}" dt="2019-02-14T18:12:52.139" v="650" actId="207"/>
          <ac:spMkLst>
            <pc:docMk/>
            <pc:sldMk cId="0" sldId="280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A19AEF79-DAFC-487C-B14C-1401A4DC5221}" dt="2019-02-14T18:14:29.016" v="663" actId="478"/>
        <pc:sldMkLst>
          <pc:docMk/>
          <pc:sldMk cId="0" sldId="282"/>
        </pc:sldMkLst>
        <pc:graphicFrameChg chg="del modGraphic">
          <ac:chgData name="Judson Santiago" userId="ebb108da2f256286" providerId="LiveId" clId="{A19AEF79-DAFC-487C-B14C-1401A4DC5221}" dt="2019-02-14T18:14:29.016" v="663" actId="478"/>
          <ac:graphicFrameMkLst>
            <pc:docMk/>
            <pc:sldMk cId="0" sldId="282"/>
            <ac:graphicFrameMk id="4" creationId="{00000000-0000-0000-0000-000000000000}"/>
          </ac:graphicFrameMkLst>
        </pc:graphicFrameChg>
        <pc:graphicFrameChg chg="add mod modGraphic">
          <ac:chgData name="Judson Santiago" userId="ebb108da2f256286" providerId="LiveId" clId="{A19AEF79-DAFC-487C-B14C-1401A4DC5221}" dt="2019-02-14T18:14:18.047" v="661" actId="1076"/>
          <ac:graphicFrameMkLst>
            <pc:docMk/>
            <pc:sldMk cId="0" sldId="282"/>
            <ac:graphicFrameMk id="5" creationId="{ABF4B5ED-D717-4DB0-AA1E-BD2933CF7291}"/>
          </ac:graphicFrameMkLst>
        </pc:graphicFrameChg>
      </pc:sldChg>
      <pc:sldChg chg="modSp">
        <pc:chgData name="Judson Santiago" userId="ebb108da2f256286" providerId="LiveId" clId="{A19AEF79-DAFC-487C-B14C-1401A4DC5221}" dt="2019-02-14T18:15:39.038" v="677" actId="20577"/>
        <pc:sldMkLst>
          <pc:docMk/>
          <pc:sldMk cId="0" sldId="283"/>
        </pc:sldMkLst>
        <pc:spChg chg="mod">
          <ac:chgData name="Judson Santiago" userId="ebb108da2f256286" providerId="LiveId" clId="{A19AEF79-DAFC-487C-B14C-1401A4DC5221}" dt="2019-02-14T18:15:39.038" v="677" actId="20577"/>
          <ac:spMkLst>
            <pc:docMk/>
            <pc:sldMk cId="0" sldId="283"/>
            <ac:spMk id="3" creationId="{00000000-0000-0000-0000-000000000000}"/>
          </ac:spMkLst>
        </pc:spChg>
        <pc:spChg chg="mod">
          <ac:chgData name="Judson Santiago" userId="ebb108da2f256286" providerId="LiveId" clId="{A19AEF79-DAFC-487C-B14C-1401A4DC5221}" dt="2019-02-14T18:15:21.667" v="667" actId="403"/>
          <ac:spMkLst>
            <pc:docMk/>
            <pc:sldMk cId="0" sldId="283"/>
            <ac:spMk id="5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16:54.799" v="701" actId="1076"/>
        <pc:sldMkLst>
          <pc:docMk/>
          <pc:sldMk cId="0" sldId="284"/>
        </pc:sldMkLst>
        <pc:spChg chg="mod">
          <ac:chgData name="Judson Santiago" userId="ebb108da2f256286" providerId="LiveId" clId="{A19AEF79-DAFC-487C-B14C-1401A4DC5221}" dt="2019-02-14T18:16:35.100" v="698" actId="207"/>
          <ac:spMkLst>
            <pc:docMk/>
            <pc:sldMk cId="0" sldId="284"/>
            <ac:spMk id="3" creationId="{00000000-0000-0000-0000-000000000000}"/>
          </ac:spMkLst>
        </pc:spChg>
        <pc:spChg chg="mod">
          <ac:chgData name="Judson Santiago" userId="ebb108da2f256286" providerId="LiveId" clId="{A19AEF79-DAFC-487C-B14C-1401A4DC5221}" dt="2019-02-14T18:16:54.799" v="701" actId="1076"/>
          <ac:spMkLst>
            <pc:docMk/>
            <pc:sldMk cId="0" sldId="284"/>
            <ac:spMk id="5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20:25.716" v="729" actId="20577"/>
        <pc:sldMkLst>
          <pc:docMk/>
          <pc:sldMk cId="0" sldId="285"/>
        </pc:sldMkLst>
        <pc:spChg chg="mod">
          <ac:chgData name="Judson Santiago" userId="ebb108da2f256286" providerId="LiveId" clId="{A19AEF79-DAFC-487C-B14C-1401A4DC5221}" dt="2019-02-14T18:20:25.716" v="729" actId="20577"/>
          <ac:spMkLst>
            <pc:docMk/>
            <pc:sldMk cId="0" sldId="285"/>
            <ac:spMk id="4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22:58.597" v="774" actId="20577"/>
        <pc:sldMkLst>
          <pc:docMk/>
          <pc:sldMk cId="0" sldId="288"/>
        </pc:sldMkLst>
        <pc:spChg chg="mod">
          <ac:chgData name="Judson Santiago" userId="ebb108da2f256286" providerId="LiveId" clId="{A19AEF79-DAFC-487C-B14C-1401A4DC5221}" dt="2019-02-14T18:22:58.597" v="774" actId="20577"/>
          <ac:spMkLst>
            <pc:docMk/>
            <pc:sldMk cId="0" sldId="288"/>
            <ac:spMk id="4" creationId="{00000000-0000-0000-0000-000000000000}"/>
          </ac:spMkLst>
        </pc:spChg>
      </pc:sldChg>
      <pc:sldChg chg="addSp delSp modSp">
        <pc:chgData name="Judson Santiago" userId="ebb108da2f256286" providerId="LiveId" clId="{A19AEF79-DAFC-487C-B14C-1401A4DC5221}" dt="2019-02-14T18:26:13.443" v="795" actId="368"/>
        <pc:sldMkLst>
          <pc:docMk/>
          <pc:sldMk cId="0" sldId="290"/>
        </pc:sldMkLst>
        <pc:spChg chg="mod">
          <ac:chgData name="Judson Santiago" userId="ebb108da2f256286" providerId="LiveId" clId="{A19AEF79-DAFC-487C-B14C-1401A4DC5221}" dt="2019-02-14T18:26:13.443" v="795" actId="368"/>
          <ac:spMkLst>
            <pc:docMk/>
            <pc:sldMk cId="0" sldId="290"/>
            <ac:spMk id="2" creationId="{00000000-0000-0000-0000-000000000000}"/>
          </ac:spMkLst>
        </pc:spChg>
        <pc:graphicFrameChg chg="del modGraphic">
          <ac:chgData name="Judson Santiago" userId="ebb108da2f256286" providerId="LiveId" clId="{A19AEF79-DAFC-487C-B14C-1401A4DC5221}" dt="2019-02-14T18:25:40.387" v="793" actId="478"/>
          <ac:graphicFrameMkLst>
            <pc:docMk/>
            <pc:sldMk cId="0" sldId="290"/>
            <ac:graphicFrameMk id="4" creationId="{00000000-0000-0000-0000-000000000000}"/>
          </ac:graphicFrameMkLst>
        </pc:graphicFrameChg>
        <pc:graphicFrameChg chg="add mod modGraphic">
          <ac:chgData name="Judson Santiago" userId="ebb108da2f256286" providerId="LiveId" clId="{A19AEF79-DAFC-487C-B14C-1401A4DC5221}" dt="2019-02-14T18:25:45.011" v="794" actId="1076"/>
          <ac:graphicFrameMkLst>
            <pc:docMk/>
            <pc:sldMk cId="0" sldId="290"/>
            <ac:graphicFrameMk id="5" creationId="{B5482B16-2C66-4683-ACAA-849A2076963B}"/>
          </ac:graphicFrameMkLst>
        </pc:graphicFrameChg>
      </pc:sldChg>
      <pc:sldChg chg="modSp">
        <pc:chgData name="Judson Santiago" userId="ebb108da2f256286" providerId="LiveId" clId="{A19AEF79-DAFC-487C-B14C-1401A4DC5221}" dt="2019-02-14T18:27:45.948" v="797" actId="403"/>
        <pc:sldMkLst>
          <pc:docMk/>
          <pc:sldMk cId="0" sldId="291"/>
        </pc:sldMkLst>
        <pc:spChg chg="mod">
          <ac:chgData name="Judson Santiago" userId="ebb108da2f256286" providerId="LiveId" clId="{A19AEF79-DAFC-487C-B14C-1401A4DC5221}" dt="2019-02-14T18:27:45.948" v="797" actId="403"/>
          <ac:spMkLst>
            <pc:docMk/>
            <pc:sldMk cId="0" sldId="291"/>
            <ac:spMk id="4" creationId="{00000000-0000-0000-0000-000000000000}"/>
          </ac:spMkLst>
        </pc:spChg>
        <pc:spChg chg="mod">
          <ac:chgData name="Judson Santiago" userId="ebb108da2f256286" providerId="LiveId" clId="{A19AEF79-DAFC-487C-B14C-1401A4DC5221}" dt="2019-02-14T18:27:40.907" v="796" actId="403"/>
          <ac:spMkLst>
            <pc:docMk/>
            <pc:sldMk cId="0" sldId="291"/>
            <ac:spMk id="5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28:57.718" v="803" actId="20577"/>
        <pc:sldMkLst>
          <pc:docMk/>
          <pc:sldMk cId="0" sldId="292"/>
        </pc:sldMkLst>
        <pc:spChg chg="mod">
          <ac:chgData name="Judson Santiago" userId="ebb108da2f256286" providerId="LiveId" clId="{A19AEF79-DAFC-487C-B14C-1401A4DC5221}" dt="2019-02-14T18:28:57.718" v="803" actId="20577"/>
          <ac:spMkLst>
            <pc:docMk/>
            <pc:sldMk cId="0" sldId="292"/>
            <ac:spMk id="4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30:45.056" v="825" actId="207"/>
        <pc:sldMkLst>
          <pc:docMk/>
          <pc:sldMk cId="0" sldId="294"/>
        </pc:sldMkLst>
        <pc:spChg chg="mod">
          <ac:chgData name="Judson Santiago" userId="ebb108da2f256286" providerId="LiveId" clId="{A19AEF79-DAFC-487C-B14C-1401A4DC5221}" dt="2019-02-14T18:30:45.056" v="825" actId="207"/>
          <ac:spMkLst>
            <pc:docMk/>
            <pc:sldMk cId="0" sldId="294"/>
            <ac:spMk id="4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31:21.391" v="827" actId="403"/>
        <pc:sldMkLst>
          <pc:docMk/>
          <pc:sldMk cId="0" sldId="295"/>
        </pc:sldMkLst>
        <pc:spChg chg="mod">
          <ac:chgData name="Judson Santiago" userId="ebb108da2f256286" providerId="LiveId" clId="{A19AEF79-DAFC-487C-B14C-1401A4DC5221}" dt="2019-02-14T18:31:15.736" v="826" actId="403"/>
          <ac:spMkLst>
            <pc:docMk/>
            <pc:sldMk cId="0" sldId="295"/>
            <ac:spMk id="4" creationId="{00000000-0000-0000-0000-000000000000}"/>
          </ac:spMkLst>
        </pc:spChg>
        <pc:spChg chg="mod">
          <ac:chgData name="Judson Santiago" userId="ebb108da2f256286" providerId="LiveId" clId="{A19AEF79-DAFC-487C-B14C-1401A4DC5221}" dt="2019-02-14T18:31:21.391" v="827" actId="403"/>
          <ac:spMkLst>
            <pc:docMk/>
            <pc:sldMk cId="0" sldId="295"/>
            <ac:spMk id="5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33:23.730" v="829" actId="403"/>
        <pc:sldMkLst>
          <pc:docMk/>
          <pc:sldMk cId="0" sldId="296"/>
        </pc:sldMkLst>
        <pc:spChg chg="mod">
          <ac:chgData name="Judson Santiago" userId="ebb108da2f256286" providerId="LiveId" clId="{A19AEF79-DAFC-487C-B14C-1401A4DC5221}" dt="2019-02-14T18:33:18.709" v="828" actId="403"/>
          <ac:spMkLst>
            <pc:docMk/>
            <pc:sldMk cId="0" sldId="296"/>
            <ac:spMk id="4" creationId="{00000000-0000-0000-0000-000000000000}"/>
          </ac:spMkLst>
        </pc:spChg>
        <pc:spChg chg="mod">
          <ac:chgData name="Judson Santiago" userId="ebb108da2f256286" providerId="LiveId" clId="{A19AEF79-DAFC-487C-B14C-1401A4DC5221}" dt="2019-02-14T18:33:23.730" v="829" actId="403"/>
          <ac:spMkLst>
            <pc:docMk/>
            <pc:sldMk cId="0" sldId="296"/>
            <ac:spMk id="5" creationId="{00000000-0000-0000-0000-000000000000}"/>
          </ac:spMkLst>
        </pc:spChg>
      </pc:sldChg>
      <pc:sldChg chg="modSp">
        <pc:chgData name="Judson Santiago" userId="ebb108da2f256286" providerId="LiveId" clId="{A19AEF79-DAFC-487C-B14C-1401A4DC5221}" dt="2019-02-14T18:36:28.499" v="871" actId="368"/>
        <pc:sldMkLst>
          <pc:docMk/>
          <pc:sldMk cId="0" sldId="327"/>
        </pc:sldMkLst>
        <pc:spChg chg="mod">
          <ac:chgData name="Judson Santiago" userId="ebb108da2f256286" providerId="LiveId" clId="{A19AEF79-DAFC-487C-B14C-1401A4DC5221}" dt="2019-02-14T18:36:28.499" v="871" actId="368"/>
          <ac:spMkLst>
            <pc:docMk/>
            <pc:sldMk cId="0" sldId="327"/>
            <ac:spMk id="3" creationId="{00000000-0000-0000-0000-000000000000}"/>
          </ac:spMkLst>
        </pc:spChg>
      </pc:sldChg>
      <pc:sldChg chg="modSp add">
        <pc:chgData name="Judson Santiago" userId="ebb108da2f256286" providerId="LiveId" clId="{A19AEF79-DAFC-487C-B14C-1401A4DC5221}" dt="2019-02-14T17:52:50.074" v="466" actId="20577"/>
        <pc:sldMkLst>
          <pc:docMk/>
          <pc:sldMk cId="1009384942" sldId="328"/>
        </pc:sldMkLst>
        <pc:spChg chg="mod">
          <ac:chgData name="Judson Santiago" userId="ebb108da2f256286" providerId="LiveId" clId="{A19AEF79-DAFC-487C-B14C-1401A4DC5221}" dt="2019-02-14T17:52:50.074" v="466" actId="20577"/>
          <ac:spMkLst>
            <pc:docMk/>
            <pc:sldMk cId="1009384942" sldId="32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A7AF6-8A29-42EE-9321-4472A871EC99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C2CB7-8F13-4B93-A51E-D888BB993D7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901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Objetivos:</a:t>
            </a:r>
          </a:p>
          <a:p>
            <a:r>
              <a:rPr lang="pt-BR" dirty="0"/>
              <a:t>- Aprender a usar os operadores lógicos em conjunto com o </a:t>
            </a:r>
            <a:r>
              <a:rPr lang="pt-BR" dirty="0" err="1"/>
              <a:t>if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30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Todas essas são situações em que o programa realiza uma ação mediante a avaliação de uma condição.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16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0 = false</a:t>
            </a:r>
          </a:p>
          <a:p>
            <a:r>
              <a:rPr lang="pt-BR" dirty="0"/>
              <a:t>1 = true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011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Programa mostra quantos</a:t>
            </a:r>
            <a:r>
              <a:rPr lang="pt-BR" baseline="0" dirty="0"/>
              <a:t> vizinhos são mais velhos que você.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542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 Ilustrar </a:t>
            </a:r>
            <a:r>
              <a:rPr lang="pt-BR" sz="1200" baseline="0" dirty="0">
                <a:solidFill>
                  <a:schemeClr val="bg1"/>
                </a:solidFill>
              </a:rPr>
              <a:t>laços e condicionais </a:t>
            </a:r>
            <a:r>
              <a:rPr lang="pt-BR" sz="1200" baseline="0">
                <a:solidFill>
                  <a:schemeClr val="bg1"/>
                </a:solidFill>
              </a:rPr>
              <a:t>no depurador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3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Programa que testa uma faixa de valores.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C2CB7-8F13-4B93-A51E-D888BB993D76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06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4B58-A8DD-49CC-8B87-3205B550A53B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4BF4B58-A8DD-49CC-8B87-3205B550A53B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4BF4B58-A8DD-49CC-8B87-3205B550A53B}" type="datetimeFigureOut">
              <a:rPr lang="pt-BR" smtClean="0"/>
              <a:pPr/>
              <a:t>16/12/2019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2CC64A2-7884-4042-806B-AF93FB3A74D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operador C++ equivalente ao E lógico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&amp;&amp;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operador &amp;&amp; tem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precedência menor que os operadores relacionais</a:t>
            </a:r>
            <a:r>
              <a:rPr lang="pt-BR" dirty="0"/>
              <a:t>, por isso os parênteses não são necessários no exemplo acima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703512" y="2636912"/>
            <a:ext cx="70009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5 == 3 &amp;&amp; 4 == 4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false &amp;&amp; true  = false</a:t>
            </a:r>
          </a:p>
          <a:p>
            <a:r>
              <a:rPr lang="pt-BR" sz="2000" dirty="0">
                <a:latin typeface="+mj-lt"/>
              </a:rPr>
              <a:t>5 &gt; 3  &amp;&amp; 5 &gt; 10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true  &amp;&amp; false = false</a:t>
            </a:r>
          </a:p>
          <a:p>
            <a:r>
              <a:rPr lang="pt-BR" sz="2000" dirty="0">
                <a:latin typeface="+mj-lt"/>
              </a:rPr>
              <a:t>5 &lt; 8  &amp;&amp; 5 &lt; 10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true  &amp;&amp; true  = true</a:t>
            </a:r>
          </a:p>
          <a:p>
            <a:r>
              <a:rPr lang="pt-BR" sz="2000" dirty="0">
                <a:latin typeface="+mj-lt"/>
              </a:rPr>
              <a:t>5 &gt; 8  &amp;&amp; 5 &lt; 2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false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&amp;&amp;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false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=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false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operador &amp;&amp; é um ponto de sequência</a:t>
            </a:r>
            <a:r>
              <a:rPr lang="pt-BR" dirty="0"/>
              <a:t>, ou seja, qualquer mudança feita do lado esquerdo ocorre antes da avaliação da expressão do lado direito</a:t>
            </a:r>
          </a:p>
          <a:p>
            <a:pPr lvl="1"/>
            <a:r>
              <a:rPr lang="pt-BR" dirty="0"/>
              <a:t>Se a variável 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i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 tem inicialmente o valor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10</a:t>
            </a:r>
            <a:r>
              <a:rPr lang="pt-BR" dirty="0"/>
              <a:t>, ela terá o valor </a:t>
            </a:r>
            <a:r>
              <a:rPr lang="pt-BR" dirty="0">
                <a:latin typeface="+mj-lt"/>
              </a:rPr>
              <a:t>11</a:t>
            </a:r>
            <a:r>
              <a:rPr lang="pt-BR" dirty="0"/>
              <a:t> no momento da comparação com </a:t>
            </a:r>
            <a:r>
              <a:rPr lang="pt-BR" sz="2400" dirty="0">
                <a:latin typeface="+mj-lt"/>
              </a:rPr>
              <a:t>j</a:t>
            </a:r>
            <a:endParaRPr lang="pt-BR" dirty="0">
              <a:latin typeface="+mj-lt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Além disso, C++ não avaliará a expressão a direita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a expressão a esquerda é falsa</a:t>
            </a:r>
          </a:p>
        </p:txBody>
      </p:sp>
      <p:sp>
        <p:nvSpPr>
          <p:cNvPr id="5" name="Retângulo 4"/>
          <p:cNvSpPr/>
          <p:nvPr/>
        </p:nvSpPr>
        <p:spPr>
          <a:xfrm>
            <a:off x="2207568" y="4365104"/>
            <a:ext cx="2870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i++ &lt; 6 &amp;&amp; i == j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541520"/>
            <a:ext cx="10363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VetTam</a:t>
            </a:r>
            <a:r>
              <a:rPr lang="pt-BR" sz="1400" dirty="0">
                <a:latin typeface="+mj-lt"/>
              </a:rPr>
              <a:t> = 6;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idades[</a:t>
            </a:r>
            <a:r>
              <a:rPr lang="pt-BR" sz="1400" dirty="0" err="1">
                <a:latin typeface="+mj-lt"/>
              </a:rPr>
              <a:t>VetTam</a:t>
            </a:r>
            <a:r>
              <a:rPr lang="pt-BR" sz="1400" dirty="0">
                <a:latin typeface="+mj-lt"/>
              </a:rPr>
              <a:t>];</a:t>
            </a:r>
          </a:p>
          <a:p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a idade dos seus vizinhos.\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nO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programa termina quando você tiver\n" </a:t>
            </a:r>
          </a:p>
          <a:p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        </a:t>
            </a:r>
            <a:r>
              <a:rPr lang="pt-BR" sz="1400" dirty="0">
                <a:latin typeface="+mj-lt"/>
              </a:rPr>
              <a:t>&lt;&lt;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VetTam</a:t>
            </a:r>
            <a:r>
              <a:rPr lang="pt-BR" sz="1400" dirty="0">
                <a:latin typeface="+mj-lt"/>
              </a:rPr>
              <a:t> &lt;&lt;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" entradas ou digitar um valor negativo.\n"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 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i = 0;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num;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tem_vaga</a:t>
            </a:r>
            <a:r>
              <a:rPr lang="pt-BR" sz="1400" dirty="0">
                <a:latin typeface="+mj-lt"/>
              </a:rPr>
              <a:t> =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true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"Idade: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400" dirty="0">
                <a:latin typeface="+mj-lt"/>
              </a:rPr>
              <a:t> (</a:t>
            </a:r>
            <a:r>
              <a:rPr lang="pt-BR" sz="1400" dirty="0" err="1">
                <a:latin typeface="+mj-lt"/>
              </a:rPr>
              <a:t>tem_vaga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&amp;&amp; </a:t>
            </a:r>
            <a:r>
              <a:rPr lang="pt-BR" sz="1400" dirty="0" err="1">
                <a:latin typeface="+mj-lt"/>
              </a:rPr>
              <a:t>cin</a:t>
            </a:r>
            <a:r>
              <a:rPr lang="pt-BR" sz="1400" dirty="0">
                <a:latin typeface="+mj-lt"/>
              </a:rPr>
              <a:t> &gt;&gt; num &amp;&amp; num &gt;= 0)</a:t>
            </a:r>
          </a:p>
          <a:p>
            <a:r>
              <a:rPr lang="pt-BR" sz="1400" dirty="0">
                <a:latin typeface="+mj-lt"/>
              </a:rPr>
              <a:t>     {</a:t>
            </a:r>
          </a:p>
          <a:p>
            <a:r>
              <a:rPr lang="pt-BR" sz="1400" dirty="0">
                <a:latin typeface="+mj-lt"/>
              </a:rPr>
              <a:t>         idades[i++] = num;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(i &lt; </a:t>
            </a:r>
            <a:r>
              <a:rPr lang="pt-BR" sz="1400" dirty="0" err="1">
                <a:latin typeface="+mj-lt"/>
              </a:rPr>
              <a:t>VetTam</a:t>
            </a:r>
            <a:r>
              <a:rPr lang="pt-BR" sz="1400" dirty="0">
                <a:latin typeface="+mj-lt"/>
              </a:rPr>
              <a:t>)</a:t>
            </a:r>
          </a:p>
          <a:p>
            <a:r>
              <a:rPr lang="pt-BR" sz="1400" dirty="0">
                <a:latin typeface="+mj-lt"/>
              </a:rPr>
              <a:t>       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"Idade: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>
                <a:latin typeface="+mj-lt"/>
              </a:rPr>
              <a:t>            </a:t>
            </a:r>
            <a:r>
              <a:rPr lang="pt-BR" sz="1400" dirty="0" err="1">
                <a:latin typeface="+mj-lt"/>
              </a:rPr>
              <a:t>tem_vaga</a:t>
            </a:r>
            <a:r>
              <a:rPr lang="pt-BR" sz="1400" dirty="0">
                <a:latin typeface="+mj-lt"/>
              </a:rPr>
              <a:t> =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false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03512" y="6438256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65000"/>
                  </a:schemeClr>
                </a:solidFill>
                <a:latin typeface="+mj-lt"/>
              </a:rPr>
              <a:t>continua </a:t>
            </a:r>
            <a:r>
              <a:rPr lang="pt-BR" dirty="0">
                <a:solidFill>
                  <a:schemeClr val="tx1">
                    <a:lumMod val="65000"/>
                  </a:schemeClr>
                </a:solidFill>
                <a:latin typeface="+mj-lt"/>
                <a:sym typeface="Wingdings" pitchFamily="2" charset="2"/>
              </a:rPr>
              <a:t></a:t>
            </a:r>
            <a:endParaRPr lang="pt-BR" dirty="0">
              <a:solidFill>
                <a:schemeClr val="tx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11591925" y="6390817"/>
            <a:ext cx="617266" cy="495111"/>
            <a:chOff x="11582400" y="6381328"/>
            <a:chExt cx="617266" cy="495111"/>
          </a:xfrm>
        </p:grpSpPr>
        <p:sp>
          <p:nvSpPr>
            <p:cNvPr id="7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1700808"/>
            <a:ext cx="10363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>
                <a:latin typeface="+mj-lt"/>
              </a:rPr>
              <a:t>(i == 0)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"Sem dados, tchau!\n"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{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sua idade: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voce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cin</a:t>
            </a:r>
            <a:r>
              <a:rPr lang="pt-BR" sz="1400" dirty="0">
                <a:latin typeface="+mj-lt"/>
              </a:rPr>
              <a:t> &gt;&gt; </a:t>
            </a:r>
            <a:r>
              <a:rPr lang="pt-BR" sz="1400" dirty="0" err="1">
                <a:latin typeface="+mj-lt"/>
              </a:rPr>
              <a:t>voce</a:t>
            </a:r>
            <a:r>
              <a:rPr lang="pt-BR" sz="1400" dirty="0">
                <a:latin typeface="+mj-lt"/>
              </a:rPr>
              <a:t>;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cont</a:t>
            </a:r>
            <a:r>
              <a:rPr lang="pt-BR" sz="1400" dirty="0">
                <a:latin typeface="+mj-lt"/>
              </a:rPr>
              <a:t> = 0;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for</a:t>
            </a:r>
            <a:r>
              <a:rPr lang="pt-BR" sz="1400" dirty="0">
                <a:latin typeface="+mj-lt"/>
              </a:rPr>
              <a:t> 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j = 0; j &lt; i; ++j)</a:t>
            </a:r>
          </a:p>
          <a:p>
            <a:r>
              <a:rPr lang="pt-BR" sz="1400" dirty="0">
                <a:latin typeface="+mj-lt"/>
              </a:rPr>
              <a:t>         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(idades[j] &gt; </a:t>
            </a:r>
            <a:r>
              <a:rPr lang="pt-BR" sz="1400" dirty="0" err="1">
                <a:latin typeface="+mj-lt"/>
              </a:rPr>
              <a:t>voce</a:t>
            </a:r>
            <a:r>
              <a:rPr lang="pt-BR" sz="1400" dirty="0">
                <a:latin typeface="+mj-lt"/>
              </a:rPr>
              <a:t>)</a:t>
            </a:r>
          </a:p>
          <a:p>
            <a:r>
              <a:rPr lang="pt-BR" sz="1400" dirty="0">
                <a:latin typeface="+mj-lt"/>
              </a:rPr>
              <a:t>                 ++</a:t>
            </a:r>
            <a:r>
              <a:rPr lang="pt-BR" sz="1400" dirty="0" err="1">
                <a:latin typeface="+mj-lt"/>
              </a:rPr>
              <a:t>cont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}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 err="1">
                <a:latin typeface="+mj-lt"/>
              </a:rPr>
              <a:t>cont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dos seus vizinhos são mais velhos que você.\n"</a:t>
            </a:r>
            <a:r>
              <a:rPr lang="pt-BR" sz="1400" dirty="0">
                <a:latin typeface="+mj-lt"/>
              </a:rPr>
              <a:t>;         </a:t>
            </a:r>
          </a:p>
          <a:p>
            <a:r>
              <a:rPr lang="pt-BR" sz="1400" dirty="0">
                <a:latin typeface="+mj-lt"/>
              </a:rPr>
              <a:t>     }</a:t>
            </a:r>
          </a:p>
          <a:p>
            <a:endParaRPr lang="pt-BR" sz="14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400" dirty="0">
                <a:latin typeface="+mj-lt"/>
              </a:rPr>
              <a:t> 0;</a:t>
            </a:r>
          </a:p>
          <a:p>
            <a:r>
              <a:rPr lang="pt-BR" sz="1400" dirty="0">
                <a:latin typeface="+mj-lt"/>
              </a:rPr>
              <a:t>}</a:t>
            </a:r>
          </a:p>
          <a:p>
            <a:r>
              <a:rPr lang="pt-BR" sz="1400" dirty="0">
                <a:latin typeface="+mj-lt"/>
              </a:rPr>
              <a:t>     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11591925" y="6390817"/>
            <a:ext cx="617266" cy="495111"/>
            <a:chOff x="11582400" y="6381328"/>
            <a:chExt cx="617266" cy="495111"/>
          </a:xfrm>
        </p:grpSpPr>
        <p:sp>
          <p:nvSpPr>
            <p:cNvPr id="6" name="Triângulo isósceles 6"/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programa usa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contador</a:t>
            </a:r>
            <a:r>
              <a:rPr lang="pt-BR" dirty="0"/>
              <a:t> para guardar quantos </a:t>
            </a:r>
            <a:br>
              <a:rPr lang="pt-BR" dirty="0"/>
            </a:br>
            <a:r>
              <a:rPr lang="pt-BR" dirty="0"/>
              <a:t>valores obedecem a uma condição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348880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+mj-lt"/>
              </a:rPr>
              <a:t>Entre com a idade dos seus vizinhos.</a:t>
            </a:r>
          </a:p>
          <a:p>
            <a:r>
              <a:rPr lang="pt-BR" sz="1600" dirty="0">
                <a:latin typeface="+mj-lt"/>
              </a:rPr>
              <a:t>O programa termina quando você tiver </a:t>
            </a:r>
          </a:p>
          <a:p>
            <a:r>
              <a:rPr lang="pt-BR" sz="1600" dirty="0">
                <a:latin typeface="+mj-lt"/>
              </a:rPr>
              <a:t>6 entradas ou digitar um valor negativo.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Idade: </a:t>
            </a:r>
            <a:r>
              <a:rPr lang="pt-BR" sz="1600" b="1" dirty="0">
                <a:solidFill>
                  <a:schemeClr val="accent3"/>
                </a:solidFill>
                <a:latin typeface="+mj-lt"/>
              </a:rPr>
              <a:t>39</a:t>
            </a:r>
          </a:p>
          <a:p>
            <a:r>
              <a:rPr lang="pt-BR" sz="1600" dirty="0">
                <a:latin typeface="+mj-lt"/>
              </a:rPr>
              <a:t>Idade: </a:t>
            </a:r>
            <a:r>
              <a:rPr lang="pt-BR" sz="1600" b="1" dirty="0">
                <a:solidFill>
                  <a:schemeClr val="accent3"/>
                </a:solidFill>
                <a:latin typeface="+mj-lt"/>
              </a:rPr>
              <a:t>45</a:t>
            </a:r>
          </a:p>
          <a:p>
            <a:r>
              <a:rPr lang="pt-BR" sz="1600" dirty="0">
                <a:latin typeface="+mj-lt"/>
              </a:rPr>
              <a:t>Idade: </a:t>
            </a:r>
            <a:r>
              <a:rPr lang="pt-BR" sz="1600" b="1" dirty="0">
                <a:solidFill>
                  <a:schemeClr val="accent3"/>
                </a:solidFill>
                <a:latin typeface="+mj-lt"/>
              </a:rPr>
              <a:t>19</a:t>
            </a:r>
          </a:p>
          <a:p>
            <a:r>
              <a:rPr lang="pt-BR" sz="1600" dirty="0">
                <a:latin typeface="+mj-lt"/>
              </a:rPr>
              <a:t>Idade: </a:t>
            </a:r>
            <a:r>
              <a:rPr lang="pt-BR" sz="1600" b="1" dirty="0">
                <a:solidFill>
                  <a:schemeClr val="accent3"/>
                </a:solidFill>
                <a:latin typeface="+mj-lt"/>
              </a:rPr>
              <a:t>28</a:t>
            </a:r>
          </a:p>
          <a:p>
            <a:r>
              <a:rPr lang="pt-BR" sz="1600" dirty="0">
                <a:latin typeface="+mj-lt"/>
              </a:rPr>
              <a:t>Idade: </a:t>
            </a:r>
            <a:r>
              <a:rPr lang="pt-BR" sz="1600" b="1" dirty="0">
                <a:solidFill>
                  <a:schemeClr val="accent3"/>
                </a:solidFill>
                <a:latin typeface="+mj-lt"/>
              </a:rPr>
              <a:t>-1</a:t>
            </a:r>
          </a:p>
          <a:p>
            <a:r>
              <a:rPr lang="pt-BR" sz="1600" dirty="0">
                <a:latin typeface="+mj-lt"/>
              </a:rPr>
              <a:t>Entre com sua idade: </a:t>
            </a:r>
            <a:r>
              <a:rPr lang="pt-BR" sz="1600" b="1" dirty="0">
                <a:latin typeface="+mj-lt"/>
              </a:rPr>
              <a:t>20</a:t>
            </a:r>
          </a:p>
          <a:p>
            <a:r>
              <a:rPr lang="pt-BR" sz="1600" b="1" dirty="0">
                <a:latin typeface="+mj-lt"/>
              </a:rPr>
              <a:t>3</a:t>
            </a:r>
            <a:r>
              <a:rPr lang="pt-BR" sz="1600" dirty="0">
                <a:latin typeface="+mj-lt"/>
              </a:rPr>
              <a:t> dos seus vizinho são mais velhos que você.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84270"/>
            <a:ext cx="1031093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std</a:t>
            </a:r>
            <a:r>
              <a:rPr lang="pt-BR" sz="1400" dirty="0">
                <a:latin typeface="+mj-lt"/>
              </a:rPr>
              <a:t>;</a:t>
            </a:r>
            <a:br>
              <a:rPr lang="pt-BR" sz="1400" dirty="0">
                <a:latin typeface="+mj-lt"/>
              </a:rPr>
            </a:b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char </a:t>
            </a:r>
            <a:r>
              <a:rPr lang="pt-BR" sz="1400" dirty="0">
                <a:latin typeface="+mj-lt"/>
              </a:rPr>
              <a:t>* qualifica[4] =  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vetor de ponteiros para char</a:t>
            </a:r>
          </a:p>
          <a:p>
            <a:r>
              <a:rPr lang="pt-BR" sz="1400" dirty="0">
                <a:latin typeface="+mj-lt"/>
              </a:rPr>
              <a:t>{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"jovem.\n"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"adulto.\n"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"velho.\n"</a:t>
            </a:r>
            <a:r>
              <a:rPr lang="pt-BR" sz="1400" dirty="0">
                <a:latin typeface="+mj-lt"/>
              </a:rPr>
              <a:t>,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"bebê.\n" </a:t>
            </a:r>
            <a:r>
              <a:rPr lang="pt-BR" sz="1400" dirty="0">
                <a:latin typeface="+mj-lt"/>
              </a:rPr>
              <a:t>};</a:t>
            </a: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</a:t>
            </a:r>
            <a:r>
              <a:rPr lang="pt-BR" sz="1400" dirty="0" err="1">
                <a:latin typeface="+mj-lt"/>
              </a:rPr>
              <a:t>main</a:t>
            </a:r>
            <a:r>
              <a:rPr lang="pt-BR" sz="1400" dirty="0">
                <a:latin typeface="+mj-lt"/>
              </a:rPr>
              <a:t>()</a:t>
            </a:r>
          </a:p>
          <a:p>
            <a:r>
              <a:rPr lang="pt-BR" sz="1400" dirty="0">
                <a:latin typeface="+mj-lt"/>
              </a:rPr>
              <a:t>{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400" dirty="0">
                <a:latin typeface="+mj-lt"/>
              </a:rPr>
              <a:t> idade, </a:t>
            </a:r>
            <a:r>
              <a:rPr lang="pt-BR" sz="1400" dirty="0" err="1">
                <a:latin typeface="+mj-lt"/>
              </a:rPr>
              <a:t>indice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cout</a:t>
            </a:r>
            <a:r>
              <a:rPr lang="pt-BR" sz="1400" dirty="0">
                <a:latin typeface="+mj-lt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sua idade em anos: "</a:t>
            </a:r>
            <a:r>
              <a:rPr lang="pt-BR" sz="1400" dirty="0">
                <a:latin typeface="+mj-lt"/>
              </a:rPr>
              <a:t>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400" dirty="0" err="1">
                <a:latin typeface="+mj-lt"/>
              </a:rPr>
              <a:t>cin</a:t>
            </a:r>
            <a:r>
              <a:rPr lang="pt-BR" sz="1400" dirty="0">
                <a:latin typeface="+mj-lt"/>
              </a:rPr>
              <a:t> &gt;&gt; idade;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endParaRPr lang="pt-BR" sz="1400" dirty="0">
              <a:latin typeface="+mj-lt"/>
            </a:endParaRPr>
          </a:p>
          <a:p>
            <a:r>
              <a:rPr lang="pt-BR" sz="1400" dirty="0">
                <a:latin typeface="+mj-lt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(idade &gt; 17 &amp;&amp; idade &lt; 35)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indice</a:t>
            </a:r>
            <a:r>
              <a:rPr lang="pt-BR" sz="1400" dirty="0">
                <a:latin typeface="+mj-lt"/>
              </a:rPr>
              <a:t> = 0;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(idade &gt;= 35 &amp;&amp; idade &lt; 50)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indice</a:t>
            </a:r>
            <a:r>
              <a:rPr lang="pt-BR" sz="1400" dirty="0">
                <a:latin typeface="+mj-lt"/>
              </a:rPr>
              <a:t> = 1;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400" dirty="0">
                <a:latin typeface="+mj-lt"/>
              </a:rPr>
              <a:t> (idade &gt;= 50 &amp;&amp; idade &lt; 65)</a:t>
            </a: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indice</a:t>
            </a:r>
            <a:r>
              <a:rPr lang="pt-BR" sz="1400" dirty="0">
                <a:latin typeface="+mj-lt"/>
              </a:rPr>
              <a:t> = 2;</a:t>
            </a:r>
          </a:p>
          <a:p>
            <a:r>
              <a:rPr lang="pt-BR" sz="1400" dirty="0">
                <a:latin typeface="+mj-lt"/>
              </a:rPr>
              <a:t> 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400" dirty="0">
                <a:latin typeface="+mj-lt"/>
              </a:rPr>
              <a:t>         </a:t>
            </a:r>
            <a:r>
              <a:rPr lang="pt-BR" sz="1400" dirty="0" err="1">
                <a:latin typeface="+mj-lt"/>
              </a:rPr>
              <a:t>indice</a:t>
            </a:r>
            <a:r>
              <a:rPr lang="pt-BR" sz="1400" dirty="0">
                <a:latin typeface="+mj-lt"/>
              </a:rPr>
              <a:t> = 3;</a:t>
            </a:r>
          </a:p>
          <a:p>
            <a:r>
              <a:rPr lang="pt-BR" sz="1400" dirty="0">
                <a:latin typeface="+mj-lt"/>
              </a:rPr>
              <a:t>     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     cout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"Você se qualifica na categoria "</a:t>
            </a:r>
            <a:r>
              <a:rPr lang="pt-BR" sz="1400" dirty="0">
                <a:latin typeface="+mj-lt"/>
              </a:rPr>
              <a:t> &lt;&lt; qualifica[</a:t>
            </a:r>
            <a:r>
              <a:rPr lang="pt-BR" sz="1400" dirty="0" err="1">
                <a:latin typeface="+mj-lt"/>
              </a:rPr>
              <a:t>indice</a:t>
            </a:r>
            <a:r>
              <a:rPr lang="pt-BR" sz="1400" dirty="0">
                <a:latin typeface="+mj-lt"/>
              </a:rPr>
              <a:t>];</a:t>
            </a:r>
          </a:p>
          <a:p>
            <a:r>
              <a:rPr lang="pt-BR" sz="14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Observe que para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 da faixa de valores </a:t>
            </a:r>
            <a:r>
              <a:rPr lang="pt-BR" dirty="0"/>
              <a:t>o operador &amp;&amp; deve unir duas expressões relacionais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31504" y="2348880"/>
            <a:ext cx="4224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Entre com sua idade em anos: </a:t>
            </a:r>
            <a:r>
              <a:rPr lang="pt-BR" sz="1600" dirty="0">
                <a:solidFill>
                  <a:schemeClr val="accent3"/>
                </a:solidFill>
                <a:latin typeface="+mj-lt"/>
              </a:rPr>
              <a:t>3</a:t>
            </a:r>
            <a:endParaRPr lang="pt-BR" sz="1600" b="1" dirty="0">
              <a:solidFill>
                <a:schemeClr val="accent3"/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Você se qualifica na categoria bebê.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4725144"/>
            <a:ext cx="61318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(idade &gt; 17 &amp;&amp; idade &lt; 35)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OK</a:t>
            </a:r>
            <a:b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(17 &lt; idade &lt; 35)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Não faça isso</a:t>
            </a:r>
            <a:endParaRPr lang="pt-BR" sz="1600" dirty="0"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((17 &lt; idade) &lt; 35)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Sempre verdadeiro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NÃO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lógico de negação </a:t>
            </a:r>
            <a:r>
              <a:rPr lang="pt-BR" dirty="0"/>
              <a:t>inverte o valor verdade da expressão,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tornando-a falsa se ela é verdadeira</a:t>
            </a:r>
            <a:r>
              <a:rPr lang="pt-BR" dirty="0"/>
              <a:t>, e verdadeira se ela é falsa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operador C++ equivalente a negação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!</a:t>
            </a:r>
            <a:r>
              <a:rPr lang="pt-BR" dirty="0"/>
              <a:t>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5482B16-2C66-4683-ACAA-849A20769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67821"/>
              </p:ext>
            </p:extLst>
          </p:nvPr>
        </p:nvGraphicFramePr>
        <p:xfrm>
          <a:off x="4871864" y="3573016"/>
          <a:ext cx="216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 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NÃO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Muitas vezes uma relação pode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expressa de forma mais clara </a:t>
            </a:r>
            <a:r>
              <a:rPr lang="pt-BR" dirty="0"/>
              <a:t>sem o operador de negação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Porém ele é muito útil para usar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 que retornam zero</a:t>
            </a:r>
            <a:r>
              <a:rPr lang="pt-BR" dirty="0"/>
              <a:t> em caso de sucesso</a:t>
            </a:r>
          </a:p>
          <a:p>
            <a:pPr lvl="1"/>
            <a:r>
              <a:rPr lang="pt-BR" dirty="0"/>
              <a:t>A função </a:t>
            </a:r>
            <a:r>
              <a:rPr lang="pt-BR" dirty="0" err="1"/>
              <a:t>strcmp</a:t>
            </a:r>
            <a:r>
              <a:rPr lang="pt-BR" dirty="0"/>
              <a:t>(s</a:t>
            </a:r>
            <a:r>
              <a:rPr lang="pt-BR" dirty="0">
                <a:latin typeface="+mj-lt"/>
              </a:rPr>
              <a:t>1</a:t>
            </a:r>
            <a:r>
              <a:rPr lang="pt-BR" dirty="0"/>
              <a:t>, s</a:t>
            </a:r>
            <a:r>
              <a:rPr lang="pt-BR" dirty="0">
                <a:latin typeface="+mj-lt"/>
              </a:rPr>
              <a:t>2</a:t>
            </a:r>
            <a:r>
              <a:rPr lang="pt-BR" dirty="0"/>
              <a:t>) retorna zero se as strings </a:t>
            </a:r>
            <a:r>
              <a:rPr lang="pt-BR" dirty="0">
                <a:latin typeface="+mj-lt"/>
              </a:rPr>
              <a:t>s1</a:t>
            </a:r>
            <a:r>
              <a:rPr lang="pt-BR" dirty="0"/>
              <a:t> e </a:t>
            </a:r>
            <a:r>
              <a:rPr lang="pt-BR" dirty="0">
                <a:latin typeface="+mj-lt"/>
              </a:rPr>
              <a:t>s2</a:t>
            </a:r>
            <a:r>
              <a:rPr lang="pt-BR" dirty="0"/>
              <a:t> são iguais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924944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2000" dirty="0">
                <a:latin typeface="+mj-lt"/>
              </a:rPr>
              <a:t> (!(x &gt; 5))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 mesma coisa que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if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(x &lt;= 5)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61596" y="5517232"/>
            <a:ext cx="766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2000" dirty="0">
                <a:latin typeface="+mj-lt"/>
              </a:rPr>
              <a:t> (!</a:t>
            </a:r>
            <a:r>
              <a:rPr lang="pt-BR" sz="2000" dirty="0" err="1">
                <a:latin typeface="+mj-lt"/>
              </a:rPr>
              <a:t>strcmp</a:t>
            </a:r>
            <a:r>
              <a:rPr lang="pt-BR" sz="2000" dirty="0">
                <a:latin typeface="+mj-lt"/>
              </a:rPr>
              <a:t>(s1,s2))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se as strings são iguais...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NÃO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628800"/>
            <a:ext cx="10310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climits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is_int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);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 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"Entre com um valor inteiro: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num;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num;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while</a:t>
            </a:r>
            <a:r>
              <a:rPr lang="pt-BR" sz="1600" dirty="0">
                <a:latin typeface="+mj-lt"/>
              </a:rPr>
              <a:t> (!</a:t>
            </a:r>
            <a:r>
              <a:rPr lang="pt-BR" sz="1600" dirty="0" err="1">
                <a:latin typeface="+mj-lt"/>
              </a:rPr>
              <a:t>is_int</a:t>
            </a:r>
            <a:r>
              <a:rPr lang="pt-BR" sz="1600" dirty="0">
                <a:latin typeface="+mj-lt"/>
              </a:rPr>
              <a:t>(num))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repete enquanto não é um inteiro</a:t>
            </a:r>
          </a:p>
          <a:p>
            <a:r>
              <a:rPr lang="pt-BR" sz="1600" dirty="0">
                <a:latin typeface="+mj-lt"/>
              </a:rPr>
              <a:t>     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"Fora da faixa, tente novamente: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num;</a:t>
            </a:r>
          </a:p>
          <a:p>
            <a:r>
              <a:rPr lang="pt-BR" sz="1600" dirty="0">
                <a:latin typeface="+mj-lt"/>
              </a:rPr>
              <a:t>     }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val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(num);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type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cast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"Você digitou o inteiro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val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"\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nTchau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instrução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if</a:t>
            </a:r>
            <a:r>
              <a:rPr lang="pt-BR" dirty="0"/>
              <a:t> permite a um programa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tomar decisões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</a:t>
            </a:r>
            <a:r>
              <a:rPr lang="pt-BR" dirty="0"/>
              <a:t>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(a nota for maior que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7)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 aluno está aprovado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</a:t>
            </a:r>
            <a:r>
              <a:rPr lang="pt-BR" dirty="0"/>
              <a:t>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(o sensor detectar movimento)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dispare o alarme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</a:t>
            </a:r>
            <a:r>
              <a:rPr lang="pt-BR" dirty="0"/>
              <a:t>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(os objetos colidirem)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emita o som de explosão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</a:t>
            </a:r>
            <a:r>
              <a:rPr lang="pt-BR" dirty="0"/>
              <a:t>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(o nível do rio exceder o limite) </a:t>
            </a: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abra a comporta</a:t>
            </a:r>
          </a:p>
          <a:p>
            <a:pPr marL="454914" lvl="1" indent="0">
              <a:buNone/>
            </a:pPr>
            <a:endParaRPr lang="pt-BR" dirty="0"/>
          </a:p>
          <a:p>
            <a:r>
              <a:rPr lang="pt-BR" dirty="0"/>
              <a:t>Ele faz isso através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desvios</a:t>
            </a:r>
            <a:r>
              <a:rPr lang="pt-BR" dirty="0"/>
              <a:t> em sua execução</a:t>
            </a:r>
          </a:p>
          <a:p>
            <a:pPr lvl="1"/>
            <a:r>
              <a:rPr lang="pt-BR" dirty="0"/>
              <a:t>Dependem do resultado de um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(teste condicional)</a:t>
            </a:r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NÃO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Saída do Programa: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71464" y="1844824"/>
            <a:ext cx="75009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bool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is_int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x)</a:t>
            </a:r>
          </a:p>
          <a:p>
            <a:r>
              <a:rPr lang="pt-BR" sz="1600" dirty="0">
                <a:latin typeface="+mj-lt"/>
              </a:rPr>
              <a:t>{ 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(x &gt;=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INT_MIN</a:t>
            </a:r>
            <a:r>
              <a:rPr lang="pt-BR" sz="1600" dirty="0">
                <a:latin typeface="+mj-lt"/>
              </a:rPr>
              <a:t> &amp;&amp; x &lt;= 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INT_MAX</a:t>
            </a:r>
            <a:r>
              <a:rPr lang="pt-BR" sz="1600" dirty="0">
                <a:latin typeface="+mj-lt"/>
              </a:rPr>
              <a:t>)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true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false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31504" y="4653136"/>
            <a:ext cx="5009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j-lt"/>
              </a:rPr>
              <a:t>Entre com um valor inteiro: </a:t>
            </a:r>
            <a:r>
              <a:rPr lang="pt-BR" sz="1600" b="1" dirty="0">
                <a:solidFill>
                  <a:schemeClr val="accent3"/>
                </a:solidFill>
                <a:latin typeface="+mj-lt"/>
              </a:rPr>
              <a:t>6234128679</a:t>
            </a:r>
          </a:p>
          <a:p>
            <a:r>
              <a:rPr lang="pt-BR" sz="1600" dirty="0">
                <a:latin typeface="+mj-lt"/>
              </a:rPr>
              <a:t>Fora da faixa, tente novamente: </a:t>
            </a:r>
            <a:r>
              <a:rPr lang="pt-BR" sz="1600" b="1" dirty="0">
                <a:solidFill>
                  <a:schemeClr val="accent3"/>
                </a:solidFill>
                <a:latin typeface="+mj-lt"/>
              </a:rPr>
              <a:t>-8000222333</a:t>
            </a:r>
          </a:p>
          <a:p>
            <a:r>
              <a:rPr lang="pt-BR" sz="1600" dirty="0">
                <a:latin typeface="+mj-lt"/>
              </a:rPr>
              <a:t>Fora da faixa, tente novamente: </a:t>
            </a:r>
            <a:r>
              <a:rPr lang="pt-BR" sz="1600" b="1" dirty="0">
                <a:solidFill>
                  <a:schemeClr val="accent3"/>
                </a:solidFill>
                <a:latin typeface="+mj-lt"/>
              </a:rPr>
              <a:t>99999</a:t>
            </a:r>
          </a:p>
          <a:p>
            <a:r>
              <a:rPr lang="pt-BR" sz="1600" dirty="0">
                <a:latin typeface="+mj-lt"/>
              </a:rPr>
              <a:t>Você digitou o inteiro </a:t>
            </a:r>
            <a:r>
              <a:rPr lang="pt-BR" sz="1600" b="1" dirty="0">
                <a:latin typeface="+mj-lt"/>
              </a:rPr>
              <a:t>99999</a:t>
            </a:r>
          </a:p>
          <a:p>
            <a:r>
              <a:rPr lang="pt-BR" sz="1600" dirty="0">
                <a:latin typeface="+mj-lt"/>
              </a:rPr>
              <a:t>Tchau!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operadores relacionais tem uma precedência maior que os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operadores lógicos 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OU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lógico NÃO</a:t>
            </a:r>
            <a:r>
              <a:rPr lang="pt-BR" dirty="0"/>
              <a:t> tem uma precedência maior que os operadores relacionais e aritméticos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559496" y="2987048"/>
            <a:ext cx="766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 x &gt; 5 &amp;&amp; x &lt; 10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equivalente a (x &gt; 5) &amp;&amp; (x &lt; 10)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559496" y="5085184"/>
            <a:ext cx="8084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 !(x &gt; 5)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falso se x maior que 5</a:t>
            </a:r>
          </a:p>
          <a:p>
            <a:r>
              <a:rPr lang="pt-BR" sz="2000" dirty="0">
                <a:latin typeface="+mj-lt"/>
              </a:rPr>
              <a:t> !x &gt; 5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sempre falso, !x é convertido para 0 ou 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lógico E </a:t>
            </a:r>
            <a:r>
              <a:rPr lang="pt-BR" dirty="0"/>
              <a:t>tem uma precedência maior que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lógico OU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Recomenda-se o uso de parênteses </a:t>
            </a:r>
            <a:r>
              <a:rPr lang="pt-BR" dirty="0"/>
              <a:t>para aumentar a legibilidade e clareza do código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996952"/>
            <a:ext cx="6673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equivalente a (x &gt; 30 &amp;&amp; x &lt; 45) |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|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y &gt; 300</a:t>
            </a:r>
          </a:p>
          <a:p>
            <a:r>
              <a:rPr lang="pt-BR" sz="2000" dirty="0">
                <a:latin typeface="+mj-lt"/>
              </a:rPr>
              <a:t>x &gt; 30 &amp;&amp; x &lt; 45 |</a:t>
            </a:r>
            <a:r>
              <a:rPr lang="pt-BR" sz="2000" dirty="0" err="1">
                <a:latin typeface="+mj-lt"/>
              </a:rPr>
              <a:t>|</a:t>
            </a:r>
            <a:r>
              <a:rPr lang="pt-BR" sz="2000" dirty="0">
                <a:latin typeface="+mj-lt"/>
              </a:rPr>
              <a:t> y &gt; 300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631504" y="5517232"/>
            <a:ext cx="7237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+mj-lt"/>
              </a:rPr>
              <a:t>(idade &gt; 50) || ((peso &gt; 80) &amp;&amp; (donativo &gt; 1000))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9919D-C492-47C6-8150-CE4C16A8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A454142-A43C-40CB-A283-5474A0653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096372"/>
              </p:ext>
            </p:extLst>
          </p:nvPr>
        </p:nvGraphicFramePr>
        <p:xfrm>
          <a:off x="2675619" y="1803933"/>
          <a:ext cx="6840762" cy="4318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77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755">
                  <a:extLst>
                    <a:ext uri="{9D8B030D-6E8A-4147-A177-3AD203B41FA5}">
                      <a16:colId xmlns:a16="http://schemas.microsoft.com/office/drawing/2014/main" val="1865238117"/>
                    </a:ext>
                  </a:extLst>
                </a:gridCol>
                <a:gridCol w="2931755">
                  <a:extLst>
                    <a:ext uri="{9D8B030D-6E8A-4147-A177-3AD203B41FA5}">
                      <a16:colId xmlns:a16="http://schemas.microsoft.com/office/drawing/2014/main" val="52330546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Tabela de Precedências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Símbolo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Significado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Associatividade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010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! </a:t>
                      </a:r>
                    </a:p>
                    <a:p>
                      <a:pPr algn="ctr"/>
                      <a:r>
                        <a:rPr lang="pt-BR" sz="1200" dirty="0"/>
                        <a:t>-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200" kern="1200" dirty="0"/>
                        <a:t>NÃO Lógico</a:t>
                      </a:r>
                      <a:br>
                        <a:rPr kumimoji="0" lang="pt-BR" sz="1200" kern="1200" dirty="0"/>
                      </a:br>
                      <a:r>
                        <a:rPr kumimoji="0" lang="pt-BR" sz="1200" kern="1200" dirty="0"/>
                        <a:t>Menos Unário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Direita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*  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/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%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200" kern="1200" dirty="0"/>
                        <a:t>Multiplicação</a:t>
                      </a:r>
                    </a:p>
                    <a:p>
                      <a:pPr algn="ctr"/>
                      <a:r>
                        <a:rPr kumimoji="0" lang="pt-BR" sz="1200" kern="1200" dirty="0"/>
                        <a:t>Divisão</a:t>
                      </a:r>
                    </a:p>
                    <a:p>
                      <a:pPr algn="ctr"/>
                      <a:r>
                        <a:rPr kumimoji="0" lang="pt-BR" sz="1200" kern="1200" dirty="0"/>
                        <a:t>Módulo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Esquerda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+ 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-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200" kern="1200" dirty="0"/>
                        <a:t>Adição</a:t>
                      </a:r>
                    </a:p>
                    <a:p>
                      <a:pPr algn="ctr"/>
                      <a:r>
                        <a:rPr kumimoji="0" lang="pt-BR" sz="1200" kern="1200" dirty="0"/>
                        <a:t>Subtração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Esquerda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&lt;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&lt;=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&gt;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&gt;=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kern="1200" dirty="0"/>
                        <a:t>Menor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kern="1200" dirty="0"/>
                        <a:t>Menor ou igual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kern="1200" dirty="0"/>
                        <a:t>Maior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kern="1200" dirty="0"/>
                        <a:t>Maior ou igual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Esquerda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==</a:t>
                      </a:r>
                      <a:br>
                        <a:rPr lang="pt-BR" sz="1200" dirty="0"/>
                      </a:br>
                      <a:r>
                        <a:rPr lang="pt-BR" sz="1200" dirty="0"/>
                        <a:t>!=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200" kern="1200" dirty="0"/>
                        <a:t>Igual</a:t>
                      </a:r>
                    </a:p>
                    <a:p>
                      <a:pPr algn="ctr"/>
                      <a:r>
                        <a:rPr kumimoji="0" lang="pt-BR" sz="1200" kern="1200" dirty="0"/>
                        <a:t>Diferente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Esquerda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84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&amp;&amp;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1200" kern="1200" dirty="0"/>
                        <a:t>E lógico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Esquerda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79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||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kern="1200" dirty="0"/>
                        <a:t>OU Lógico</a:t>
                      </a:r>
                      <a:endParaRPr lang="pt-BR" sz="12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Esquerda</a:t>
                      </a:r>
                      <a:endParaRPr kumimoji="0" lang="pt-B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45647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2764F7E-7AA3-4763-8AB1-8611223B439A}"/>
              </a:ext>
            </a:extLst>
          </p:cNvPr>
          <p:cNvSpPr txBox="1"/>
          <p:nvPr/>
        </p:nvSpPr>
        <p:spPr>
          <a:xfrm>
            <a:off x="2675619" y="6160848"/>
            <a:ext cx="6840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Quanto mais alto na tabela maior a precedência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70CDBDB-7190-463B-B0BF-D8D5E5E18017}"/>
              </a:ext>
            </a:extLst>
          </p:cNvPr>
          <p:cNvSpPr/>
          <p:nvPr/>
        </p:nvSpPr>
        <p:spPr>
          <a:xfrm>
            <a:off x="2315579" y="3001252"/>
            <a:ext cx="360040" cy="109391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 dirty="0"/>
              <a:t>Aritméticos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FEFAB4-8F80-48FA-8CFE-BA2894D5BBE9}"/>
              </a:ext>
            </a:extLst>
          </p:cNvPr>
          <p:cNvSpPr/>
          <p:nvPr/>
        </p:nvSpPr>
        <p:spPr>
          <a:xfrm rot="10800000">
            <a:off x="9516381" y="4100774"/>
            <a:ext cx="360040" cy="12734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400" dirty="0"/>
              <a:t>Relacionais</a:t>
            </a:r>
          </a:p>
        </p:txBody>
      </p:sp>
    </p:spTree>
    <p:extLst>
      <p:ext uri="{BB962C8B-B14F-4D97-AF65-F5344CB8AC3E}">
        <p14:creationId xmlns:p14="http://schemas.microsoft.com/office/powerpoint/2010/main" val="2812485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operadores lógicos </a:t>
            </a:r>
            <a:r>
              <a:rPr lang="pt-BR" dirty="0"/>
              <a:t>podem ser usados para construir condições complexas para os testes de desvio</a:t>
            </a:r>
          </a:p>
          <a:p>
            <a:pPr lvl="1"/>
            <a:r>
              <a:rPr lang="pt-BR" dirty="0"/>
              <a:t>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&amp;&amp;</a:t>
            </a:r>
            <a:r>
              <a:rPr lang="pt-BR" dirty="0"/>
              <a:t> (AND)</a:t>
            </a:r>
          </a:p>
          <a:p>
            <a:pPr lvl="1"/>
            <a:r>
              <a:rPr lang="pt-BR" dirty="0"/>
              <a:t>Operador </a:t>
            </a:r>
            <a:r>
              <a:rPr lang="pt-BR" spc="-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||</a:t>
            </a:r>
            <a:r>
              <a:rPr lang="pt-BR" dirty="0"/>
              <a:t>  (OR)</a:t>
            </a:r>
          </a:p>
          <a:p>
            <a:pPr lvl="1"/>
            <a:r>
              <a:rPr lang="pt-BR" dirty="0"/>
              <a:t>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!</a:t>
            </a:r>
            <a:r>
              <a:rPr lang="pt-BR" dirty="0"/>
              <a:t> (NOT)</a:t>
            </a:r>
          </a:p>
          <a:p>
            <a:pPr lvl="1"/>
            <a:endParaRPr lang="pt-BR" dirty="0"/>
          </a:p>
          <a:p>
            <a:r>
              <a:rPr lang="pt-BR" dirty="0"/>
              <a:t>Existem versões binárias destes operadores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&amp;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(AND)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|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(OR)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~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(NOT)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^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(XOR)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&lt;&lt;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esq</a:t>
            </a:r>
            <a:r>
              <a:rPr lang="pt-BR" dirty="0">
                <a:latin typeface="+mj-lt"/>
              </a:rPr>
              <a:t>)</a:t>
            </a:r>
            <a:r>
              <a:rPr lang="pt-BR" dirty="0"/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&gt;&gt;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(</a:t>
            </a:r>
            <a:r>
              <a:rPr lang="pt-BR" dirty="0" err="1">
                <a:latin typeface="+mj-lt"/>
              </a:rPr>
              <a:t>dir</a:t>
            </a:r>
            <a:r>
              <a:rPr lang="pt-BR" dirty="0">
                <a:latin typeface="+mj-lt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Frequentemente 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 possuem mais de uma condição</a:t>
            </a:r>
            <a:r>
              <a:rPr lang="pt-BR" dirty="0"/>
              <a:t>:</a:t>
            </a:r>
          </a:p>
          <a:p>
            <a:pPr lvl="1"/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Para um caractere ser minúsculo ele deve ser </a:t>
            </a:r>
            <a:br>
              <a:rPr lang="pt-BR" dirty="0"/>
            </a:br>
            <a:r>
              <a:rPr lang="pt-BR" sz="2000" dirty="0">
                <a:latin typeface="+mj-lt"/>
              </a:rPr>
              <a:t>&lt;maior ou igual a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sz="2000" dirty="0">
                <a:latin typeface="+mj-lt"/>
              </a:rPr>
              <a:t>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</a:t>
            </a:r>
            <a:r>
              <a:rPr lang="pt-BR" sz="2000" dirty="0">
                <a:latin typeface="+mj-lt"/>
              </a:rPr>
              <a:t> &lt;menor ou igual a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'z'</a:t>
            </a:r>
            <a:r>
              <a:rPr lang="pt-BR" sz="2000" dirty="0">
                <a:latin typeface="+mj-lt"/>
              </a:rPr>
              <a:t>&gt;</a:t>
            </a:r>
            <a:endParaRPr lang="pt-BR" b="1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Um aluno está reprovado direto se ele possuir </a:t>
            </a:r>
            <a:br>
              <a:rPr lang="pt-BR" dirty="0"/>
            </a:br>
            <a:r>
              <a:rPr lang="pt-BR" sz="2000" dirty="0">
                <a:latin typeface="+mj-lt"/>
              </a:rPr>
              <a:t>&lt;média final inferior a 3.5&gt;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OU</a:t>
            </a:r>
            <a:r>
              <a:rPr lang="pt-BR" sz="2000" dirty="0">
                <a:latin typeface="+mj-lt"/>
              </a:rPr>
              <a:t> &lt;mais de 16 faltas&gt;</a:t>
            </a:r>
            <a:endParaRPr lang="pt-BR" dirty="0"/>
          </a:p>
          <a:p>
            <a:endParaRPr lang="pt-BR" dirty="0"/>
          </a:p>
          <a:p>
            <a:r>
              <a:rPr lang="pt-BR" dirty="0"/>
              <a:t>Por isso C++ oferece três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operadores lógicos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&amp;&amp;</a:t>
            </a:r>
            <a:r>
              <a:rPr lang="pt-BR" dirty="0"/>
              <a:t> </a:t>
            </a:r>
            <a:r>
              <a:rPr lang="pt-BR" dirty="0">
                <a:latin typeface="+mj-lt"/>
              </a:rPr>
              <a:t>(E), </a:t>
            </a:r>
            <a:r>
              <a:rPr lang="pt-BR" spc="-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||</a:t>
            </a:r>
            <a:r>
              <a:rPr lang="pt-BR" dirty="0"/>
              <a:t>   </a:t>
            </a:r>
            <a:r>
              <a:rPr lang="pt-BR" dirty="0">
                <a:latin typeface="+mj-lt"/>
              </a:rPr>
              <a:t>(OU)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! </a:t>
            </a:r>
            <a:r>
              <a:rPr lang="pt-BR" dirty="0">
                <a:latin typeface="+mj-lt"/>
              </a:rPr>
              <a:t>(NEGAÇÃO)</a:t>
            </a:r>
          </a:p>
        </p:txBody>
      </p:sp>
    </p:spTree>
    <p:extLst>
      <p:ext uri="{BB962C8B-B14F-4D97-AF65-F5344CB8AC3E}">
        <p14:creationId xmlns:p14="http://schemas.microsoft.com/office/powerpoint/2010/main" val="10093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OU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expressão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OU lógico</a:t>
            </a:r>
            <a:r>
              <a:rPr lang="pt-BR" dirty="0"/>
              <a:t> é verdadeira quando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uma ou ambas as condições são verdadeiras</a:t>
            </a:r>
            <a:r>
              <a:rPr lang="pt-BR" dirty="0"/>
              <a:t>, de acordo com a tabela verdade abaixo: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805569"/>
              </p:ext>
            </p:extLst>
          </p:nvPr>
        </p:nvGraphicFramePr>
        <p:xfrm>
          <a:off x="4310051" y="4075130"/>
          <a:ext cx="3060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 OU  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OU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operador C++ equivalente ao OU lógico é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||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operador || tem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precedência menor que os operadores relacionais</a:t>
            </a:r>
            <a:r>
              <a:rPr lang="pt-BR" dirty="0"/>
              <a:t>, por isso os parênteses não são necessários no exemplo acima</a:t>
            </a:r>
          </a:p>
          <a:p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47528" y="2743528"/>
            <a:ext cx="59766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5 &gt; 3 </a:t>
            </a:r>
            <a:r>
              <a:rPr lang="pt-BR" sz="2000" dirty="0"/>
              <a:t>||</a:t>
            </a:r>
            <a:r>
              <a:rPr lang="pt-BR" sz="2000" dirty="0">
                <a:latin typeface="+mj-lt"/>
              </a:rPr>
              <a:t> 5 &gt; 10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true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>||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false = true</a:t>
            </a:r>
          </a:p>
          <a:p>
            <a:r>
              <a:rPr lang="pt-BR" sz="2000" dirty="0">
                <a:latin typeface="+mj-lt"/>
              </a:rPr>
              <a:t>5 &gt; 8 </a:t>
            </a:r>
            <a:r>
              <a:rPr lang="pt-BR" sz="2000" dirty="0"/>
              <a:t>||</a:t>
            </a:r>
            <a:r>
              <a:rPr lang="pt-BR" sz="2000" dirty="0">
                <a:latin typeface="+mj-lt"/>
              </a:rPr>
              <a:t> 5 &lt; 10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false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>||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true  = true</a:t>
            </a:r>
          </a:p>
          <a:p>
            <a:r>
              <a:rPr lang="pt-BR" sz="2000" dirty="0">
                <a:latin typeface="+mj-lt"/>
              </a:rPr>
              <a:t>5 &lt; 8 </a:t>
            </a:r>
            <a:r>
              <a:rPr lang="pt-BR" sz="2000" dirty="0"/>
              <a:t>||</a:t>
            </a:r>
            <a:r>
              <a:rPr lang="pt-BR" sz="2000" dirty="0">
                <a:latin typeface="+mj-lt"/>
              </a:rPr>
              <a:t> 5 &gt; 2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true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>||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true  = true</a:t>
            </a:r>
          </a:p>
          <a:p>
            <a:r>
              <a:rPr lang="pt-BR" sz="2000" dirty="0">
                <a:latin typeface="+mj-lt"/>
              </a:rPr>
              <a:t>5 &gt; 8 </a:t>
            </a:r>
            <a:r>
              <a:rPr lang="pt-BR" sz="2000" dirty="0"/>
              <a:t>||</a:t>
            </a:r>
            <a:r>
              <a:rPr lang="pt-BR" sz="2000" dirty="0">
                <a:latin typeface="+mj-lt"/>
              </a:rPr>
              <a:t> 5 &lt; 2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false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>||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false = false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OU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operador || é um ponto de sequência</a:t>
            </a:r>
            <a:r>
              <a:rPr lang="pt-BR" dirty="0"/>
              <a:t>, ou seja, qualquer mudança feita do lado esquerdo ocorre antes da avaliação da expressão do lado direito</a:t>
            </a:r>
          </a:p>
          <a:p>
            <a:pPr lvl="1"/>
            <a:r>
              <a:rPr lang="pt-BR" dirty="0"/>
              <a:t>Se a variável </a:t>
            </a:r>
            <a:r>
              <a:rPr lang="pt-BR" sz="2400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i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</a:rPr>
              <a:t> tem inicialmente o valor 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10</a:t>
            </a:r>
            <a:r>
              <a:rPr lang="pt-BR" dirty="0"/>
              <a:t>, ela terá o valor </a:t>
            </a:r>
            <a:r>
              <a:rPr lang="pt-BR" dirty="0">
                <a:latin typeface="+mj-lt"/>
              </a:rPr>
              <a:t>11</a:t>
            </a:r>
            <a:r>
              <a:rPr lang="pt-BR" dirty="0"/>
              <a:t> no momento da comparação com </a:t>
            </a:r>
            <a:r>
              <a:rPr lang="pt-BR" sz="2400" dirty="0">
                <a:latin typeface="+mj-lt"/>
              </a:rPr>
              <a:t>j</a:t>
            </a:r>
            <a:endParaRPr lang="pt-BR" dirty="0">
              <a:latin typeface="+mj-lt"/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Além disso, C++ não avaliará a expressão a direita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 a expressão a esquerda é verdadeira</a:t>
            </a:r>
          </a:p>
        </p:txBody>
      </p:sp>
      <p:sp>
        <p:nvSpPr>
          <p:cNvPr id="5" name="Retângulo 4"/>
          <p:cNvSpPr/>
          <p:nvPr/>
        </p:nvSpPr>
        <p:spPr>
          <a:xfrm>
            <a:off x="2063552" y="4365104"/>
            <a:ext cx="2880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i++ &lt; 6 </a:t>
            </a:r>
            <a:r>
              <a:rPr lang="pt-BR" sz="2000" dirty="0"/>
              <a:t>|</a:t>
            </a:r>
            <a:r>
              <a:rPr lang="pt-BR" sz="2000" dirty="0" err="1"/>
              <a:t>|</a:t>
            </a:r>
            <a:r>
              <a:rPr lang="pt-BR" sz="2000" dirty="0">
                <a:latin typeface="+mj-lt"/>
              </a:rPr>
              <a:t> i == j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OU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71613"/>
            <a:ext cx="10310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"Este programa pode formatar seu disco rígido\n"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    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"e destruir todos os seus dados.\n"</a:t>
            </a:r>
          </a:p>
          <a:p>
            <a:r>
              <a:rPr lang="pt-BR" sz="1600" dirty="0">
                <a:latin typeface="+mj-lt"/>
              </a:rPr>
              <a:t>            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"Você deseja continuar? &lt;s/n&gt;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latin typeface="+mj-lt"/>
              </a:rPr>
              <a:t> 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 </a:t>
            </a:r>
            <a:r>
              <a:rPr lang="pt-BR" sz="1600" dirty="0">
                <a:latin typeface="+mj-lt"/>
              </a:rPr>
              <a:t>|</a:t>
            </a:r>
            <a:r>
              <a:rPr lang="pt-BR" sz="1600" dirty="0" err="1">
                <a:latin typeface="+mj-lt"/>
              </a:rPr>
              <a:t>|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'S'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"Você foi avisado!\a\a\n"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'n'</a:t>
            </a:r>
            <a:r>
              <a:rPr lang="pt-BR" sz="1600" dirty="0">
                <a:latin typeface="+mj-lt"/>
              </a:rPr>
              <a:t> || </a:t>
            </a:r>
            <a:r>
              <a:rPr lang="pt-BR" sz="1600" dirty="0" err="1">
                <a:latin typeface="+mj-lt"/>
              </a:rPr>
              <a:t>ch</a:t>
            </a:r>
            <a:r>
              <a:rPr lang="pt-BR" sz="1600" dirty="0">
                <a:latin typeface="+mj-lt"/>
              </a:rPr>
              <a:t> ==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'N'</a:t>
            </a:r>
            <a:r>
              <a:rPr lang="pt-BR" sz="1600" dirty="0">
                <a:latin typeface="+mj-lt"/>
              </a:rPr>
              <a:t>)</a:t>
            </a:r>
          </a:p>
          <a:p>
            <a:r>
              <a:rPr lang="pt-BR" sz="1600" dirty="0">
                <a:latin typeface="+mj-lt"/>
              </a:rPr>
              <a:t>     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"Uma escolha sábia... Tchau!\n"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else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"Você não respondeu corretamente, eu deveria apagar tudo!\n"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OU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programa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lê apenas um caractere</a:t>
            </a:r>
          </a:p>
          <a:p>
            <a:pPr lvl="1"/>
            <a:r>
              <a:rPr lang="pt-BR" dirty="0"/>
              <a:t>Ele funciona mesmo que o usuário responda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"não"</a:t>
            </a:r>
          </a:p>
          <a:p>
            <a:pPr lvl="2"/>
            <a:r>
              <a:rPr lang="pt-BR" dirty="0"/>
              <a:t>Apenas o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'n'</a:t>
            </a:r>
            <a:r>
              <a:rPr lang="pt-BR" dirty="0"/>
              <a:t> será lido pelo programa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492896"/>
            <a:ext cx="5756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+mj-lt"/>
              </a:rPr>
              <a:t>Este programa pode formatar seu disco rígido</a:t>
            </a:r>
          </a:p>
          <a:p>
            <a:r>
              <a:rPr lang="pt-BR" dirty="0">
                <a:latin typeface="+mj-lt"/>
              </a:rPr>
              <a:t>e destruir todos os seus dados.</a:t>
            </a:r>
          </a:p>
          <a:p>
            <a:r>
              <a:rPr lang="pt-BR" dirty="0">
                <a:latin typeface="+mj-lt"/>
              </a:rPr>
              <a:t>Você deseja continuar? &lt;s/n&gt; </a:t>
            </a:r>
            <a:r>
              <a:rPr lang="pt-BR" b="1" dirty="0">
                <a:solidFill>
                  <a:schemeClr val="accent3"/>
                </a:solidFill>
                <a:latin typeface="+mj-lt"/>
              </a:rPr>
              <a:t>N</a:t>
            </a:r>
          </a:p>
          <a:p>
            <a:r>
              <a:rPr lang="pt-BR" dirty="0">
                <a:latin typeface="+mj-lt"/>
              </a:rPr>
              <a:t>Uma escolha sábia...Tchau!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expressão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 lógico</a:t>
            </a:r>
            <a:r>
              <a:rPr lang="pt-BR" dirty="0"/>
              <a:t> é verdadeira apenas quando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ambas as condições são verdadeiras</a:t>
            </a:r>
            <a:r>
              <a:rPr lang="pt-BR" dirty="0"/>
              <a:t>, de acordo com a tabela verdade abaixo:</a:t>
            </a:r>
          </a:p>
          <a:p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BF4B5ED-D717-4DB0-AA1E-BD2933CF7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87245"/>
              </p:ext>
            </p:extLst>
          </p:nvPr>
        </p:nvGraphicFramePr>
        <p:xfrm>
          <a:off x="4566000" y="4069560"/>
          <a:ext cx="3060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 E  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+mj-lt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3926</TotalTime>
  <Words>2006</Words>
  <Application>Microsoft Office PowerPoint</Application>
  <PresentationFormat>Widescreen</PresentationFormat>
  <Paragraphs>354</Paragraphs>
  <Slides>24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Operadores Lógicos</vt:lpstr>
      <vt:lpstr>Introdução</vt:lpstr>
      <vt:lpstr>Introdução</vt:lpstr>
      <vt:lpstr>Operador Lógico OU</vt:lpstr>
      <vt:lpstr>Operador Lógico OU</vt:lpstr>
      <vt:lpstr>Operador Lógico OU</vt:lpstr>
      <vt:lpstr>Operador Lógico OU</vt:lpstr>
      <vt:lpstr>Operador Lógico OU</vt:lpstr>
      <vt:lpstr>Operador Lógico E</vt:lpstr>
      <vt:lpstr>Operador Lógico E</vt:lpstr>
      <vt:lpstr>Operador Lógico E</vt:lpstr>
      <vt:lpstr>Operador Lógico E</vt:lpstr>
      <vt:lpstr>Operador Lógico E</vt:lpstr>
      <vt:lpstr>Operador Lógico E</vt:lpstr>
      <vt:lpstr>Operador Lógico E</vt:lpstr>
      <vt:lpstr>Operador Lógico E</vt:lpstr>
      <vt:lpstr>Operador Lógico NÃO</vt:lpstr>
      <vt:lpstr>Operador Lógico NÃO</vt:lpstr>
      <vt:lpstr>Operador Lógico NÃO</vt:lpstr>
      <vt:lpstr>Operador Lógico NÃO</vt:lpstr>
      <vt:lpstr>Operadores Lógicos</vt:lpstr>
      <vt:lpstr>Operadores Lógicos</vt:lpstr>
      <vt:lpstr>Operadores Lógicos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Operadores Lógicos</dc:title>
  <dc:creator>Judson Santiago</dc:creator>
  <cp:keywords>and;or;not</cp:keywords>
  <cp:lastModifiedBy>Judson Santiago</cp:lastModifiedBy>
  <cp:revision>220</cp:revision>
  <dcterms:created xsi:type="dcterms:W3CDTF">2009-06-18T20:35:08Z</dcterms:created>
  <dcterms:modified xsi:type="dcterms:W3CDTF">2019-12-16T17:42:55Z</dcterms:modified>
</cp:coreProperties>
</file>