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30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9" r:id="rId17"/>
    <p:sldId id="273" r:id="rId18"/>
    <p:sldId id="275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8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04840-21CA-4CC3-A8DA-C3E0EB238807}" v="5" dt="2020-01-23T20:38:54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5" autoAdjust="0"/>
  </p:normalViewPr>
  <p:slideViewPr>
    <p:cSldViewPr>
      <p:cViewPr varScale="1">
        <p:scale>
          <a:sx n="104" d="100"/>
          <a:sy n="104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38CD545-39C8-4A50-90F7-7525298E8270}"/>
  </pc:docChgLst>
  <pc:docChgLst>
    <pc:chgData name="Judson Santiago" userId="ebb108da2f256286" providerId="LiveId" clId="{4A0439CB-7F01-40FE-9ED2-89081E8503CB}"/>
  </pc:docChgLst>
  <pc:docChgLst>
    <pc:chgData name="Judson Santiago" userId="ebb108da2f256286" providerId="LiveId" clId="{163F5E06-83AE-475F-AA48-9BA618D62B07}"/>
  </pc:docChgLst>
  <pc:docChgLst>
    <pc:chgData name="Judson Santiago" userId="ebb108da2f256286" providerId="LiveId" clId="{A4EDE473-4388-40A2-8A7C-6E1C4A75C862}"/>
    <pc:docChg chg="undo custSel modSld">
      <pc:chgData name="Judson Santiago" userId="ebb108da2f256286" providerId="LiveId" clId="{A4EDE473-4388-40A2-8A7C-6E1C4A75C862}" dt="2019-03-07T21:43:17.425" v="881" actId="207"/>
      <pc:docMkLst>
        <pc:docMk/>
      </pc:docMkLst>
      <pc:sldChg chg="modSp">
        <pc:chgData name="Judson Santiago" userId="ebb108da2f256286" providerId="LiveId" clId="{A4EDE473-4388-40A2-8A7C-6E1C4A75C862}" dt="2019-03-07T20:42:06.080" v="242" actId="20577"/>
        <pc:sldMkLst>
          <pc:docMk/>
          <pc:sldMk cId="656135927" sldId="257"/>
        </pc:sldMkLst>
        <pc:spChg chg="mod">
          <ac:chgData name="Judson Santiago" userId="ebb108da2f256286" providerId="LiveId" clId="{A4EDE473-4388-40A2-8A7C-6E1C4A75C862}" dt="2019-03-07T20:41:46.419" v="218" actId="20577"/>
          <ac:spMkLst>
            <pc:docMk/>
            <pc:sldMk cId="656135927" sldId="257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42:01.913" v="238" actId="20577"/>
          <ac:spMkLst>
            <pc:docMk/>
            <pc:sldMk cId="656135927" sldId="257"/>
            <ac:spMk id="2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42:06.080" v="242" actId="20577"/>
          <ac:spMkLst>
            <pc:docMk/>
            <pc:sldMk cId="656135927" sldId="257"/>
            <ac:spMk id="24" creationId="{00000000-0000-0000-0000-000000000000}"/>
          </ac:spMkLst>
        </pc:spChg>
      </pc:sldChg>
      <pc:sldChg chg="addSp modSp modNotesTx">
        <pc:chgData name="Judson Santiago" userId="ebb108da2f256286" providerId="LiveId" clId="{A4EDE473-4388-40A2-8A7C-6E1C4A75C862}" dt="2019-03-07T20:28:15.805" v="203" actId="20577"/>
        <pc:sldMkLst>
          <pc:docMk/>
          <pc:sldMk cId="3020462027" sldId="258"/>
        </pc:sldMkLst>
        <pc:spChg chg="mod">
          <ac:chgData name="Judson Santiago" userId="ebb108da2f256286" providerId="LiveId" clId="{A4EDE473-4388-40A2-8A7C-6E1C4A75C862}" dt="2019-03-07T20:24:30.876" v="17" actId="20577"/>
          <ac:spMkLst>
            <pc:docMk/>
            <pc:sldMk cId="3020462027" sldId="258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7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8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9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0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1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2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7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8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9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20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21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22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6:39.985" v="31" actId="20577"/>
          <ac:spMkLst>
            <pc:docMk/>
            <pc:sldMk cId="3020462027" sldId="258"/>
            <ac:spMk id="2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6:50.429" v="32" actId="1076"/>
          <ac:spMkLst>
            <pc:docMk/>
            <pc:sldMk cId="3020462027" sldId="258"/>
            <ac:spMk id="24" creationId="{00000000-0000-0000-0000-000000000000}"/>
          </ac:spMkLst>
        </pc:spChg>
        <pc:grpChg chg="add mod">
          <ac:chgData name="Judson Santiago" userId="ebb108da2f256286" providerId="LiveId" clId="{A4EDE473-4388-40A2-8A7C-6E1C4A75C862}" dt="2019-03-07T20:26:23.057" v="28" actId="1076"/>
          <ac:grpSpMkLst>
            <pc:docMk/>
            <pc:sldMk cId="3020462027" sldId="258"/>
            <ac:grpSpMk id="13" creationId="{9D449603-5348-4F3F-8C14-E79BB27A1667}"/>
          </ac:grpSpMkLst>
        </pc:grpChg>
      </pc:sldChg>
      <pc:sldChg chg="modSp">
        <pc:chgData name="Judson Santiago" userId="ebb108da2f256286" providerId="LiveId" clId="{A4EDE473-4388-40A2-8A7C-6E1C4A75C862}" dt="2019-03-07T20:56:57.675" v="282" actId="20577"/>
        <pc:sldMkLst>
          <pc:docMk/>
          <pc:sldMk cId="332644069" sldId="261"/>
        </pc:sldMkLst>
        <pc:spChg chg="mod">
          <ac:chgData name="Judson Santiago" userId="ebb108da2f256286" providerId="LiveId" clId="{A4EDE473-4388-40A2-8A7C-6E1C4A75C862}" dt="2019-03-07T20:53:14.050" v="261" actId="368"/>
          <ac:spMkLst>
            <pc:docMk/>
            <pc:sldMk cId="332644069" sldId="261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56:57.675" v="282" actId="20577"/>
          <ac:spMkLst>
            <pc:docMk/>
            <pc:sldMk cId="332644069" sldId="261"/>
            <ac:spMk id="21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01:51.323" v="311" actId="20577"/>
        <pc:sldMkLst>
          <pc:docMk/>
          <pc:sldMk cId="2653890117" sldId="262"/>
        </pc:sldMkLst>
        <pc:spChg chg="mod">
          <ac:chgData name="Judson Santiago" userId="ebb108da2f256286" providerId="LiveId" clId="{A4EDE473-4388-40A2-8A7C-6E1C4A75C862}" dt="2019-03-07T20:58:47.074" v="300" actId="6549"/>
          <ac:spMkLst>
            <pc:docMk/>
            <pc:sldMk cId="2653890117" sldId="262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01:51.323" v="311" actId="20577"/>
          <ac:spMkLst>
            <pc:docMk/>
            <pc:sldMk cId="2653890117" sldId="262"/>
            <ac:spMk id="8" creationId="{00000000-0000-0000-0000-000000000000}"/>
          </ac:spMkLst>
        </pc:spChg>
      </pc:sldChg>
      <pc:sldChg chg="modSp modNotesTx">
        <pc:chgData name="Judson Santiago" userId="ebb108da2f256286" providerId="LiveId" clId="{A4EDE473-4388-40A2-8A7C-6E1C4A75C862}" dt="2019-03-07T21:02:46.216" v="312" actId="20577"/>
        <pc:sldMkLst>
          <pc:docMk/>
          <pc:sldMk cId="3628231197" sldId="263"/>
        </pc:sldMkLst>
        <pc:spChg chg="mod">
          <ac:chgData name="Judson Santiago" userId="ebb108da2f256286" providerId="LiveId" clId="{A4EDE473-4388-40A2-8A7C-6E1C4A75C862}" dt="2019-03-07T21:01:45.937" v="310" actId="20577"/>
          <ac:spMkLst>
            <pc:docMk/>
            <pc:sldMk cId="3628231197" sldId="263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59:57.294" v="307" actId="1076"/>
          <ac:spMkLst>
            <pc:docMk/>
            <pc:sldMk cId="3628231197" sldId="263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2:01.464" v="331" actId="1037"/>
        <pc:sldMkLst>
          <pc:docMk/>
          <pc:sldMk cId="2866456984" sldId="267"/>
        </pc:sldMkLst>
        <pc:spChg chg="mod">
          <ac:chgData name="Judson Santiago" userId="ebb108da2f256286" providerId="LiveId" clId="{A4EDE473-4388-40A2-8A7C-6E1C4A75C862}" dt="2019-03-07T21:11:31.058" v="328" actId="20577"/>
          <ac:spMkLst>
            <pc:docMk/>
            <pc:sldMk cId="2866456984" sldId="267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2:01.464" v="331" actId="1037"/>
          <ac:spMkLst>
            <pc:docMk/>
            <pc:sldMk cId="2866456984" sldId="267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4:15.875" v="334" actId="14100"/>
        <pc:sldMkLst>
          <pc:docMk/>
          <pc:sldMk cId="4005005985" sldId="270"/>
        </pc:sldMkLst>
        <pc:spChg chg="mod">
          <ac:chgData name="Judson Santiago" userId="ebb108da2f256286" providerId="LiveId" clId="{A4EDE473-4388-40A2-8A7C-6E1C4A75C862}" dt="2019-03-07T21:14:13.023" v="333" actId="14100"/>
          <ac:spMkLst>
            <pc:docMk/>
            <pc:sldMk cId="4005005985" sldId="270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4:15.875" v="334" actId="14100"/>
          <ac:spMkLst>
            <pc:docMk/>
            <pc:sldMk cId="4005005985" sldId="270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5:22.875" v="343" actId="20577"/>
        <pc:sldMkLst>
          <pc:docMk/>
          <pc:sldMk cId="3488614622" sldId="271"/>
        </pc:sldMkLst>
        <pc:spChg chg="mod">
          <ac:chgData name="Judson Santiago" userId="ebb108da2f256286" providerId="LiveId" clId="{A4EDE473-4388-40A2-8A7C-6E1C4A75C862}" dt="2019-03-07T21:15:22.875" v="343" actId="20577"/>
          <ac:spMkLst>
            <pc:docMk/>
            <pc:sldMk cId="3488614622" sldId="271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28:47.530" v="777" actId="20577"/>
        <pc:sldMkLst>
          <pc:docMk/>
          <pc:sldMk cId="762063093" sldId="275"/>
        </pc:sldMkLst>
        <pc:spChg chg="mod">
          <ac:chgData name="Judson Santiago" userId="ebb108da2f256286" providerId="LiveId" clId="{A4EDE473-4388-40A2-8A7C-6E1C4A75C862}" dt="2019-03-07T21:27:46.011" v="731" actId="207"/>
          <ac:spMkLst>
            <pc:docMk/>
            <pc:sldMk cId="762063093" sldId="275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28:47.530" v="777" actId="20577"/>
          <ac:spMkLst>
            <pc:docMk/>
            <pc:sldMk cId="762063093" sldId="275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0:33.799" v="799" actId="1036"/>
        <pc:sldMkLst>
          <pc:docMk/>
          <pc:sldMk cId="1835935789" sldId="277"/>
        </pc:sldMkLst>
        <pc:spChg chg="mod">
          <ac:chgData name="Judson Santiago" userId="ebb108da2f256286" providerId="LiveId" clId="{A4EDE473-4388-40A2-8A7C-6E1C4A75C862}" dt="2019-03-07T21:29:41.222" v="789" actId="3064"/>
          <ac:spMkLst>
            <pc:docMk/>
            <pc:sldMk cId="1835935789" sldId="277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33.799" v="799" actId="1036"/>
          <ac:spMkLst>
            <pc:docMk/>
            <pc:sldMk cId="1835935789" sldId="277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33.799" v="799" actId="1036"/>
          <ac:spMkLst>
            <pc:docMk/>
            <pc:sldMk cId="1835935789" sldId="277"/>
            <ac:spMk id="8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09.289" v="790" actId="1076"/>
          <ac:spMkLst>
            <pc:docMk/>
            <pc:sldMk cId="1835935789" sldId="277"/>
            <ac:spMk id="10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09.289" v="790" actId="1076"/>
          <ac:spMkLst>
            <pc:docMk/>
            <pc:sldMk cId="1835935789" sldId="277"/>
            <ac:spMk id="11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20.182" v="793" actId="1037"/>
          <ac:spMkLst>
            <pc:docMk/>
            <pc:sldMk cId="1835935789" sldId="277"/>
            <ac:spMk id="13" creationId="{00000000-0000-0000-0000-000000000000}"/>
          </ac:spMkLst>
        </pc:spChg>
        <pc:cxnChg chg="mod">
          <ac:chgData name="Judson Santiago" userId="ebb108da2f256286" providerId="LiveId" clId="{A4EDE473-4388-40A2-8A7C-6E1C4A75C862}" dt="2019-03-07T21:30:33.799" v="799" actId="1036"/>
          <ac:cxnSpMkLst>
            <pc:docMk/>
            <pc:sldMk cId="1835935789" sldId="277"/>
            <ac:cxnSpMk id="7" creationId="{00000000-0000-0000-0000-000000000000}"/>
          </ac:cxnSpMkLst>
        </pc:cxnChg>
        <pc:cxnChg chg="mod">
          <ac:chgData name="Judson Santiago" userId="ebb108da2f256286" providerId="LiveId" clId="{A4EDE473-4388-40A2-8A7C-6E1C4A75C862}" dt="2019-03-07T21:30:33.799" v="799" actId="1036"/>
          <ac:cxnSpMkLst>
            <pc:docMk/>
            <pc:sldMk cId="1835935789" sldId="277"/>
            <ac:cxnSpMk id="9" creationId="{00000000-0000-0000-0000-000000000000}"/>
          </ac:cxnSpMkLst>
        </pc:cxnChg>
        <pc:cxnChg chg="mod">
          <ac:chgData name="Judson Santiago" userId="ebb108da2f256286" providerId="LiveId" clId="{A4EDE473-4388-40A2-8A7C-6E1C4A75C862}" dt="2019-03-07T21:30:20.182" v="793" actId="1037"/>
          <ac:cxnSpMkLst>
            <pc:docMk/>
            <pc:sldMk cId="1835935789" sldId="277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A4EDE473-4388-40A2-8A7C-6E1C4A75C862}" dt="2019-03-07T21:32:31.019" v="803" actId="403"/>
        <pc:sldMkLst>
          <pc:docMk/>
          <pc:sldMk cId="1192661518" sldId="280"/>
        </pc:sldMkLst>
        <pc:spChg chg="mod">
          <ac:chgData name="Judson Santiago" userId="ebb108da2f256286" providerId="LiveId" clId="{A4EDE473-4388-40A2-8A7C-6E1C4A75C862}" dt="2019-03-07T21:32:09.468" v="802" actId="948"/>
          <ac:spMkLst>
            <pc:docMk/>
            <pc:sldMk cId="1192661518" sldId="280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1:42.910" v="801" actId="1076"/>
          <ac:spMkLst>
            <pc:docMk/>
            <pc:sldMk cId="1192661518" sldId="280"/>
            <ac:spMk id="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2:31.019" v="803" actId="403"/>
          <ac:spMkLst>
            <pc:docMk/>
            <pc:sldMk cId="1192661518" sldId="280"/>
            <ac:spMk id="7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4:45.014" v="813" actId="1076"/>
        <pc:sldMkLst>
          <pc:docMk/>
          <pc:sldMk cId="3774409273" sldId="282"/>
        </pc:sldMkLst>
        <pc:spChg chg="mod">
          <ac:chgData name="Judson Santiago" userId="ebb108da2f256286" providerId="LiveId" clId="{A4EDE473-4388-40A2-8A7C-6E1C4A75C862}" dt="2019-03-07T21:34:31.984" v="811" actId="948"/>
          <ac:spMkLst>
            <pc:docMk/>
            <pc:sldMk cId="3774409273" sldId="282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4:37.830" v="812" actId="1076"/>
          <ac:spMkLst>
            <pc:docMk/>
            <pc:sldMk cId="3774409273" sldId="282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4:45.014" v="813" actId="1076"/>
          <ac:spMkLst>
            <pc:docMk/>
            <pc:sldMk cId="3774409273" sldId="282"/>
            <ac:spMk id="6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6:06.794" v="822" actId="1036"/>
        <pc:sldMkLst>
          <pc:docMk/>
          <pc:sldMk cId="2260577414" sldId="283"/>
        </pc:sldMkLst>
        <pc:spChg chg="mod">
          <ac:chgData name="Judson Santiago" userId="ebb108da2f256286" providerId="LiveId" clId="{A4EDE473-4388-40A2-8A7C-6E1C4A75C862}" dt="2019-03-07T21:35:14.458" v="814" actId="20577"/>
          <ac:spMkLst>
            <pc:docMk/>
            <pc:sldMk cId="2260577414" sldId="283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5:57.907" v="817" actId="1076"/>
          <ac:spMkLst>
            <pc:docMk/>
            <pc:sldMk cId="2260577414" sldId="283"/>
            <ac:spMk id="5" creationId="{00000000-0000-0000-0000-000000000000}"/>
          </ac:spMkLst>
        </pc:spChg>
        <pc:cxnChg chg="mod">
          <ac:chgData name="Judson Santiago" userId="ebb108da2f256286" providerId="LiveId" clId="{A4EDE473-4388-40A2-8A7C-6E1C4A75C862}" dt="2019-03-07T21:36:06.794" v="822" actId="1036"/>
          <ac:cxnSpMkLst>
            <pc:docMk/>
            <pc:sldMk cId="2260577414" sldId="283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A4EDE473-4388-40A2-8A7C-6E1C4A75C862}" dt="2019-03-07T21:37:25.903" v="823" actId="1076"/>
        <pc:sldMkLst>
          <pc:docMk/>
          <pc:sldMk cId="347016715" sldId="285"/>
        </pc:sldMkLst>
        <pc:spChg chg="mod">
          <ac:chgData name="Judson Santiago" userId="ebb108da2f256286" providerId="LiveId" clId="{A4EDE473-4388-40A2-8A7C-6E1C4A75C862}" dt="2019-03-07T21:37:25.903" v="823" actId="1076"/>
          <ac:spMkLst>
            <pc:docMk/>
            <pc:sldMk cId="347016715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8:08.955" v="827" actId="1076"/>
        <pc:sldMkLst>
          <pc:docMk/>
          <pc:sldMk cId="3106895676" sldId="286"/>
        </pc:sldMkLst>
        <pc:spChg chg="mod">
          <ac:chgData name="Judson Santiago" userId="ebb108da2f256286" providerId="LiveId" clId="{A4EDE473-4388-40A2-8A7C-6E1C4A75C862}" dt="2019-03-07T21:38:03.540" v="826" actId="20577"/>
          <ac:spMkLst>
            <pc:docMk/>
            <pc:sldMk cId="3106895676" sldId="286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8:08.955" v="827" actId="1076"/>
          <ac:spMkLst>
            <pc:docMk/>
            <pc:sldMk cId="3106895676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8:50.598" v="832" actId="14100"/>
        <pc:sldMkLst>
          <pc:docMk/>
          <pc:sldMk cId="1352823214" sldId="287"/>
        </pc:sldMkLst>
        <pc:spChg chg="mod">
          <ac:chgData name="Judson Santiago" userId="ebb108da2f256286" providerId="LiveId" clId="{A4EDE473-4388-40A2-8A7C-6E1C4A75C862}" dt="2019-03-07T21:38:36.568" v="829" actId="1076"/>
          <ac:spMkLst>
            <pc:docMk/>
            <pc:sldMk cId="1352823214" sldId="287"/>
            <ac:spMk id="5" creationId="{00000000-0000-0000-0000-000000000000}"/>
          </ac:spMkLst>
        </pc:spChg>
        <pc:cxnChg chg="mod">
          <ac:chgData name="Judson Santiago" userId="ebb108da2f256286" providerId="LiveId" clId="{A4EDE473-4388-40A2-8A7C-6E1C4A75C862}" dt="2019-03-07T21:38:50.598" v="832" actId="14100"/>
          <ac:cxnSpMkLst>
            <pc:docMk/>
            <pc:sldMk cId="1352823214" sldId="287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A4EDE473-4388-40A2-8A7C-6E1C4A75C862}" dt="2019-03-07T21:40:01.025" v="834" actId="6549"/>
        <pc:sldMkLst>
          <pc:docMk/>
          <pc:sldMk cId="2352837046" sldId="289"/>
        </pc:sldMkLst>
        <pc:spChg chg="mod">
          <ac:chgData name="Judson Santiago" userId="ebb108da2f256286" providerId="LiveId" clId="{A4EDE473-4388-40A2-8A7C-6E1C4A75C862}" dt="2019-03-07T21:40:01.025" v="834" actId="6549"/>
          <ac:spMkLst>
            <pc:docMk/>
            <pc:sldMk cId="2352837046" sldId="289"/>
            <ac:spMk id="6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41:53.889" v="878" actId="20577"/>
        <pc:sldMkLst>
          <pc:docMk/>
          <pc:sldMk cId="4277487044" sldId="291"/>
        </pc:sldMkLst>
        <pc:spChg chg="mod">
          <ac:chgData name="Judson Santiago" userId="ebb108da2f256286" providerId="LiveId" clId="{A4EDE473-4388-40A2-8A7C-6E1C4A75C862}" dt="2019-03-07T21:41:53.889" v="878" actId="20577"/>
          <ac:spMkLst>
            <pc:docMk/>
            <pc:sldMk cId="4277487044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43:17.425" v="881" actId="207"/>
        <pc:sldMkLst>
          <pc:docMk/>
          <pc:sldMk cId="4247850853" sldId="298"/>
        </pc:sldMkLst>
        <pc:spChg chg="mod">
          <ac:chgData name="Judson Santiago" userId="ebb108da2f256286" providerId="LiveId" clId="{A4EDE473-4388-40A2-8A7C-6E1C4A75C862}" dt="2019-03-07T21:43:17.425" v="881" actId="207"/>
          <ac:spMkLst>
            <pc:docMk/>
            <pc:sldMk cId="4247850853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7:45.640" v="391" actId="1037"/>
        <pc:sldMkLst>
          <pc:docMk/>
          <pc:sldMk cId="695430238" sldId="299"/>
        </pc:sldMkLst>
        <pc:spChg chg="mod">
          <ac:chgData name="Judson Santiago" userId="ebb108da2f256286" providerId="LiveId" clId="{A4EDE473-4388-40A2-8A7C-6E1C4A75C862}" dt="2019-03-07T21:16:48.505" v="362" actId="20577"/>
          <ac:spMkLst>
            <pc:docMk/>
            <pc:sldMk cId="695430238" sldId="299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7:45.640" v="391" actId="1037"/>
          <ac:spMkLst>
            <pc:docMk/>
            <pc:sldMk cId="695430238" sldId="299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7:14.182" v="368" actId="14100"/>
          <ac:spMkLst>
            <pc:docMk/>
            <pc:sldMk cId="695430238" sldId="299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6:55.980" v="367" actId="1035"/>
          <ac:spMkLst>
            <pc:docMk/>
            <pc:sldMk cId="695430238" sldId="299"/>
            <ac:spMk id="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7:45.640" v="391" actId="1037"/>
          <ac:spMkLst>
            <pc:docMk/>
            <pc:sldMk cId="695430238" sldId="299"/>
            <ac:spMk id="7" creationId="{00000000-0000-0000-0000-000000000000}"/>
          </ac:spMkLst>
        </pc:spChg>
      </pc:sldChg>
      <pc:sldChg chg="modSp modNotesTx">
        <pc:chgData name="Judson Santiago" userId="ebb108da2f256286" providerId="LiveId" clId="{A4EDE473-4388-40A2-8A7C-6E1C4A75C862}" dt="2019-03-07T20:44:17.195" v="246" actId="207"/>
        <pc:sldMkLst>
          <pc:docMk/>
          <pc:sldMk cId="842154999" sldId="301"/>
        </pc:sldMkLst>
        <pc:spChg chg="mod">
          <ac:chgData name="Judson Santiago" userId="ebb108da2f256286" providerId="LiveId" clId="{A4EDE473-4388-40A2-8A7C-6E1C4A75C862}" dt="2019-03-07T20:44:17.195" v="246" actId="207"/>
          <ac:spMkLst>
            <pc:docMk/>
            <pc:sldMk cId="842154999" sldId="301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D4E04840-21CA-4CC3-A8DA-C3E0EB238807}"/>
    <pc:docChg chg="modSld">
      <pc:chgData name="Judson Santiago" userId="ebb108da2f256286" providerId="LiveId" clId="{D4E04840-21CA-4CC3-A8DA-C3E0EB238807}" dt="2020-01-23T20:42:30.082" v="584" actId="20577"/>
      <pc:docMkLst>
        <pc:docMk/>
      </pc:docMkLst>
      <pc:sldChg chg="modNotesTx">
        <pc:chgData name="Judson Santiago" userId="ebb108da2f256286" providerId="LiveId" clId="{D4E04840-21CA-4CC3-A8DA-C3E0EB238807}" dt="2020-01-23T20:11:57.992" v="185" actId="20577"/>
        <pc:sldMkLst>
          <pc:docMk/>
          <pc:sldMk cId="2066999423" sldId="273"/>
        </pc:sldMkLst>
      </pc:sldChg>
      <pc:sldChg chg="modSp">
        <pc:chgData name="Judson Santiago" userId="ebb108da2f256286" providerId="LiveId" clId="{D4E04840-21CA-4CC3-A8DA-C3E0EB238807}" dt="2020-01-23T20:17:35.499" v="263" actId="20577"/>
        <pc:sldMkLst>
          <pc:docMk/>
          <pc:sldMk cId="762063093" sldId="275"/>
        </pc:sldMkLst>
        <pc:spChg chg="mod">
          <ac:chgData name="Judson Santiago" userId="ebb108da2f256286" providerId="LiveId" clId="{D4E04840-21CA-4CC3-A8DA-C3E0EB238807}" dt="2020-01-23T20:17:35.499" v="263" actId="20577"/>
          <ac:spMkLst>
            <pc:docMk/>
            <pc:sldMk cId="762063093" sldId="275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D4E04840-21CA-4CC3-A8DA-C3E0EB238807}" dt="2020-01-23T20:33:49.672" v="450" actId="20577"/>
        <pc:sldMkLst>
          <pc:docMk/>
          <pc:sldMk cId="347016715" sldId="285"/>
        </pc:sldMkLst>
        <pc:spChg chg="mod">
          <ac:chgData name="Judson Santiago" userId="ebb108da2f256286" providerId="LiveId" clId="{D4E04840-21CA-4CC3-A8DA-C3E0EB238807}" dt="2020-01-23T20:29:32.708" v="276" actId="20577"/>
          <ac:spMkLst>
            <pc:docMk/>
            <pc:sldMk cId="347016715" sldId="285"/>
            <ac:spMk id="3" creationId="{00000000-0000-0000-0000-000000000000}"/>
          </ac:spMkLst>
        </pc:spChg>
      </pc:sldChg>
      <pc:sldChg chg="modSp">
        <pc:chgData name="Judson Santiago" userId="ebb108da2f256286" providerId="LiveId" clId="{D4E04840-21CA-4CC3-A8DA-C3E0EB238807}" dt="2020-01-23T20:39:46.476" v="501" actId="6549"/>
        <pc:sldMkLst>
          <pc:docMk/>
          <pc:sldMk cId="4277487044" sldId="291"/>
        </pc:sldMkLst>
        <pc:spChg chg="mod">
          <ac:chgData name="Judson Santiago" userId="ebb108da2f256286" providerId="LiveId" clId="{D4E04840-21CA-4CC3-A8DA-C3E0EB238807}" dt="2020-01-23T20:39:46.476" v="501" actId="6549"/>
          <ac:spMkLst>
            <pc:docMk/>
            <pc:sldMk cId="4277487044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D4E04840-21CA-4CC3-A8DA-C3E0EB238807}" dt="2020-01-23T20:39:35.462" v="500" actId="20577"/>
        <pc:sldMkLst>
          <pc:docMk/>
          <pc:sldMk cId="52889044" sldId="292"/>
        </pc:sldMkLst>
        <pc:spChg chg="mod">
          <ac:chgData name="Judson Santiago" userId="ebb108da2f256286" providerId="LiveId" clId="{D4E04840-21CA-4CC3-A8DA-C3E0EB238807}" dt="2020-01-23T20:39:35.462" v="500" actId="20577"/>
          <ac:spMkLst>
            <pc:docMk/>
            <pc:sldMk cId="52889044" sldId="292"/>
            <ac:spMk id="5" creationId="{00000000-0000-0000-0000-000000000000}"/>
          </ac:spMkLst>
        </pc:spChg>
        <pc:spChg chg="mod">
          <ac:chgData name="Judson Santiago" userId="ebb108da2f256286" providerId="LiveId" clId="{D4E04840-21CA-4CC3-A8DA-C3E0EB238807}" dt="2020-01-23T20:39:06.342" v="484" actId="113"/>
          <ac:spMkLst>
            <pc:docMk/>
            <pc:sldMk cId="52889044" sldId="292"/>
            <ac:spMk id="7" creationId="{00000000-0000-0000-0000-000000000000}"/>
          </ac:spMkLst>
        </pc:spChg>
      </pc:sldChg>
      <pc:sldChg chg="modSp modNotesTx">
        <pc:chgData name="Judson Santiago" userId="ebb108da2f256286" providerId="LiveId" clId="{D4E04840-21CA-4CC3-A8DA-C3E0EB238807}" dt="2020-01-23T20:42:30.082" v="584" actId="20577"/>
        <pc:sldMkLst>
          <pc:docMk/>
          <pc:sldMk cId="4247850853" sldId="298"/>
        </pc:sldMkLst>
        <pc:spChg chg="mod">
          <ac:chgData name="Judson Santiago" userId="ebb108da2f256286" providerId="LiveId" clId="{D4E04840-21CA-4CC3-A8DA-C3E0EB238807}" dt="2020-01-23T20:42:14.409" v="539" actId="20577"/>
          <ac:spMkLst>
            <pc:docMk/>
            <pc:sldMk cId="4247850853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D4E04840-21CA-4CC3-A8DA-C3E0EB238807}" dt="2020-01-23T19:51:44.561" v="0" actId="20577"/>
        <pc:sldMkLst>
          <pc:docMk/>
          <pc:sldMk cId="842154999" sldId="301"/>
        </pc:sldMkLst>
        <pc:spChg chg="mod">
          <ac:chgData name="Judson Santiago" userId="ebb108da2f256286" providerId="LiveId" clId="{D4E04840-21CA-4CC3-A8DA-C3E0EB238807}" dt="2020-01-23T19:51:44.561" v="0" actId="20577"/>
          <ac:spMkLst>
            <pc:docMk/>
            <pc:sldMk cId="842154999" sldId="301"/>
            <ac:spMk id="33" creationId="{00000000-0000-0000-0000-000000000000}"/>
          </ac:spMkLst>
        </pc:spChg>
      </pc:sldChg>
    </pc:docChg>
  </pc:docChgLst>
  <pc:docChgLst>
    <pc:chgData name="Judson Santiago" userId="ebb108da2f256286" providerId="LiveId" clId="{3E8E42BB-B9EA-4247-B3FC-A7265B5B8500}"/>
    <pc:docChg chg="undo modSld">
      <pc:chgData name="Judson Santiago" userId="ebb108da2f256286" providerId="LiveId" clId="{3E8E42BB-B9EA-4247-B3FC-A7265B5B8500}" dt="2019-09-27T22:45:21.312" v="135" actId="20577"/>
      <pc:docMkLst>
        <pc:docMk/>
      </pc:docMkLst>
      <pc:sldChg chg="modSp">
        <pc:chgData name="Judson Santiago" userId="ebb108da2f256286" providerId="LiveId" clId="{3E8E42BB-B9EA-4247-B3FC-A7265B5B8500}" dt="2019-09-27T22:11:04.590" v="24" actId="20577"/>
        <pc:sldMkLst>
          <pc:docMk/>
          <pc:sldMk cId="2653890117" sldId="262"/>
        </pc:sldMkLst>
        <pc:spChg chg="mod">
          <ac:chgData name="Judson Santiago" userId="ebb108da2f256286" providerId="LiveId" clId="{3E8E42BB-B9EA-4247-B3FC-A7265B5B8500}" dt="2019-09-27T22:11:04.590" v="24" actId="20577"/>
          <ac:spMkLst>
            <pc:docMk/>
            <pc:sldMk cId="2653890117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19:20.114" v="56" actId="20577"/>
        <pc:sldMkLst>
          <pc:docMk/>
          <pc:sldMk cId="2930475540" sldId="264"/>
        </pc:sldMkLst>
        <pc:spChg chg="mod">
          <ac:chgData name="Judson Santiago" userId="ebb108da2f256286" providerId="LiveId" clId="{3E8E42BB-B9EA-4247-B3FC-A7265B5B8500}" dt="2019-09-27T22:19:20.114" v="56" actId="20577"/>
          <ac:spMkLst>
            <pc:docMk/>
            <pc:sldMk cId="2930475540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22:33.226" v="58" actId="20577"/>
        <pc:sldMkLst>
          <pc:docMk/>
          <pc:sldMk cId="1225718414" sldId="265"/>
        </pc:sldMkLst>
        <pc:spChg chg="mod">
          <ac:chgData name="Judson Santiago" userId="ebb108da2f256286" providerId="LiveId" clId="{3E8E42BB-B9EA-4247-B3FC-A7265B5B8500}" dt="2019-09-27T22:22:33.226" v="58" actId="20577"/>
          <ac:spMkLst>
            <pc:docMk/>
            <pc:sldMk cId="1225718414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23:19.266" v="59" actId="20577"/>
        <pc:sldMkLst>
          <pc:docMk/>
          <pc:sldMk cId="2486745246" sldId="266"/>
        </pc:sldMkLst>
        <pc:spChg chg="mod">
          <ac:chgData name="Judson Santiago" userId="ebb108da2f256286" providerId="LiveId" clId="{3E8E42BB-B9EA-4247-B3FC-A7265B5B8500}" dt="2019-09-27T22:23:19.266" v="59" actId="20577"/>
          <ac:spMkLst>
            <pc:docMk/>
            <pc:sldMk cId="2486745246" sldId="266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22:30.308" v="57" actId="20577"/>
          <ac:spMkLst>
            <pc:docMk/>
            <pc:sldMk cId="2486745246" sldId="266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23:49.503" v="60" actId="20577"/>
        <pc:sldMkLst>
          <pc:docMk/>
          <pc:sldMk cId="2866456984" sldId="267"/>
        </pc:sldMkLst>
        <pc:spChg chg="mod">
          <ac:chgData name="Judson Santiago" userId="ebb108da2f256286" providerId="LiveId" clId="{3E8E42BB-B9EA-4247-B3FC-A7265B5B8500}" dt="2019-09-27T22:23:49.503" v="60" actId="20577"/>
          <ac:spMkLst>
            <pc:docMk/>
            <pc:sldMk cId="2866456984" sldId="267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0:28.218" v="76" actId="20577"/>
        <pc:sldMkLst>
          <pc:docMk/>
          <pc:sldMk cId="1870561613" sldId="268"/>
        </pc:sldMkLst>
        <pc:spChg chg="mod">
          <ac:chgData name="Judson Santiago" userId="ebb108da2f256286" providerId="LiveId" clId="{3E8E42BB-B9EA-4247-B3FC-A7265B5B8500}" dt="2019-09-27T22:30:28.218" v="76" actId="20577"/>
          <ac:spMkLst>
            <pc:docMk/>
            <pc:sldMk cId="1870561613" sldId="268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1:23.366" v="94" actId="20577"/>
        <pc:sldMkLst>
          <pc:docMk/>
          <pc:sldMk cId="3488614622" sldId="271"/>
        </pc:sldMkLst>
        <pc:spChg chg="mod">
          <ac:chgData name="Judson Santiago" userId="ebb108da2f256286" providerId="LiveId" clId="{3E8E42BB-B9EA-4247-B3FC-A7265B5B8500}" dt="2019-09-27T22:30:20.285" v="70" actId="20577"/>
          <ac:spMkLst>
            <pc:docMk/>
            <pc:sldMk cId="3488614622" sldId="271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1:23.366" v="94" actId="20577"/>
          <ac:spMkLst>
            <pc:docMk/>
            <pc:sldMk cId="3488614622" sldId="271"/>
            <ac:spMk id="9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4:42.450" v="110" actId="14100"/>
        <pc:sldMkLst>
          <pc:docMk/>
          <pc:sldMk cId="2066999423" sldId="273"/>
        </pc:sldMkLst>
        <pc:spChg chg="mod">
          <ac:chgData name="Judson Santiago" userId="ebb108da2f256286" providerId="LiveId" clId="{3E8E42BB-B9EA-4247-B3FC-A7265B5B8500}" dt="2019-09-27T22:34:14.369" v="100" actId="6549"/>
          <ac:spMkLst>
            <pc:docMk/>
            <pc:sldMk cId="2066999423" sldId="273"/>
            <ac:spMk id="3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4:42.450" v="110" actId="14100"/>
          <ac:spMkLst>
            <pc:docMk/>
            <pc:sldMk cId="2066999423" sldId="273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4:25.524" v="102" actId="20577"/>
          <ac:spMkLst>
            <pc:docMk/>
            <pc:sldMk cId="2066999423" sldId="273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0:19.017" v="113" actId="16959"/>
        <pc:sldMkLst>
          <pc:docMk/>
          <pc:sldMk cId="880099564" sldId="281"/>
        </pc:sldMkLst>
        <pc:spChg chg="mod">
          <ac:chgData name="Judson Santiago" userId="ebb108da2f256286" providerId="LiveId" clId="{3E8E42BB-B9EA-4247-B3FC-A7265B5B8500}" dt="2019-09-27T22:40:19.017" v="113" actId="16959"/>
          <ac:spMkLst>
            <pc:docMk/>
            <pc:sldMk cId="880099564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2:31.623" v="119" actId="20577"/>
        <pc:sldMkLst>
          <pc:docMk/>
          <pc:sldMk cId="2260577414" sldId="283"/>
        </pc:sldMkLst>
        <pc:spChg chg="mod">
          <ac:chgData name="Judson Santiago" userId="ebb108da2f256286" providerId="LiveId" clId="{3E8E42BB-B9EA-4247-B3FC-A7265B5B8500}" dt="2019-09-27T22:42:22.707" v="116" actId="20577"/>
          <ac:spMkLst>
            <pc:docMk/>
            <pc:sldMk cId="2260577414" sldId="283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42:31.623" v="119" actId="20577"/>
          <ac:spMkLst>
            <pc:docMk/>
            <pc:sldMk cId="2260577414" sldId="283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2:38.268" v="121" actId="20577"/>
        <pc:sldMkLst>
          <pc:docMk/>
          <pc:sldMk cId="3542150538" sldId="284"/>
        </pc:sldMkLst>
        <pc:spChg chg="mod">
          <ac:chgData name="Judson Santiago" userId="ebb108da2f256286" providerId="LiveId" clId="{3E8E42BB-B9EA-4247-B3FC-A7265B5B8500}" dt="2019-09-27T22:42:38.268" v="121" actId="20577"/>
          <ac:spMkLst>
            <pc:docMk/>
            <pc:sldMk cId="3542150538" sldId="284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4:15.564" v="124" actId="20577"/>
        <pc:sldMkLst>
          <pc:docMk/>
          <pc:sldMk cId="347016715" sldId="285"/>
        </pc:sldMkLst>
        <pc:spChg chg="mod">
          <ac:chgData name="Judson Santiago" userId="ebb108da2f256286" providerId="LiveId" clId="{3E8E42BB-B9EA-4247-B3FC-A7265B5B8500}" dt="2019-09-27T22:44:15.564" v="124" actId="20577"/>
          <ac:spMkLst>
            <pc:docMk/>
            <pc:sldMk cId="347016715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4:35.212" v="127" actId="20577"/>
        <pc:sldMkLst>
          <pc:docMk/>
          <pc:sldMk cId="3106895676" sldId="286"/>
        </pc:sldMkLst>
        <pc:spChg chg="mod">
          <ac:chgData name="Judson Santiago" userId="ebb108da2f256286" providerId="LiveId" clId="{3E8E42BB-B9EA-4247-B3FC-A7265B5B8500}" dt="2019-09-27T22:44:35.212" v="127" actId="20577"/>
          <ac:spMkLst>
            <pc:docMk/>
            <pc:sldMk cId="3106895676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5:10.854" v="133" actId="20577"/>
        <pc:sldMkLst>
          <pc:docMk/>
          <pc:sldMk cId="1352823214" sldId="287"/>
        </pc:sldMkLst>
        <pc:spChg chg="mod">
          <ac:chgData name="Judson Santiago" userId="ebb108da2f256286" providerId="LiveId" clId="{3E8E42BB-B9EA-4247-B3FC-A7265B5B8500}" dt="2019-09-27T22:44:58.916" v="129" actId="20577"/>
          <ac:spMkLst>
            <pc:docMk/>
            <pc:sldMk cId="1352823214" sldId="287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45:10.854" v="133" actId="20577"/>
          <ac:spMkLst>
            <pc:docMk/>
            <pc:sldMk cId="1352823214" sldId="287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5:21.312" v="135" actId="20577"/>
        <pc:sldMkLst>
          <pc:docMk/>
          <pc:sldMk cId="2352837046" sldId="289"/>
        </pc:sldMkLst>
        <pc:spChg chg="mod">
          <ac:chgData name="Judson Santiago" userId="ebb108da2f256286" providerId="LiveId" clId="{3E8E42BB-B9EA-4247-B3FC-A7265B5B8500}" dt="2019-09-27T22:45:21.312" v="135" actId="20577"/>
          <ac:spMkLst>
            <pc:docMk/>
            <pc:sldMk cId="2352837046" sldId="289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3:57.040" v="99" actId="1076"/>
        <pc:sldMkLst>
          <pc:docMk/>
          <pc:sldMk cId="695430238" sldId="299"/>
        </pc:sldMkLst>
        <pc:spChg chg="mod">
          <ac:chgData name="Judson Santiago" userId="ebb108da2f256286" providerId="LiveId" clId="{3E8E42BB-B9EA-4247-B3FC-A7265B5B8500}" dt="2019-09-27T22:33:57.040" v="99" actId="1076"/>
          <ac:spMkLst>
            <pc:docMk/>
            <pc:sldMk cId="695430238" sldId="299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2:09.890" v="96" actId="20577"/>
          <ac:spMkLst>
            <pc:docMk/>
            <pc:sldMk cId="695430238" sldId="299"/>
            <ac:spMk id="5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3:41.444" v="97" actId="1076"/>
          <ac:spMkLst>
            <pc:docMk/>
            <pc:sldMk cId="695430238" sldId="299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um vetor é inicializado parcialmente, os elementos restantes são inicializados com 0 (zero).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86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usar o mesmo registro tempo para facilitar a comparação entre os exemplos, mas imagine que agora ele possui vários outros campos.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2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pode retornar o endereço de</a:t>
            </a:r>
            <a:r>
              <a:rPr lang="pt-BR" baseline="0" dirty="0"/>
              <a:t> um registro criado dentro da função, uma vez que este registro é uma variável local e será apagado da memória ao final da função. Criar um registro dinâmico dentro da função gera a necessidade de fazer um delete fora da função, algo que não é recomendado.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7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Desconsiderando</a:t>
            </a:r>
            <a:r>
              <a:rPr lang="pt-BR" baseline="0" dirty="0"/>
              <a:t> a</a:t>
            </a:r>
            <a:r>
              <a:rPr lang="pt-BR" dirty="0"/>
              <a:t> função </a:t>
            </a:r>
            <a:r>
              <a:rPr lang="pt-BR" dirty="0" err="1"/>
              <a:t>getline</a:t>
            </a:r>
            <a:r>
              <a:rPr lang="pt-BR" dirty="0"/>
              <a:t>,</a:t>
            </a:r>
            <a:r>
              <a:rPr lang="pt-BR" baseline="0" dirty="0"/>
              <a:t> o</a:t>
            </a:r>
            <a:r>
              <a:rPr lang="pt-BR" dirty="0"/>
              <a:t> programa</a:t>
            </a:r>
            <a:r>
              <a:rPr lang="pt-BR" baseline="0" dirty="0"/>
              <a:t> trata strings da mesma forma que qualquer tipo básico da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14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Referências serão vistas em uma </a:t>
            </a:r>
            <a:r>
              <a:rPr lang="pt-BR"/>
              <a:t>aula futura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3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que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recebe o endereço de um char, e que a implementação do operador de inserção é semelhante ao código abaixo:</a:t>
            </a:r>
          </a:p>
          <a:p>
            <a:b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ostream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&amp;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operator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&lt;&lt;(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ostream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&amp; os, char *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(*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os &lt;&lt; *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++;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os;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43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diferença importante</a:t>
            </a:r>
            <a:r>
              <a:rPr lang="pt-BR" baseline="0" dirty="0"/>
              <a:t> é que, como as strings tem o caractere de terminação, não é necessário passar o tamanho da string como argumento para a função. É fácil achar o tamanho da string através da contagem do número de caracteres até atingir o caractere nulo '\0'.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Exemplo</a:t>
            </a:r>
            <a:r>
              <a:rPr lang="pt-BR" sz="1200" baseline="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de f</a:t>
            </a:r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unções com parâmetros tipo </a:t>
            </a:r>
            <a:r>
              <a:rPr lang="pt-BR" sz="12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53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AA466-44AC-4F41-9F5C-45BBE26A21D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0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AA466-44AC-4F41-9F5C-45BBE26A21D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que o compilador emite um aviso (Aula26Ex0</a:t>
            </a:r>
            <a:r>
              <a:rPr lang="pt-BR" dirty="0"/>
              <a:t>3)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55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</a:t>
            </a:r>
            <a:r>
              <a:rPr lang="pt-BR" baseline="0" dirty="0"/>
              <a:t> perigosa porque na função principal o programador deve lembrar de deletar a memória alocada dentro de outra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69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 utilizada pela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(COM) do Windows, que é utilizada em várias tecnologias da Microsoft, como o DirectX.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2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com Strings e Registros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CharEmString</a:t>
            </a:r>
            <a:r>
              <a:rPr lang="pt-BR" dirty="0"/>
              <a:t> pode usar também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de vetor </a:t>
            </a:r>
            <a:r>
              <a:rPr lang="pt-BR" dirty="0"/>
              <a:t>tanto no parâmetro quanto dentro da função: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140968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 ++i)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encerra quando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é '\0'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++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4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não retornam strings, elas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retornar o endereço de strings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Uma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nunca deve retornar </a:t>
            </a:r>
            <a:r>
              <a:rPr lang="pt-BR" dirty="0"/>
              <a:t>o endereço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string</a:t>
            </a:r>
            <a:r>
              <a:rPr lang="pt-BR" dirty="0"/>
              <a:t> criadas dentro da própria função</a:t>
            </a:r>
          </a:p>
          <a:p>
            <a:pPr lvl="1"/>
            <a:r>
              <a:rPr lang="pt-BR" dirty="0"/>
              <a:t>A memória para constantes ou variáveis locais é liberada </a:t>
            </a:r>
            <a:br>
              <a:rPr lang="pt-BR" dirty="0"/>
            </a:br>
            <a:r>
              <a:rPr lang="pt-BR" dirty="0"/>
              <a:t>ao final da execução da função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631504" y="2924944"/>
            <a:ext cx="928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cuidado, retorno perigoso</a:t>
            </a:r>
          </a:p>
        </p:txBody>
      </p:sp>
    </p:spTree>
    <p:extLst>
      <p:ext uri="{BB962C8B-B14F-4D97-AF65-F5344CB8AC3E}">
        <p14:creationId xmlns:p14="http://schemas.microsoft.com/office/powerpoint/2010/main" val="286645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219200" y="1844825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método errado de retornar uma string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nome[40];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 nome: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cin &gt;&gt; nome;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inverteString(nome) &lt;&lt; endl;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6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219200" y="1759456"/>
            <a:ext cx="8440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inverteString(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invertida[40];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invertida[i]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[Tam-1-i];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invertida[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5661248"/>
            <a:ext cx="769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Digite seu nome: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joaozinho</a:t>
            </a:r>
            <a:endParaRPr lang="pt-BR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Seu nome invertido: ╠╠╠╠╠╠╠╠╠╠╠╠╠╠╠╠╠╠╠╠╚█╓\☺╠╠╠╠╠╠╠╠╠╠╠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9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00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formas de retornar uma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corretamente:</a:t>
            </a:r>
          </a:p>
          <a:p>
            <a:pPr lvl="1"/>
            <a:r>
              <a:rPr lang="pt-BR" dirty="0"/>
              <a:t>Retornando o endereço de uma string alocada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Passando um parâmetro adicional para ser modificado pela função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Vamos ver exemplos das duas soluções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2852936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invertida[40];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alocação estática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invertida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[40];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alocação dinâmica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1544" y="433781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inverteString(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str,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invertida)</a:t>
            </a:r>
          </a:p>
        </p:txBody>
      </p:sp>
    </p:spTree>
    <p:extLst>
      <p:ext uri="{BB962C8B-B14F-4D97-AF65-F5344CB8AC3E}">
        <p14:creationId xmlns:p14="http://schemas.microsoft.com/office/powerpoint/2010/main" val="400500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Retornando uma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alocada dinamicamente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6912"/>
            <a:ext cx="49499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nome[40];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 nome: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cin &gt;&gt; nome;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[]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aixaDeTexto 3"/>
          <p:cNvSpPr txBox="1"/>
          <p:nvPr/>
        </p:nvSpPr>
        <p:spPr>
          <a:xfrm>
            <a:off x="6653466" y="2636912"/>
            <a:ext cx="5308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invertida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[40];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invertida[i]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[Tam-1-i];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invertida[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61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Alocar memória dentro de uma função para ser liberada em outra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uma boa ideia</a:t>
            </a:r>
            <a:endParaRPr lang="pt-BR" dirty="0"/>
          </a:p>
          <a:p>
            <a:pPr lvl="1"/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o delete </a:t>
            </a:r>
            <a:r>
              <a:rPr lang="pt-BR" dirty="0"/>
              <a:t>e gerar um vazamento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78960" y="3850622"/>
            <a:ext cx="475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invertida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[40];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...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3573016"/>
            <a:ext cx="45365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...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delete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[]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19350" y="5515682"/>
            <a:ext cx="1872208" cy="37455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386398" y="4326742"/>
            <a:ext cx="1591067" cy="37455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3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adicional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688014"/>
            <a:ext cx="446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nome[40], invertida[40];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 nome: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cin &gt;&gt; nome;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(nome, invertida);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invertida &lt;&lt; endl;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6240016" y="3057346"/>
            <a:ext cx="5545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str,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inv)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[Tam-1-i];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99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são ideais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Informações de tipos diferentes</a:t>
            </a:r>
          </a:p>
          <a:p>
            <a:pPr lvl="1"/>
            <a:r>
              <a:rPr lang="pt-BR" dirty="0"/>
              <a:t>Agrupadas sob um único nome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544" y="364502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pt-BR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/>
              <a:t>armazenar informações sobre um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jogador</a:t>
            </a:r>
          </a:p>
          <a:p>
            <a:pPr marL="0" lvl="3"/>
            <a:endParaRPr lang="pt-BR" sz="2000" dirty="0"/>
          </a:p>
          <a:p>
            <a:pPr marL="0" lvl="3"/>
            <a:r>
              <a:rPr lang="pt-BR" sz="2000" dirty="0"/>
              <a:t>           Nome </a:t>
            </a:r>
            <a:br>
              <a:rPr lang="pt-BR" sz="2000" dirty="0"/>
            </a:br>
            <a:r>
              <a:rPr lang="pt-BR" sz="2000" dirty="0"/>
              <a:t>           Salário </a:t>
            </a:r>
            <a:br>
              <a:rPr lang="pt-BR" sz="2000" dirty="0"/>
            </a:br>
            <a:r>
              <a:rPr lang="pt-BR" sz="2000" dirty="0"/>
              <a:t>           Altura	</a:t>
            </a:r>
          </a:p>
          <a:p>
            <a:pPr marL="0" lvl="3"/>
            <a:r>
              <a:rPr lang="pt-BR" sz="2000" dirty="0"/>
              <a:t>           Peso</a:t>
            </a:r>
          </a:p>
          <a:p>
            <a:pPr marL="0" lvl="3"/>
            <a:r>
              <a:rPr lang="pt-BR" sz="2000" dirty="0"/>
              <a:t>           Média de gols por partida</a:t>
            </a:r>
          </a:p>
        </p:txBody>
      </p:sp>
    </p:spTree>
    <p:extLst>
      <p:ext uri="{BB962C8B-B14F-4D97-AF65-F5344CB8AC3E}">
        <p14:creationId xmlns:p14="http://schemas.microsoft.com/office/powerpoint/2010/main" val="76206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um registro: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355837" y="3520388"/>
            <a:ext cx="2642986" cy="19528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lIns="180000" tIns="144000" rIns="180000" bIns="144000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jogador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nome[40];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salario;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altura;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55640" y="286500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Palavra chave struct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4641589" y="343650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570284" y="286500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registro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642515" y="343571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139526" y="4237086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425279" y="4451400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Membros do Registro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4564961" y="553659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64168" y="5739556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 a instrução de declaração</a:t>
            </a:r>
          </a:p>
        </p:txBody>
      </p:sp>
    </p:spTree>
    <p:extLst>
      <p:ext uri="{BB962C8B-B14F-4D97-AF65-F5344CB8AC3E}">
        <p14:creationId xmlns:p14="http://schemas.microsoft.com/office/powerpoint/2010/main" val="183593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r>
              <a:rPr lang="pt-BR" dirty="0"/>
              <a:t>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sequências de caracteres</a:t>
            </a:r>
            <a:r>
              <a:rPr lang="pt-BR" dirty="0"/>
              <a:t> finalizadas com nulo</a:t>
            </a:r>
          </a:p>
          <a:p>
            <a:pPr lvl="1"/>
            <a:r>
              <a:rPr lang="pt-BR" dirty="0"/>
              <a:t>São armazenadas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caracteres</a:t>
            </a:r>
          </a:p>
          <a:p>
            <a:pPr lvl="1"/>
            <a:r>
              <a:rPr lang="pt-BR" dirty="0"/>
              <a:t>O último caractere de toda string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nulo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(escrito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dirty="0"/>
              <a:t>, ele é o caractere de código ASCII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7890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cachorro[4]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};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não é string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gato[4]    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'm'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};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string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5310752" y="4944738"/>
            <a:ext cx="1714512" cy="714380"/>
            <a:chOff x="2080652" y="5357154"/>
            <a:chExt cx="1714512" cy="714380"/>
          </a:xfrm>
        </p:grpSpPr>
        <p:sp>
          <p:nvSpPr>
            <p:cNvPr id="5" name="Retângulo 4"/>
            <p:cNvSpPr/>
            <p:nvPr/>
          </p:nvSpPr>
          <p:spPr>
            <a:xfrm>
              <a:off x="2080652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509280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37908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66536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5209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60486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009346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37974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2111418" y="4944738"/>
            <a:ext cx="1714512" cy="714380"/>
            <a:chOff x="4609685" y="4807120"/>
            <a:chExt cx="1714512" cy="714380"/>
          </a:xfrm>
        </p:grpSpPr>
        <p:sp>
          <p:nvSpPr>
            <p:cNvPr id="9" name="Retângulo 8"/>
            <p:cNvSpPr/>
            <p:nvPr/>
          </p:nvSpPr>
          <p:spPr>
            <a:xfrm>
              <a:off x="4609685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038313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466941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895569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681123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09751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38379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967007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991544" y="578053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cachorro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196443" y="578053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gato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912488" y="528978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080840" y="528978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13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se trata de funções,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se comportam como os tipos básicos </a:t>
            </a:r>
            <a:r>
              <a:rPr lang="pt-BR" dirty="0"/>
              <a:t>da linguagem C++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>
              <a:spcAft>
                <a:spcPts val="600"/>
              </a:spcAft>
            </a:pPr>
            <a:r>
              <a:rPr lang="pt-BR" dirty="0"/>
              <a:t>Podem ser passados como argumentos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Podem ser retornados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301616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4" y="529695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lerJogador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03512" y="3042588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bebeto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{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"Bebeto"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600000, 800};</a:t>
            </a:r>
          </a:p>
        </p:txBody>
      </p:sp>
    </p:spTree>
    <p:extLst>
      <p:ext uri="{BB962C8B-B14F-4D97-AF65-F5344CB8AC3E}">
        <p14:creationId xmlns:p14="http://schemas.microsoft.com/office/powerpoint/2010/main" val="119266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registros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passados por valor </a:t>
            </a:r>
            <a:r>
              <a:rPr lang="pt-BR" dirty="0"/>
              <a:t>(função recebe uma cópia)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alternativa é passar o endereço do registro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ponteiros </a:t>
            </a:r>
            <a:r>
              <a:rPr lang="pt-BR" dirty="0"/>
              <a:t>na função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75038"/>
            <a:ext cx="55034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somaGols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bebeto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romario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somaGols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j2);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31504" y="5157192"/>
            <a:ext cx="57567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somaGols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bebeto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romario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somaGols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j1,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j2);</a:t>
            </a:r>
          </a:p>
        </p:txBody>
      </p:sp>
    </p:spTree>
    <p:extLst>
      <p:ext uri="{BB962C8B-B14F-4D97-AF65-F5344CB8AC3E}">
        <p14:creationId xmlns:p14="http://schemas.microsoft.com/office/powerpoint/2010/main" val="88009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Passar um registro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valor </a:t>
            </a:r>
            <a:r>
              <a:rPr lang="pt-BR" dirty="0"/>
              <a:t>só faz sentido quando ele é relativamente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pequeno</a:t>
            </a: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Considere o problema de calcular o tempo de uma viagem: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2924944"/>
            <a:ext cx="18309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</a:rPr>
              <a:t>tempo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horas;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23346" y="537321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t2);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t);</a:t>
            </a:r>
          </a:p>
        </p:txBody>
      </p:sp>
    </p:spTree>
    <p:extLst>
      <p:ext uri="{BB962C8B-B14F-4D97-AF65-F5344CB8AC3E}">
        <p14:creationId xmlns:p14="http://schemas.microsoft.com/office/powerpoint/2010/main" val="377440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51002" y="2019612"/>
            <a:ext cx="4660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usando registros com funções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horas;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60;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t1,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t2);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294421" y="2142723"/>
            <a:ext cx="5114393" cy="353943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dia1 = {5, 45};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dia2 = {4, 55};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viagem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(dia1, dia2);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dois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(viagem);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dia3 = {4, 32};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três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(viagem, dia3));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5735960" y="2276872"/>
            <a:ext cx="0" cy="3312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77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04784" cy="457200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628800"/>
            <a:ext cx="8921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t1,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t2)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total.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(t1.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t2.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%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total.horas = t1.horas + t2.horas + (t1.mins + t2.mins) /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t.horas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horas,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t.mins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minutos\n"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31504" y="5709229"/>
            <a:ext cx="616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dois dias: 10 horas, 40 minutos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três dias: 15 horas, 12 minutos </a:t>
            </a:r>
          </a:p>
        </p:txBody>
      </p:sp>
    </p:spTree>
    <p:extLst>
      <p:ext uri="{BB962C8B-B14F-4D97-AF65-F5344CB8AC3E}">
        <p14:creationId xmlns:p14="http://schemas.microsoft.com/office/powerpoint/2010/main" val="354215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o registro guardar uma grande quantidade de informações, o ideal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para a função</a:t>
            </a:r>
            <a:r>
              <a:rPr lang="pt-BR" dirty="0"/>
              <a:t> apenas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registro</a:t>
            </a:r>
            <a:endParaRPr lang="pt-BR" dirty="0"/>
          </a:p>
          <a:p>
            <a:pPr lvl="1"/>
            <a:r>
              <a:rPr lang="pt-BR" dirty="0"/>
              <a:t>Obtém-se o endereço de um registro usando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789040"/>
            <a:ext cx="52501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t1,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t2);</a:t>
            </a:r>
          </a:p>
          <a:p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b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a = {3, 40};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b = {2, 10};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(&amp;a,&amp;b);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(&amp;c);</a:t>
            </a:r>
          </a:p>
        </p:txBody>
      </p:sp>
    </p:spTree>
    <p:extLst>
      <p:ext uri="{BB962C8B-B14F-4D97-AF65-F5344CB8AC3E}">
        <p14:creationId xmlns:p14="http://schemas.microsoft.com/office/powerpoint/2010/main" val="34701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continua retornando um registro</a:t>
            </a:r>
            <a:r>
              <a:rPr lang="pt-BR" dirty="0"/>
              <a:t>, continua-se com a cópia de uma grande quantidade de dados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solução é passar um terceiro argumento para ser modificado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91544" y="3933056"/>
            <a:ext cx="689644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t1,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t2,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soma);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a = {3, 40};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b = {2, 10};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c;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(&amp;a, &amp;b, &amp;c);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(&amp;c);</a:t>
            </a:r>
          </a:p>
        </p:txBody>
      </p:sp>
    </p:spTree>
    <p:extLst>
      <p:ext uri="{BB962C8B-B14F-4D97-AF65-F5344CB8AC3E}">
        <p14:creationId xmlns:p14="http://schemas.microsoft.com/office/powerpoint/2010/main" val="310689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640989"/>
            <a:ext cx="4588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Usando registros com funções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horas;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60;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t1,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t2,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t3);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05600" y="1640989"/>
            <a:ext cx="4876800" cy="4278094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dia1 = {5, 45};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dia2 = {4, 55};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dois;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(&amp;dia1, &amp;dia2, &amp;dois);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dois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(&amp;dois);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dia3 = {4, 32};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(&amp;dois, &amp;dia3, 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três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5879976" y="1772816"/>
            <a:ext cx="0" cy="403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2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801302"/>
            <a:ext cx="1036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t1,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t2,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ret-&gt;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(t1-&gt;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t2-&gt;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%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-&gt;horas = t1-&gt;horas + t2-&gt;horas + (t1-&gt;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t2-&gt;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/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t-&gt;horas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horas,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minutos\n"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31504" y="5709229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dois dias: 10 horas, 40 minutos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três dias: 15 horas, 12 minutos </a:t>
            </a:r>
          </a:p>
        </p:txBody>
      </p:sp>
    </p:spTree>
    <p:extLst>
      <p:ext uri="{BB962C8B-B14F-4D97-AF65-F5344CB8AC3E}">
        <p14:creationId xmlns:p14="http://schemas.microsoft.com/office/powerpoint/2010/main" val="235283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Objetos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se parecem bastante com registros </a:t>
            </a:r>
            <a:r>
              <a:rPr lang="pt-BR" dirty="0"/>
              <a:t>e podem ser usados como um tipo básico da linguagem</a:t>
            </a:r>
          </a:p>
          <a:p>
            <a:pPr lvl="1"/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passada por cópia</a:t>
            </a:r>
          </a:p>
          <a:p>
            <a:pPr lvl="1"/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retorno </a:t>
            </a:r>
            <a:r>
              <a:rPr lang="pt-BR" dirty="0"/>
              <a:t>de uma função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4069560"/>
            <a:ext cx="71497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inverte(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s);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inverte(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fonte,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destino);</a:t>
            </a:r>
          </a:p>
        </p:txBody>
      </p:sp>
    </p:spTree>
    <p:extLst>
      <p:ext uri="{BB962C8B-B14F-4D97-AF65-F5344CB8AC3E}">
        <p14:creationId xmlns:p14="http://schemas.microsoft.com/office/powerpoint/2010/main" val="378162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 de uma string pode ser simplificada usando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Constantes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entre aspas duplas </a:t>
            </a:r>
            <a:r>
              <a:rPr lang="pt-BR" dirty="0"/>
              <a:t>sempre incluem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\0</a:t>
            </a:r>
            <a:r>
              <a:rPr lang="pt-BR" dirty="0"/>
              <a:t> implicitamente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6860" y="2924362"/>
            <a:ext cx="91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passaro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"Gaivota"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caractere \0 está implícito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peixe[]  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"Sardinha"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deixa o compilador contar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D449603-5348-4F3F-8C14-E79BB27A1667}"/>
              </a:ext>
            </a:extLst>
          </p:cNvPr>
          <p:cNvGrpSpPr/>
          <p:nvPr/>
        </p:nvGrpSpPr>
        <p:grpSpPr>
          <a:xfrm>
            <a:off x="5667358" y="4717632"/>
            <a:ext cx="3429024" cy="714380"/>
            <a:chOff x="1738298" y="5657112"/>
            <a:chExt cx="3429024" cy="714380"/>
          </a:xfrm>
        </p:grpSpPr>
        <p:sp>
          <p:nvSpPr>
            <p:cNvPr id="5" name="Retângulo 4"/>
            <p:cNvSpPr/>
            <p:nvPr/>
          </p:nvSpPr>
          <p:spPr>
            <a:xfrm>
              <a:off x="1738298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66926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95554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z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24182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52810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81438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310066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738694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809736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262506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66992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095620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4248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52876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81504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10132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1666859" y="507482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circo[8]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Bozo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438517" y="5570620"/>
            <a:ext cx="388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itchFamily="49" charset="0"/>
                <a:cs typeface="Consolas" pitchFamily="49" charset="0"/>
              </a:rPr>
              <a:t>caracteres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são adicionados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3020462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Objetos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89917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planetas[5];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seus 5 planetas favoritos:\n"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i &lt; 5;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i + 1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planetas[i]);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nSua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lista:\n"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mostrar(planetas, 5);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487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785927"/>
            <a:ext cx="9063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i &lt; n;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Objetos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03512" y="4137133"/>
            <a:ext cx="399981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Digite seus 5 planetas favoritos: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Terra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Júpiter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3: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Marte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4: </a:t>
            </a:r>
            <a:r>
              <a:rPr lang="pt-BR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Venus</a:t>
            </a:r>
            <a:endParaRPr lang="pt-BR" sz="1600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5: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Saturno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Sua lista: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Terra Júpiter Marte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Venus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Saturno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9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passar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</a:t>
            </a:r>
            <a:r>
              <a:rPr lang="pt-BR" dirty="0"/>
              <a:t> para funções,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manipula-se a cadeia de caracteres original</a:t>
            </a:r>
            <a:r>
              <a:rPr lang="pt-BR" dirty="0"/>
              <a:t> e não uma cópia</a:t>
            </a:r>
          </a:p>
          <a:p>
            <a:pPr lvl="1"/>
            <a:r>
              <a:rPr lang="pt-BR" dirty="0"/>
              <a:t>Para proteger a string contra alterações pode-se introduzir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parâmetro da função</a:t>
            </a:r>
          </a:p>
          <a:p>
            <a:endParaRPr lang="pt-BR" dirty="0"/>
          </a:p>
          <a:p>
            <a:r>
              <a:rPr lang="pt-BR" dirty="0"/>
              <a:t>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registros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objetos</a:t>
            </a:r>
            <a:r>
              <a:rPr lang="pt-BR" dirty="0"/>
              <a:t> são passados para funções por cópia</a:t>
            </a:r>
          </a:p>
          <a:p>
            <a:pPr lvl="1"/>
            <a:r>
              <a:rPr lang="pt-BR" dirty="0"/>
              <a:t>Para evitar a cópia de um grande volume de dados é necessário passar o endereço (&amp;) ou usar referências*</a:t>
            </a:r>
          </a:p>
        </p:txBody>
      </p:sp>
    </p:spTree>
    <p:extLst>
      <p:ext uri="{BB962C8B-B14F-4D97-AF65-F5344CB8AC3E}">
        <p14:creationId xmlns:p14="http://schemas.microsoft.com/office/powerpoint/2010/main" val="424785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string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manipulada</a:t>
            </a:r>
            <a:r>
              <a:rPr lang="pt-BR" dirty="0"/>
              <a:t> pelo endereço do seu primeiro caractere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269571" y="3159733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gato[4]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"mia"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gato;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mia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364012" y="4936739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  <a:cs typeface="Arial" pitchFamily="34" charset="0"/>
              </a:rPr>
              <a:t>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364012" y="465098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364012" y="384008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2364012" y="3554337"/>
            <a:ext cx="1071570" cy="28575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0x38FD0D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507021" y="493674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0x38FD0D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364012" y="5222491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  <a:cs typeface="Arial" pitchFamily="34" charset="0"/>
              </a:rPr>
              <a:t>i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507021" y="522249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364012" y="5508243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  <a:cs typeface="Arial" pitchFamily="34" charset="0"/>
              </a:rPr>
              <a:t>a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507021" y="550824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0x38FD15</a:t>
            </a:r>
            <a:endParaRPr lang="pt-BR" dirty="0">
              <a:latin typeface="+mj-lt"/>
              <a:cs typeface="Arial" pitchFamily="34" charset="0"/>
            </a:endParaRPr>
          </a:p>
        </p:txBody>
      </p:sp>
      <p:cxnSp>
        <p:nvCxnSpPr>
          <p:cNvPr id="39" name="Forma 16"/>
          <p:cNvCxnSpPr>
            <a:stCxn id="40" idx="3"/>
            <a:endCxn id="27" idx="1"/>
          </p:cNvCxnSpPr>
          <p:nvPr/>
        </p:nvCxnSpPr>
        <p:spPr>
          <a:xfrm flipH="1">
            <a:off x="2364012" y="3667565"/>
            <a:ext cx="2800509" cy="1412050"/>
          </a:xfrm>
          <a:prstGeom prst="bentConnector5">
            <a:avLst>
              <a:gd name="adj1" fmla="val -8163"/>
              <a:gd name="adj2" fmla="val -30097"/>
              <a:gd name="adj3" fmla="val 10816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4540632" y="348289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gato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2364012" y="5793995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  <a:cs typeface="Arial" pitchFamily="34" charset="0"/>
              </a:rPr>
              <a:t>\0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2364012" y="607974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507021" y="579399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0x38FD19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507021" y="607974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0x38FD1D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502596" y="355433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502596" y="384009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502596" y="465098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0x38FD09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48" name="Fluxograma: Entrada manual 47"/>
          <p:cNvSpPr/>
          <p:nvPr/>
        </p:nvSpPr>
        <p:spPr>
          <a:xfrm>
            <a:off x="2364012" y="4514691"/>
            <a:ext cx="1071570" cy="144016"/>
          </a:xfrm>
          <a:prstGeom prst="flowChartManualIn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luxograma: Entrada manual 48"/>
          <p:cNvSpPr/>
          <p:nvPr/>
        </p:nvSpPr>
        <p:spPr>
          <a:xfrm rot="10800000">
            <a:off x="2364011" y="4124988"/>
            <a:ext cx="1071571" cy="144016"/>
          </a:xfrm>
          <a:prstGeom prst="flowChartManualIn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716092" y="412994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6411140" y="4213607"/>
            <a:ext cx="1714512" cy="714380"/>
            <a:chOff x="2080652" y="5357154"/>
            <a:chExt cx="1714512" cy="714380"/>
          </a:xfrm>
        </p:grpSpPr>
        <p:sp>
          <p:nvSpPr>
            <p:cNvPr id="31" name="Retângulo 30"/>
            <p:cNvSpPr/>
            <p:nvPr/>
          </p:nvSpPr>
          <p:spPr>
            <a:xfrm>
              <a:off x="2080652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509280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937908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366536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15209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60486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009346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437974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57" name="Retângulo 56"/>
          <p:cNvSpPr/>
          <p:nvPr/>
        </p:nvSpPr>
        <p:spPr>
          <a:xfrm>
            <a:off x="6296831" y="504940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gato</a:t>
            </a:r>
            <a:endParaRPr lang="pt-BR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4E14137-320C-4935-ACA5-7828AB3EC37A}"/>
              </a:ext>
            </a:extLst>
          </p:cNvPr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59" name="Triângulo isósceles 6">
              <a:extLst>
                <a:ext uri="{FF2B5EF4-FFF2-40B4-BE49-F238E27FC236}">
                  <a16:creationId xmlns:a16="http://schemas.microsoft.com/office/drawing/2014/main" id="{149723B8-7398-4AA2-8755-7BEF0D1DF90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2D0112D-E71B-45D2-9F1F-98E7E7CD8F5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15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string é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armazenada em um vetor </a:t>
            </a:r>
            <a:endParaRPr lang="pt-BR" dirty="0"/>
          </a:p>
          <a:p>
            <a:pPr lvl="1"/>
            <a:r>
              <a:rPr lang="pt-BR" dirty="0"/>
              <a:t>O estudo de funções com vetores se aplica às strings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da função </a:t>
            </a:r>
            <a:r>
              <a:rPr lang="pt-BR" dirty="0"/>
              <a:t>deve receber o endereço do início da </a:t>
            </a:r>
            <a:r>
              <a:rPr lang="pt-BR" dirty="0" err="1"/>
              <a:t>string</a:t>
            </a: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Pode-se 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para proteger um argumento </a:t>
            </a:r>
            <a:r>
              <a:rPr lang="pt-BR" dirty="0" err="1"/>
              <a:t>string</a:t>
            </a:r>
            <a:r>
              <a:rPr lang="pt-BR" dirty="0"/>
              <a:t> contra modificações dentro da função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238570" y="376375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238570" y="5507940"/>
            <a:ext cx="911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melhorado</a:t>
            </a:r>
          </a:p>
        </p:txBody>
      </p:sp>
    </p:spTree>
    <p:extLst>
      <p:ext uri="{BB962C8B-B14F-4D97-AF65-F5344CB8AC3E}">
        <p14:creationId xmlns:p14="http://schemas.microsoft.com/office/powerpoint/2010/main" val="33264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possibilidades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</a:t>
            </a:r>
            <a:r>
              <a:rPr lang="pt-BR" dirty="0"/>
              <a:t>tipo string:</a:t>
            </a:r>
          </a:p>
          <a:p>
            <a:pPr lvl="1"/>
            <a:r>
              <a:rPr lang="pt-BR" dirty="0"/>
              <a:t>Um vetor de char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Uma constante string entre aspas duplas (</a:t>
            </a:r>
            <a:r>
              <a:rPr lang="pt-BR" i="1" dirty="0"/>
              <a:t>string literal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Um ponteiro para char apontando para uma string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Todas as opções são do tipo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ponteiro para char</a:t>
            </a:r>
            <a:r>
              <a:rPr lang="pt-BR" dirty="0"/>
              <a:t> (</a:t>
            </a:r>
            <a:r>
              <a:rPr lang="pt-BR" sz="2400" dirty="0">
                <a:latin typeface="+mj-lt"/>
              </a:rPr>
              <a:t>char *</a:t>
            </a:r>
            <a:r>
              <a:rPr lang="pt-BR" dirty="0"/>
              <a:t>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54022" y="2774251"/>
            <a:ext cx="3214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[15]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"galopante"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954022" y="3654528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"galanteador"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1975240" y="4534805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"galáctico"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5389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Ao contrário dos vetores,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necessário passar o tamanho das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strings</a:t>
            </a:r>
            <a:r>
              <a:rPr lang="pt-BR" dirty="0"/>
              <a:t> por parâmetro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98884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[15]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"galopante"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"galáctico"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n1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&amp;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[0]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n2 =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);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char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n3 =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"galanteador"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endereço da string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22920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3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7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espantado[15]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"uau!"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string em vetor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admirado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ulalalala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admirado aponta para 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nu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espantado);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na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admirado);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nu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 u em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espantado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na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 a em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admirado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47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encerra quando *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'\0'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++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++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move ponteiro para o próximo char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45412" y="5709229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2 caracteres u em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uau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!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4 caracteres a em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ulalalala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25718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3307</TotalTime>
  <Words>2957</Words>
  <Application>Microsoft Office PowerPoint</Application>
  <PresentationFormat>Widescreen</PresentationFormat>
  <Paragraphs>561</Paragraphs>
  <Slides>32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Metrô</vt:lpstr>
      <vt:lpstr>Funções com Strings e Registros</vt:lpstr>
      <vt:lpstr>Strings</vt:lpstr>
      <vt:lpstr>Strings</vt:lpstr>
      <vt:lpstr>Strings</vt:lpstr>
      <vt:lpstr>Funções e Strings</vt:lpstr>
      <vt:lpstr>Funções e Strings</vt:lpstr>
      <vt:lpstr>Funções e Strings</vt:lpstr>
      <vt:lpstr>Funções e Strings</vt:lpstr>
      <vt:lpstr>Funções e Strings</vt:lpstr>
      <vt:lpstr>Funções e Strings</vt:lpstr>
      <vt:lpstr>Retorno de Strings</vt:lpstr>
      <vt:lpstr>Retorno de Strings</vt:lpstr>
      <vt:lpstr>Retorno de Strings</vt:lpstr>
      <vt:lpstr>Retorno de Strings</vt:lpstr>
      <vt:lpstr>Retorno de Strings</vt:lpstr>
      <vt:lpstr>Retorno de Strings</vt:lpstr>
      <vt:lpstr>Retorno de Strings</vt:lpstr>
      <vt:lpstr>Registros</vt:lpstr>
      <vt:lpstr>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Objetos string</vt:lpstr>
      <vt:lpstr>Funções e Objetos string</vt:lpstr>
      <vt:lpstr>Funções e Objetos string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323</cp:revision>
  <dcterms:created xsi:type="dcterms:W3CDTF">2009-04-23T16:40:18Z</dcterms:created>
  <dcterms:modified xsi:type="dcterms:W3CDTF">2020-01-23T20:42:34Z</dcterms:modified>
</cp:coreProperties>
</file>