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A90F4-E5C1-4283-AA6A-1EC8217D2A25}" v="1" dt="2020-01-27T20:31:17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5" autoAdjust="0"/>
  </p:normalViewPr>
  <p:slideViewPr>
    <p:cSldViewPr>
      <p:cViewPr varScale="1">
        <p:scale>
          <a:sx n="104" d="100"/>
          <a:sy n="104" d="100"/>
        </p:scale>
        <p:origin x="83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BEC037FC-0100-4F40-B3B5-38EBAB0650EC}"/>
    <pc:docChg chg="undo modSld">
      <pc:chgData name="Judson Santiago" userId="ebb108da2f256286" providerId="LiveId" clId="{BEC037FC-0100-4F40-B3B5-38EBAB0650EC}" dt="2019-09-29T17:18:41.078" v="61" actId="207"/>
      <pc:docMkLst>
        <pc:docMk/>
      </pc:docMkLst>
      <pc:sldChg chg="modSp">
        <pc:chgData name="Judson Santiago" userId="ebb108da2f256286" providerId="LiveId" clId="{BEC037FC-0100-4F40-B3B5-38EBAB0650EC}" dt="2019-09-29T16:50:50.592" v="20" actId="20577"/>
        <pc:sldMkLst>
          <pc:docMk/>
          <pc:sldMk cId="3778566253" sldId="262"/>
        </pc:sldMkLst>
        <pc:spChg chg="mod">
          <ac:chgData name="Judson Santiago" userId="ebb108da2f256286" providerId="LiveId" clId="{BEC037FC-0100-4F40-B3B5-38EBAB0650EC}" dt="2019-09-29T16:50:50.592" v="20" actId="20577"/>
          <ac:spMkLst>
            <pc:docMk/>
            <pc:sldMk cId="3778566253" sldId="262"/>
            <ac:spMk id="3" creationId="{00000000-0000-0000-0000-000000000000}"/>
          </ac:spMkLst>
        </pc:spChg>
      </pc:sldChg>
      <pc:sldChg chg="modSp">
        <pc:chgData name="Judson Santiago" userId="ebb108da2f256286" providerId="LiveId" clId="{BEC037FC-0100-4F40-B3B5-38EBAB0650EC}" dt="2019-09-29T16:54:49.969" v="30" actId="1582"/>
        <pc:sldMkLst>
          <pc:docMk/>
          <pc:sldMk cId="3467832338" sldId="264"/>
        </pc:sldMkLst>
        <pc:spChg chg="mod">
          <ac:chgData name="Judson Santiago" userId="ebb108da2f256286" providerId="LiveId" clId="{BEC037FC-0100-4F40-B3B5-38EBAB0650EC}" dt="2019-09-29T16:54:49.969" v="30" actId="1582"/>
          <ac:spMkLst>
            <pc:docMk/>
            <pc:sldMk cId="3467832338" sldId="264"/>
            <ac:spMk id="56" creationId="{00000000-0000-0000-0000-000000000000}"/>
          </ac:spMkLst>
        </pc:spChg>
        <pc:graphicFrameChg chg="mod">
          <ac:chgData name="Judson Santiago" userId="ebb108da2f256286" providerId="LiveId" clId="{BEC037FC-0100-4F40-B3B5-38EBAB0650EC}" dt="2019-09-29T16:54:07.024" v="26" actId="572"/>
          <ac:graphicFrameMkLst>
            <pc:docMk/>
            <pc:sldMk cId="3467832338" sldId="264"/>
            <ac:graphicFrameMk id="44" creationId="{00000000-0000-0000-0000-000000000000}"/>
          </ac:graphicFrameMkLst>
        </pc:graphicFrameChg>
      </pc:sldChg>
      <pc:sldChg chg="modSp">
        <pc:chgData name="Judson Santiago" userId="ebb108da2f256286" providerId="LiveId" clId="{BEC037FC-0100-4F40-B3B5-38EBAB0650EC}" dt="2019-09-29T17:15:33.496" v="52" actId="20577"/>
        <pc:sldMkLst>
          <pc:docMk/>
          <pc:sldMk cId="3282526041" sldId="273"/>
        </pc:sldMkLst>
        <pc:spChg chg="mod">
          <ac:chgData name="Judson Santiago" userId="ebb108da2f256286" providerId="LiveId" clId="{BEC037FC-0100-4F40-B3B5-38EBAB0650EC}" dt="2019-09-29T17:15:33.496" v="52" actId="20577"/>
          <ac:spMkLst>
            <pc:docMk/>
            <pc:sldMk cId="3282526041" sldId="273"/>
            <ac:spMk id="4" creationId="{00000000-0000-0000-0000-000000000000}"/>
          </ac:spMkLst>
        </pc:spChg>
      </pc:sldChg>
      <pc:sldChg chg="modSp">
        <pc:chgData name="Judson Santiago" userId="ebb108da2f256286" providerId="LiveId" clId="{BEC037FC-0100-4F40-B3B5-38EBAB0650EC}" dt="2019-09-29T17:16:06.614" v="53" actId="207"/>
        <pc:sldMkLst>
          <pc:docMk/>
          <pc:sldMk cId="2116699984" sldId="275"/>
        </pc:sldMkLst>
        <pc:spChg chg="mod">
          <ac:chgData name="Judson Santiago" userId="ebb108da2f256286" providerId="LiveId" clId="{BEC037FC-0100-4F40-B3B5-38EBAB0650EC}" dt="2019-09-29T17:16:06.614" v="53" actId="207"/>
          <ac:spMkLst>
            <pc:docMk/>
            <pc:sldMk cId="2116699984" sldId="275"/>
            <ac:spMk id="4" creationId="{00000000-0000-0000-0000-000000000000}"/>
          </ac:spMkLst>
        </pc:spChg>
      </pc:sldChg>
      <pc:sldChg chg="modSp">
        <pc:chgData name="Judson Santiago" userId="ebb108da2f256286" providerId="LiveId" clId="{BEC037FC-0100-4F40-B3B5-38EBAB0650EC}" dt="2019-09-29T17:17:45.764" v="60" actId="207"/>
        <pc:sldMkLst>
          <pc:docMk/>
          <pc:sldMk cId="2049756362" sldId="277"/>
        </pc:sldMkLst>
        <pc:spChg chg="mod">
          <ac:chgData name="Judson Santiago" userId="ebb108da2f256286" providerId="LiveId" clId="{BEC037FC-0100-4F40-B3B5-38EBAB0650EC}" dt="2019-09-29T17:17:45.764" v="60" actId="207"/>
          <ac:spMkLst>
            <pc:docMk/>
            <pc:sldMk cId="2049756362" sldId="277"/>
            <ac:spMk id="3" creationId="{00000000-0000-0000-0000-000000000000}"/>
          </ac:spMkLst>
        </pc:spChg>
      </pc:sldChg>
      <pc:sldChg chg="modSp">
        <pc:chgData name="Judson Santiago" userId="ebb108da2f256286" providerId="LiveId" clId="{BEC037FC-0100-4F40-B3B5-38EBAB0650EC}" dt="2019-09-29T17:18:41.078" v="61" actId="207"/>
        <pc:sldMkLst>
          <pc:docMk/>
          <pc:sldMk cId="3561128466" sldId="278"/>
        </pc:sldMkLst>
        <pc:spChg chg="mod">
          <ac:chgData name="Judson Santiago" userId="ebb108da2f256286" providerId="LiveId" clId="{BEC037FC-0100-4F40-B3B5-38EBAB0650EC}" dt="2019-09-29T17:18:41.078" v="61" actId="207"/>
          <ac:spMkLst>
            <pc:docMk/>
            <pc:sldMk cId="3561128466" sldId="278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BEC037FC-0100-4F40-B3B5-38EBAB0650EC}" dt="2019-09-29T16:42:23.812" v="16" actId="1076"/>
        <pc:sldMkLst>
          <pc:docMk/>
          <pc:sldMk cId="3601590107" sldId="282"/>
        </pc:sldMkLst>
        <pc:spChg chg="mod">
          <ac:chgData name="Judson Santiago" userId="ebb108da2f256286" providerId="LiveId" clId="{BEC037FC-0100-4F40-B3B5-38EBAB0650EC}" dt="2019-09-29T16:42:23.812" v="16" actId="1076"/>
          <ac:spMkLst>
            <pc:docMk/>
            <pc:sldMk cId="3601590107" sldId="282"/>
            <ac:spMk id="47" creationId="{1E73D691-C5AB-4F6F-8D65-DBED4F02ECD7}"/>
          </ac:spMkLst>
        </pc:spChg>
        <pc:spChg chg="mod topLvl">
          <ac:chgData name="Judson Santiago" userId="ebb108da2f256286" providerId="LiveId" clId="{BEC037FC-0100-4F40-B3B5-38EBAB0650EC}" dt="2019-09-29T16:42:18.197" v="15" actId="164"/>
          <ac:spMkLst>
            <pc:docMk/>
            <pc:sldMk cId="3601590107" sldId="282"/>
            <ac:spMk id="48" creationId="{97AA19DC-3417-47B0-AE58-9B3771104C45}"/>
          </ac:spMkLst>
        </pc:spChg>
        <pc:spChg chg="mod topLvl">
          <ac:chgData name="Judson Santiago" userId="ebb108da2f256286" providerId="LiveId" clId="{BEC037FC-0100-4F40-B3B5-38EBAB0650EC}" dt="2019-09-29T16:42:18.197" v="15" actId="164"/>
          <ac:spMkLst>
            <pc:docMk/>
            <pc:sldMk cId="3601590107" sldId="282"/>
            <ac:spMk id="49" creationId="{D73DEDC8-6097-40D8-9253-07FD085B8C09}"/>
          </ac:spMkLst>
        </pc:spChg>
        <pc:spChg chg="mod topLvl">
          <ac:chgData name="Judson Santiago" userId="ebb108da2f256286" providerId="LiveId" clId="{BEC037FC-0100-4F40-B3B5-38EBAB0650EC}" dt="2019-09-29T16:42:18.197" v="15" actId="164"/>
          <ac:spMkLst>
            <pc:docMk/>
            <pc:sldMk cId="3601590107" sldId="282"/>
            <ac:spMk id="50" creationId="{6BCB2659-DD33-4ED7-94E3-02C750D1497E}"/>
          </ac:spMkLst>
        </pc:spChg>
        <pc:spChg chg="mod topLvl">
          <ac:chgData name="Judson Santiago" userId="ebb108da2f256286" providerId="LiveId" clId="{BEC037FC-0100-4F40-B3B5-38EBAB0650EC}" dt="2019-09-29T16:42:18.197" v="15" actId="164"/>
          <ac:spMkLst>
            <pc:docMk/>
            <pc:sldMk cId="3601590107" sldId="282"/>
            <ac:spMk id="51" creationId="{0774991A-8CB2-4979-B1C5-BB51ECE47FB5}"/>
          </ac:spMkLst>
        </pc:spChg>
        <pc:spChg chg="mod topLvl">
          <ac:chgData name="Judson Santiago" userId="ebb108da2f256286" providerId="LiveId" clId="{BEC037FC-0100-4F40-B3B5-38EBAB0650EC}" dt="2019-09-29T16:42:18.197" v="15" actId="164"/>
          <ac:spMkLst>
            <pc:docMk/>
            <pc:sldMk cId="3601590107" sldId="282"/>
            <ac:spMk id="52" creationId="{4CEC9BAD-46C4-46B8-8E46-B44E4F2BA716}"/>
          </ac:spMkLst>
        </pc:spChg>
        <pc:grpChg chg="add mod">
          <ac:chgData name="Judson Santiago" userId="ebb108da2f256286" providerId="LiveId" clId="{BEC037FC-0100-4F40-B3B5-38EBAB0650EC}" dt="2019-09-29T16:42:18.197" v="15" actId="164"/>
          <ac:grpSpMkLst>
            <pc:docMk/>
            <pc:sldMk cId="3601590107" sldId="282"/>
            <ac:grpSpMk id="4" creationId="{73E1B9B3-EA9C-47BB-8DAB-EDBA34E43236}"/>
          </ac:grpSpMkLst>
        </pc:grpChg>
        <pc:grpChg chg="del mod">
          <ac:chgData name="Judson Santiago" userId="ebb108da2f256286" providerId="LiveId" clId="{BEC037FC-0100-4F40-B3B5-38EBAB0650EC}" dt="2019-09-29T16:40:51.454" v="2" actId="165"/>
          <ac:grpSpMkLst>
            <pc:docMk/>
            <pc:sldMk cId="3601590107" sldId="282"/>
            <ac:grpSpMk id="55" creationId="{EB3F4CC4-D7D5-4A2B-868F-0B40F4E4B756}"/>
          </ac:grpSpMkLst>
        </pc:grpChg>
        <pc:cxnChg chg="mod topLvl">
          <ac:chgData name="Judson Santiago" userId="ebb108da2f256286" providerId="LiveId" clId="{BEC037FC-0100-4F40-B3B5-38EBAB0650EC}" dt="2019-09-29T16:42:18.197" v="15" actId="164"/>
          <ac:cxnSpMkLst>
            <pc:docMk/>
            <pc:sldMk cId="3601590107" sldId="282"/>
            <ac:cxnSpMk id="53" creationId="{90531047-2901-4EBE-B881-C358DCC35A94}"/>
          </ac:cxnSpMkLst>
        </pc:cxnChg>
      </pc:sldChg>
    </pc:docChg>
  </pc:docChgLst>
  <pc:docChgLst>
    <pc:chgData name="Judson Santiago" userId="ebb108da2f256286" providerId="LiveId" clId="{8A05EA25-ADDA-44BD-927E-AA7D6CAB3164}"/>
    <pc:docChg chg="undo redo custSel addSld modSld">
      <pc:chgData name="Judson Santiago" userId="ebb108da2f256286" providerId="LiveId" clId="{8A05EA25-ADDA-44BD-927E-AA7D6CAB3164}" dt="2019-03-12T17:43:49.228" v="1599" actId="207"/>
      <pc:docMkLst>
        <pc:docMk/>
      </pc:docMkLst>
      <pc:sldChg chg="delSp modSp">
        <pc:chgData name="Judson Santiago" userId="ebb108da2f256286" providerId="LiveId" clId="{8A05EA25-ADDA-44BD-927E-AA7D6CAB3164}" dt="2019-03-12T17:43:49.228" v="1599" actId="207"/>
        <pc:sldMkLst>
          <pc:docMk/>
          <pc:sldMk cId="500731357" sldId="257"/>
        </pc:sldMkLst>
        <pc:spChg chg="mod">
          <ac:chgData name="Judson Santiago" userId="ebb108da2f256286" providerId="LiveId" clId="{8A05EA25-ADDA-44BD-927E-AA7D6CAB3164}" dt="2019-03-12T02:54:22.514" v="14" actId="1038"/>
          <ac:spMkLst>
            <pc:docMk/>
            <pc:sldMk cId="500731357" sldId="257"/>
            <ac:spMk id="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6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7:11.172" v="30" actId="14100"/>
          <ac:spMkLst>
            <pc:docMk/>
            <pc:sldMk cId="500731357" sldId="257"/>
            <ac:spMk id="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7:11.172" v="30" actId="14100"/>
          <ac:spMkLst>
            <pc:docMk/>
            <pc:sldMk cId="500731357" sldId="257"/>
            <ac:spMk id="1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17:43:49.228" v="1599" actId="207"/>
          <ac:spMkLst>
            <pc:docMk/>
            <pc:sldMk cId="500731357" sldId="257"/>
            <ac:spMk id="1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17:43:46.825" v="1598" actId="207"/>
          <ac:spMkLst>
            <pc:docMk/>
            <pc:sldMk cId="500731357" sldId="257"/>
            <ac:spMk id="1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0:50.710" v="69" actId="14100"/>
          <ac:spMkLst>
            <pc:docMk/>
            <pc:sldMk cId="500731357" sldId="257"/>
            <ac:spMk id="1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0:56.245" v="71" actId="14100"/>
          <ac:spMkLst>
            <pc:docMk/>
            <pc:sldMk cId="500731357" sldId="257"/>
            <ac:spMk id="1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0:53.441" v="70" actId="14100"/>
          <ac:spMkLst>
            <pc:docMk/>
            <pc:sldMk cId="500731357" sldId="257"/>
            <ac:spMk id="1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19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2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2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2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1:20.685" v="76" actId="14100"/>
          <ac:spMkLst>
            <pc:docMk/>
            <pc:sldMk cId="500731357" sldId="257"/>
            <ac:spMk id="2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52.607" v="19" actId="14100"/>
          <ac:spMkLst>
            <pc:docMk/>
            <pc:sldMk cId="500731357" sldId="257"/>
            <ac:spMk id="26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2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1:12.868" v="75" actId="14100"/>
          <ac:spMkLst>
            <pc:docMk/>
            <pc:sldMk cId="500731357" sldId="257"/>
            <ac:spMk id="2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8:03.097" v="53" actId="20577"/>
          <ac:spMkLst>
            <pc:docMk/>
            <pc:sldMk cId="500731357" sldId="257"/>
            <ac:spMk id="3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8:18.007" v="64" actId="1037"/>
          <ac:spMkLst>
            <pc:docMk/>
            <pc:sldMk cId="500731357" sldId="257"/>
            <ac:spMk id="3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4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4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6:23.552" v="27" actId="1076"/>
          <ac:spMkLst>
            <pc:docMk/>
            <pc:sldMk cId="500731357" sldId="257"/>
            <ac:spMk id="46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6:11.873" v="26" actId="1076"/>
          <ac:spMkLst>
            <pc:docMk/>
            <pc:sldMk cId="500731357" sldId="257"/>
            <ac:spMk id="4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1:52.075" v="79" actId="14100"/>
          <ac:spMkLst>
            <pc:docMk/>
            <pc:sldMk cId="500731357" sldId="257"/>
            <ac:spMk id="58" creationId="{00000000-0000-0000-0000-000000000000}"/>
          </ac:spMkLst>
        </pc:spChg>
        <pc:cxnChg chg="mod">
          <ac:chgData name="Judson Santiago" userId="ebb108da2f256286" providerId="LiveId" clId="{8A05EA25-ADDA-44BD-927E-AA7D6CAB3164}" dt="2019-03-12T02:58:18.007" v="64" actId="1037"/>
          <ac:cxnSpMkLst>
            <pc:docMk/>
            <pc:sldMk cId="500731357" sldId="257"/>
            <ac:cxnSpMk id="36" creationId="{00000000-0000-0000-0000-000000000000}"/>
          </ac:cxnSpMkLst>
        </pc:cxnChg>
        <pc:cxnChg chg="del">
          <ac:chgData name="Judson Santiago" userId="ebb108da2f256286" providerId="LiveId" clId="{8A05EA25-ADDA-44BD-927E-AA7D6CAB3164}" dt="2019-03-12T02:57:49.754" v="50" actId="478"/>
          <ac:cxnSpMkLst>
            <pc:docMk/>
            <pc:sldMk cId="500731357" sldId="257"/>
            <ac:cxnSpMk id="37" creationId="{00000000-0000-0000-0000-000000000000}"/>
          </ac:cxnSpMkLst>
        </pc:cxnChg>
        <pc:cxnChg chg="del">
          <ac:chgData name="Judson Santiago" userId="ebb108da2f256286" providerId="LiveId" clId="{8A05EA25-ADDA-44BD-927E-AA7D6CAB3164}" dt="2019-03-12T02:57:52.537" v="51" actId="478"/>
          <ac:cxnSpMkLst>
            <pc:docMk/>
            <pc:sldMk cId="500731357" sldId="257"/>
            <ac:cxnSpMk id="38" creationId="{00000000-0000-0000-0000-000000000000}"/>
          </ac:cxnSpMkLst>
        </pc:cxnChg>
        <pc:cxnChg chg="mod">
          <ac:chgData name="Judson Santiago" userId="ebb108da2f256286" providerId="LiveId" clId="{8A05EA25-ADDA-44BD-927E-AA7D6CAB3164}" dt="2019-03-12T03:01:52.075" v="79" actId="14100"/>
          <ac:cxnSpMkLst>
            <pc:docMk/>
            <pc:sldMk cId="500731357" sldId="257"/>
            <ac:cxnSpMk id="49" creationId="{00000000-0000-0000-0000-000000000000}"/>
          </ac:cxnSpMkLst>
        </pc:cxnChg>
      </pc:sldChg>
      <pc:sldChg chg="addSp delSp modSp">
        <pc:chgData name="Judson Santiago" userId="ebb108da2f256286" providerId="LiveId" clId="{8A05EA25-ADDA-44BD-927E-AA7D6CAB3164}" dt="2019-03-12T03:12:42.815" v="152" actId="313"/>
        <pc:sldMkLst>
          <pc:docMk/>
          <pc:sldMk cId="1074425841" sldId="258"/>
        </pc:sldMkLst>
        <pc:spChg chg="mod">
          <ac:chgData name="Judson Santiago" userId="ebb108da2f256286" providerId="LiveId" clId="{8A05EA25-ADDA-44BD-927E-AA7D6CAB3164}" dt="2019-03-12T03:12:42.815" v="152" actId="313"/>
          <ac:spMkLst>
            <pc:docMk/>
            <pc:sldMk cId="1074425841" sldId="258"/>
            <ac:spMk id="4" creationId="{00000000-0000-0000-0000-000000000000}"/>
          </ac:spMkLst>
        </pc:spChg>
        <pc:spChg chg="add del mod">
          <ac:chgData name="Judson Santiago" userId="ebb108da2f256286" providerId="LiveId" clId="{8A05EA25-ADDA-44BD-927E-AA7D6CAB3164}" dt="2019-03-12T03:06:25.691" v="100" actId="1076"/>
          <ac:spMkLst>
            <pc:docMk/>
            <pc:sldMk cId="1074425841" sldId="258"/>
            <ac:spMk id="5" creationId="{00000000-0000-0000-0000-000000000000}"/>
          </ac:spMkLst>
        </pc:spChg>
        <pc:spChg chg="add mod">
          <ac:chgData name="Judson Santiago" userId="ebb108da2f256286" providerId="LiveId" clId="{8A05EA25-ADDA-44BD-927E-AA7D6CAB3164}" dt="2019-03-12T03:07:07.345" v="102" actId="1076"/>
          <ac:spMkLst>
            <pc:docMk/>
            <pc:sldMk cId="1074425841" sldId="258"/>
            <ac:spMk id="10" creationId="{0591BC2A-7E95-402B-BE58-511AAD456E74}"/>
          </ac:spMkLst>
        </pc:spChg>
        <pc:cxnChg chg="mod">
          <ac:chgData name="Judson Santiago" userId="ebb108da2f256286" providerId="LiveId" clId="{8A05EA25-ADDA-44BD-927E-AA7D6CAB3164}" dt="2019-03-12T03:06:25.691" v="100" actId="1076"/>
          <ac:cxnSpMkLst>
            <pc:docMk/>
            <pc:sldMk cId="1074425841" sldId="258"/>
            <ac:cxnSpMk id="9" creationId="{00000000-0000-0000-0000-000000000000}"/>
          </ac:cxnSpMkLst>
        </pc:cxnChg>
        <pc:cxnChg chg="mod">
          <ac:chgData name="Judson Santiago" userId="ebb108da2f256286" providerId="LiveId" clId="{8A05EA25-ADDA-44BD-927E-AA7D6CAB3164}" dt="2019-03-12T03:06:25.691" v="100" actId="1076"/>
          <ac:cxnSpMkLst>
            <pc:docMk/>
            <pc:sldMk cId="1074425841" sldId="258"/>
            <ac:cxnSpMk id="11" creationId="{00000000-0000-0000-0000-000000000000}"/>
          </ac:cxnSpMkLst>
        </pc:cxnChg>
        <pc:cxnChg chg="mod">
          <ac:chgData name="Judson Santiago" userId="ebb108da2f256286" providerId="LiveId" clId="{8A05EA25-ADDA-44BD-927E-AA7D6CAB3164}" dt="2019-03-12T03:06:25.691" v="100" actId="1076"/>
          <ac:cxnSpMkLst>
            <pc:docMk/>
            <pc:sldMk cId="1074425841" sldId="258"/>
            <ac:cxnSpMk id="13" creationId="{00000000-0000-0000-0000-000000000000}"/>
          </ac:cxnSpMkLst>
        </pc:cxnChg>
      </pc:sldChg>
      <pc:sldChg chg="addSp delSp modSp">
        <pc:chgData name="Judson Santiago" userId="ebb108da2f256286" providerId="LiveId" clId="{8A05EA25-ADDA-44BD-927E-AA7D6CAB3164}" dt="2019-03-12T03:17:54.369" v="179" actId="478"/>
        <pc:sldMkLst>
          <pc:docMk/>
          <pc:sldMk cId="3102935535" sldId="259"/>
        </pc:sldMkLst>
        <pc:spChg chg="mod">
          <ac:chgData name="Judson Santiago" userId="ebb108da2f256286" providerId="LiveId" clId="{8A05EA25-ADDA-44BD-927E-AA7D6CAB3164}" dt="2019-03-12T03:08:59.787" v="108" actId="207"/>
          <ac:spMkLst>
            <pc:docMk/>
            <pc:sldMk cId="3102935535" sldId="259"/>
            <ac:spMk id="3" creationId="{00000000-0000-0000-0000-000000000000}"/>
          </ac:spMkLst>
        </pc:spChg>
        <pc:spChg chg="add mod">
          <ac:chgData name="Judson Santiago" userId="ebb108da2f256286" providerId="LiveId" clId="{8A05EA25-ADDA-44BD-927E-AA7D6CAB3164}" dt="2019-03-12T03:15:38.150" v="173" actId="207"/>
          <ac:spMkLst>
            <pc:docMk/>
            <pc:sldMk cId="3102935535" sldId="259"/>
            <ac:spMk id="4" creationId="{440E9925-C39F-4D25-B8E9-848366F11DC6}"/>
          </ac:spMkLst>
        </pc:spChg>
        <pc:spChg chg="mod">
          <ac:chgData name="Judson Santiago" userId="ebb108da2f256286" providerId="LiveId" clId="{8A05EA25-ADDA-44BD-927E-AA7D6CAB3164}" dt="2019-03-12T03:14:18.740" v="167" actId="12789"/>
          <ac:spMkLst>
            <pc:docMk/>
            <pc:sldMk cId="3102935535" sldId="259"/>
            <ac:spMk id="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14:18.740" v="167" actId="12789"/>
          <ac:spMkLst>
            <pc:docMk/>
            <pc:sldMk cId="3102935535" sldId="259"/>
            <ac:spMk id="1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1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1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14" creationId="{00000000-0000-0000-0000-000000000000}"/>
          </ac:spMkLst>
        </pc:spChg>
        <pc:spChg chg="add 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15" creationId="{BF0829ED-8640-4BA3-BEC3-9663E922F722}"/>
          </ac:spMkLst>
        </pc:spChg>
        <pc:spChg chg="add 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17" creationId="{7D4CDCB9-40FF-4AE1-8B56-54908144C107}"/>
          </ac:spMkLst>
        </pc:spChg>
        <pc:spChg chg="add del mod">
          <ac:chgData name="Judson Santiago" userId="ebb108da2f256286" providerId="LiveId" clId="{8A05EA25-ADDA-44BD-927E-AA7D6CAB3164}" dt="2019-03-12T03:11:37.248" v="131" actId="478"/>
          <ac:spMkLst>
            <pc:docMk/>
            <pc:sldMk cId="3102935535" sldId="259"/>
            <ac:spMk id="19" creationId="{BD0AF5CA-8879-4E2F-A6B9-9B371DA258B9}"/>
          </ac:spMkLst>
        </pc:spChg>
        <pc:spChg chg="add 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21" creationId="{29CCB65A-68D4-4797-AB66-95775065EA65}"/>
          </ac:spMkLst>
        </pc:spChg>
        <pc:spChg chg="add del mod">
          <ac:chgData name="Judson Santiago" userId="ebb108da2f256286" providerId="LiveId" clId="{8A05EA25-ADDA-44BD-927E-AA7D6CAB3164}" dt="2019-03-12T03:17:54.369" v="179" actId="478"/>
          <ac:spMkLst>
            <pc:docMk/>
            <pc:sldMk cId="3102935535" sldId="259"/>
            <ac:spMk id="22" creationId="{DA3F64A4-11B0-45FC-A55F-056E72816A37}"/>
          </ac:spMkLst>
        </pc:spChg>
        <pc:spChg chg="add del mod">
          <ac:chgData name="Judson Santiago" userId="ebb108da2f256286" providerId="LiveId" clId="{8A05EA25-ADDA-44BD-927E-AA7D6CAB3164}" dt="2019-03-12T03:17:18.755" v="177" actId="478"/>
          <ac:spMkLst>
            <pc:docMk/>
            <pc:sldMk cId="3102935535" sldId="259"/>
            <ac:spMk id="23" creationId="{24E4BE91-B91F-4F30-9C88-728877DE305C}"/>
          </ac:spMkLst>
        </pc:spChg>
        <pc:cxnChg chg="del mod">
          <ac:chgData name="Judson Santiago" userId="ebb108da2f256286" providerId="LiveId" clId="{8A05EA25-ADDA-44BD-927E-AA7D6CAB3164}" dt="2019-03-12T03:12:28.553" v="150" actId="478"/>
          <ac:cxnSpMkLst>
            <pc:docMk/>
            <pc:sldMk cId="3102935535" sldId="259"/>
            <ac:cxnSpMk id="16" creationId="{00000000-0000-0000-0000-000000000000}"/>
          </ac:cxnSpMkLst>
        </pc:cxnChg>
        <pc:cxnChg chg="del mod">
          <ac:chgData name="Judson Santiago" userId="ebb108da2f256286" providerId="LiveId" clId="{8A05EA25-ADDA-44BD-927E-AA7D6CAB3164}" dt="2019-03-12T03:12:28.553" v="150" actId="478"/>
          <ac:cxnSpMkLst>
            <pc:docMk/>
            <pc:sldMk cId="3102935535" sldId="259"/>
            <ac:cxnSpMk id="18" creationId="{00000000-0000-0000-0000-000000000000}"/>
          </ac:cxnSpMkLst>
        </pc:cxnChg>
        <pc:cxnChg chg="del mod">
          <ac:chgData name="Judson Santiago" userId="ebb108da2f256286" providerId="LiveId" clId="{8A05EA25-ADDA-44BD-927E-AA7D6CAB3164}" dt="2019-03-12T03:12:28.553" v="150" actId="478"/>
          <ac:cxnSpMkLst>
            <pc:docMk/>
            <pc:sldMk cId="3102935535" sldId="259"/>
            <ac:cxnSpMk id="20" creationId="{00000000-0000-0000-0000-000000000000}"/>
          </ac:cxnSpMkLst>
        </pc:cxnChg>
      </pc:sldChg>
      <pc:sldChg chg="modSp">
        <pc:chgData name="Judson Santiago" userId="ebb108da2f256286" providerId="LiveId" clId="{8A05EA25-ADDA-44BD-927E-AA7D6CAB3164}" dt="2019-03-12T03:18:39.377" v="217" actId="404"/>
        <pc:sldMkLst>
          <pc:docMk/>
          <pc:sldMk cId="3856660796" sldId="260"/>
        </pc:sldMkLst>
        <pc:spChg chg="mod">
          <ac:chgData name="Judson Santiago" userId="ebb108da2f256286" providerId="LiveId" clId="{8A05EA25-ADDA-44BD-927E-AA7D6CAB3164}" dt="2019-03-12T03:18:39.377" v="217" actId="404"/>
          <ac:spMkLst>
            <pc:docMk/>
            <pc:sldMk cId="3856660796" sldId="260"/>
            <ac:spMk id="4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3:19:25.984" v="236" actId="1076"/>
        <pc:sldMkLst>
          <pc:docMk/>
          <pc:sldMk cId="849335972" sldId="261"/>
        </pc:sldMkLst>
        <pc:spChg chg="mod">
          <ac:chgData name="Judson Santiago" userId="ebb108da2f256286" providerId="LiveId" clId="{8A05EA25-ADDA-44BD-927E-AA7D6CAB3164}" dt="2019-03-12T03:19:06.289" v="235" actId="20577"/>
          <ac:spMkLst>
            <pc:docMk/>
            <pc:sldMk cId="849335972" sldId="261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19:25.984" v="236" actId="1076"/>
          <ac:spMkLst>
            <pc:docMk/>
            <pc:sldMk cId="849335972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3:24:11.977" v="353" actId="20577"/>
        <pc:sldMkLst>
          <pc:docMk/>
          <pc:sldMk cId="3778566253" sldId="262"/>
        </pc:sldMkLst>
        <pc:spChg chg="mod">
          <ac:chgData name="Judson Santiago" userId="ebb108da2f256286" providerId="LiveId" clId="{8A05EA25-ADDA-44BD-927E-AA7D6CAB3164}" dt="2019-03-12T03:24:11.977" v="353" actId="20577"/>
          <ac:spMkLst>
            <pc:docMk/>
            <pc:sldMk cId="3778566253" sldId="262"/>
            <ac:spMk id="3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3:37:01.496" v="433" actId="207"/>
        <pc:sldMkLst>
          <pc:docMk/>
          <pc:sldMk cId="3467832338" sldId="264"/>
        </pc:sldMkLst>
        <pc:spChg chg="mod">
          <ac:chgData name="Judson Santiago" userId="ebb108da2f256286" providerId="LiveId" clId="{8A05EA25-ADDA-44BD-927E-AA7D6CAB3164}" dt="2019-03-12T03:25:58.688" v="356" actId="6549"/>
          <ac:spMkLst>
            <pc:docMk/>
            <pc:sldMk cId="3467832338" sldId="264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6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7:01.496" v="433" actId="207"/>
          <ac:spMkLst>
            <pc:docMk/>
            <pc:sldMk cId="3467832338" sldId="264"/>
            <ac:spMk id="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7:01.496" v="433" actId="207"/>
          <ac:spMkLst>
            <pc:docMk/>
            <pc:sldMk cId="3467832338" sldId="264"/>
            <ac:spMk id="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7:01.496" v="433" actId="207"/>
          <ac:spMkLst>
            <pc:docMk/>
            <pc:sldMk cId="3467832338" sldId="264"/>
            <ac:spMk id="9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7:01.496" v="433" actId="207"/>
          <ac:spMkLst>
            <pc:docMk/>
            <pc:sldMk cId="3467832338" sldId="264"/>
            <ac:spMk id="1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1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6:10.344" v="362" actId="1035"/>
          <ac:spMkLst>
            <pc:docMk/>
            <pc:sldMk cId="3467832338" sldId="264"/>
            <ac:spMk id="1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1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19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26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2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2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3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3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3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2:33.385" v="370" actId="208"/>
          <ac:spMkLst>
            <pc:docMk/>
            <pc:sldMk cId="3467832338" sldId="264"/>
            <ac:spMk id="3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7:01.496" v="433" actId="207"/>
          <ac:spMkLst>
            <pc:docMk/>
            <pc:sldMk cId="3467832338" sldId="264"/>
            <ac:spMk id="39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3:45.903" v="421" actId="208"/>
          <ac:spMkLst>
            <pc:docMk/>
            <pc:sldMk cId="3467832338" sldId="264"/>
            <ac:spMk id="4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1:23.546" v="368" actId="207"/>
          <ac:spMkLst>
            <pc:docMk/>
            <pc:sldMk cId="3467832338" sldId="264"/>
            <ac:spMk id="56" creationId="{00000000-0000-0000-0000-000000000000}"/>
          </ac:spMkLst>
        </pc:spChg>
        <pc:graphicFrameChg chg="mod modGraphic">
          <ac:chgData name="Judson Santiago" userId="ebb108da2f256286" providerId="LiveId" clId="{8A05EA25-ADDA-44BD-927E-AA7D6CAB3164}" dt="2019-03-12T03:36:48.265" v="432" actId="207"/>
          <ac:graphicFrameMkLst>
            <pc:docMk/>
            <pc:sldMk cId="3467832338" sldId="264"/>
            <ac:graphicFrameMk id="44" creationId="{00000000-0000-0000-0000-000000000000}"/>
          </ac:graphicFrameMkLst>
        </pc:graphicFrameChg>
      </pc:sldChg>
      <pc:sldChg chg="modSp">
        <pc:chgData name="Judson Santiago" userId="ebb108da2f256286" providerId="LiveId" clId="{8A05EA25-ADDA-44BD-927E-AA7D6CAB3164}" dt="2019-03-12T03:42:05.272" v="469" actId="20577"/>
        <pc:sldMkLst>
          <pc:docMk/>
          <pc:sldMk cId="3067474866" sldId="265"/>
        </pc:sldMkLst>
        <pc:spChg chg="mod">
          <ac:chgData name="Judson Santiago" userId="ebb108da2f256286" providerId="LiveId" clId="{8A05EA25-ADDA-44BD-927E-AA7D6CAB3164}" dt="2019-03-12T03:42:05.272" v="469" actId="20577"/>
          <ac:spMkLst>
            <pc:docMk/>
            <pc:sldMk cId="3067474866" sldId="265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41:58.836" v="467" actId="1076"/>
          <ac:spMkLst>
            <pc:docMk/>
            <pc:sldMk cId="3067474866" sldId="265"/>
            <ac:spMk id="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41:58.836" v="467" actId="1076"/>
          <ac:spMkLst>
            <pc:docMk/>
            <pc:sldMk cId="3067474866" sldId="265"/>
            <ac:spMk id="1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41:58.836" v="467" actId="1076"/>
          <ac:spMkLst>
            <pc:docMk/>
            <pc:sldMk cId="3067474866" sldId="265"/>
            <ac:spMk id="1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41:58.836" v="467" actId="1076"/>
          <ac:spMkLst>
            <pc:docMk/>
            <pc:sldMk cId="3067474866" sldId="265"/>
            <ac:spMk id="12" creationId="{00000000-0000-0000-0000-000000000000}"/>
          </ac:spMkLst>
        </pc:spChg>
        <pc:cxnChg chg="mod">
          <ac:chgData name="Judson Santiago" userId="ebb108da2f256286" providerId="LiveId" clId="{8A05EA25-ADDA-44BD-927E-AA7D6CAB3164}" dt="2019-03-12T03:41:58.836" v="467" actId="1076"/>
          <ac:cxnSpMkLst>
            <pc:docMk/>
            <pc:sldMk cId="3067474866" sldId="265"/>
            <ac:cxnSpMk id="6" creationId="{00000000-0000-0000-0000-000000000000}"/>
          </ac:cxnSpMkLst>
        </pc:cxnChg>
        <pc:cxnChg chg="mod">
          <ac:chgData name="Judson Santiago" userId="ebb108da2f256286" providerId="LiveId" clId="{8A05EA25-ADDA-44BD-927E-AA7D6CAB3164}" dt="2019-03-12T03:41:58.836" v="467" actId="1076"/>
          <ac:cxnSpMkLst>
            <pc:docMk/>
            <pc:sldMk cId="3067474866" sldId="265"/>
            <ac:cxnSpMk id="14" creationId="{00000000-0000-0000-0000-000000000000}"/>
          </ac:cxnSpMkLst>
        </pc:cxnChg>
        <pc:cxnChg chg="mod">
          <ac:chgData name="Judson Santiago" userId="ebb108da2f256286" providerId="LiveId" clId="{8A05EA25-ADDA-44BD-927E-AA7D6CAB3164}" dt="2019-03-12T03:41:58.836" v="467" actId="1076"/>
          <ac:cxnSpMkLst>
            <pc:docMk/>
            <pc:sldMk cId="3067474866" sldId="265"/>
            <ac:cxnSpMk id="22" creationId="{00000000-0000-0000-0000-000000000000}"/>
          </ac:cxnSpMkLst>
        </pc:cxnChg>
      </pc:sldChg>
      <pc:sldChg chg="modSp">
        <pc:chgData name="Judson Santiago" userId="ebb108da2f256286" providerId="LiveId" clId="{8A05EA25-ADDA-44BD-927E-AA7D6CAB3164}" dt="2019-03-12T03:57:59.402" v="640" actId="1076"/>
        <pc:sldMkLst>
          <pc:docMk/>
          <pc:sldMk cId="342343138" sldId="266"/>
        </pc:sldMkLst>
        <pc:spChg chg="mod">
          <ac:chgData name="Judson Santiago" userId="ebb108da2f256286" providerId="LiveId" clId="{8A05EA25-ADDA-44BD-927E-AA7D6CAB3164}" dt="2019-03-12T03:57:41.322" v="637" actId="20577"/>
          <ac:spMkLst>
            <pc:docMk/>
            <pc:sldMk cId="342343138" sldId="266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57:59.402" v="640" actId="1076"/>
          <ac:spMkLst>
            <pc:docMk/>
            <pc:sldMk cId="342343138" sldId="266"/>
            <ac:spMk id="4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00:04.037" v="644" actId="6549"/>
        <pc:sldMkLst>
          <pc:docMk/>
          <pc:sldMk cId="3321519572" sldId="267"/>
        </pc:sldMkLst>
        <pc:spChg chg="mod">
          <ac:chgData name="Judson Santiago" userId="ebb108da2f256286" providerId="LiveId" clId="{8A05EA25-ADDA-44BD-927E-AA7D6CAB3164}" dt="2019-03-12T03:58:57.364" v="642" actId="20577"/>
          <ac:spMkLst>
            <pc:docMk/>
            <pc:sldMk cId="3321519572" sldId="267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58:41.902" v="641" actId="20577"/>
          <ac:spMkLst>
            <pc:docMk/>
            <pc:sldMk cId="3321519572" sldId="267"/>
            <ac:spMk id="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4:00:04.037" v="644" actId="6549"/>
          <ac:spMkLst>
            <pc:docMk/>
            <pc:sldMk cId="3321519572" sldId="267"/>
            <ac:spMk id="5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08:03.165" v="721" actId="1076"/>
        <pc:sldMkLst>
          <pc:docMk/>
          <pc:sldMk cId="1934104972" sldId="268"/>
        </pc:sldMkLst>
        <pc:spChg chg="mod">
          <ac:chgData name="Judson Santiago" userId="ebb108da2f256286" providerId="LiveId" clId="{8A05EA25-ADDA-44BD-927E-AA7D6CAB3164}" dt="2019-03-12T04:07:51.049" v="719" actId="5793"/>
          <ac:spMkLst>
            <pc:docMk/>
            <pc:sldMk cId="1934104972" sldId="268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4:07:58.171" v="720" actId="1076"/>
          <ac:spMkLst>
            <pc:docMk/>
            <pc:sldMk cId="1934104972" sldId="268"/>
            <ac:spMk id="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4:08:03.165" v="721" actId="1076"/>
          <ac:spMkLst>
            <pc:docMk/>
            <pc:sldMk cId="1934104972" sldId="268"/>
            <ac:spMk id="5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09:45.003" v="723" actId="20577"/>
        <pc:sldMkLst>
          <pc:docMk/>
          <pc:sldMk cId="3457447810" sldId="269"/>
        </pc:sldMkLst>
        <pc:spChg chg="mod">
          <ac:chgData name="Judson Santiago" userId="ebb108da2f256286" providerId="LiveId" clId="{8A05EA25-ADDA-44BD-927E-AA7D6CAB3164}" dt="2019-03-12T04:09:45.003" v="723" actId="20577"/>
          <ac:spMkLst>
            <pc:docMk/>
            <pc:sldMk cId="3457447810" sldId="269"/>
            <ac:spMk id="4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12:46.458" v="748" actId="20577"/>
        <pc:sldMkLst>
          <pc:docMk/>
          <pc:sldMk cId="2163277475" sldId="271"/>
        </pc:sldMkLst>
        <pc:spChg chg="mod">
          <ac:chgData name="Judson Santiago" userId="ebb108da2f256286" providerId="LiveId" clId="{8A05EA25-ADDA-44BD-927E-AA7D6CAB3164}" dt="2019-03-12T04:12:46.458" v="748" actId="20577"/>
          <ac:spMkLst>
            <pc:docMk/>
            <pc:sldMk cId="2163277475" sldId="271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4:11:41.184" v="725" actId="20577"/>
          <ac:spMkLst>
            <pc:docMk/>
            <pc:sldMk cId="2163277475" sldId="271"/>
            <ac:spMk id="4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14:59.901" v="759" actId="20577"/>
        <pc:sldMkLst>
          <pc:docMk/>
          <pc:sldMk cId="3282526041" sldId="273"/>
        </pc:sldMkLst>
        <pc:spChg chg="mod">
          <ac:chgData name="Judson Santiago" userId="ebb108da2f256286" providerId="LiveId" clId="{8A05EA25-ADDA-44BD-927E-AA7D6CAB3164}" dt="2019-03-12T04:14:59.901" v="759" actId="20577"/>
          <ac:spMkLst>
            <pc:docMk/>
            <pc:sldMk cId="3282526041" sldId="273"/>
            <ac:spMk id="2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15:09.130" v="760"/>
        <pc:sldMkLst>
          <pc:docMk/>
          <pc:sldMk cId="2375367573" sldId="274"/>
        </pc:sldMkLst>
        <pc:spChg chg="mod">
          <ac:chgData name="Judson Santiago" userId="ebb108da2f256286" providerId="LiveId" clId="{8A05EA25-ADDA-44BD-927E-AA7D6CAB3164}" dt="2019-03-12T04:15:09.130" v="760"/>
          <ac:spMkLst>
            <pc:docMk/>
            <pc:sldMk cId="2375367573" sldId="274"/>
            <ac:spMk id="2" creationId="{00000000-0000-0000-0000-000000000000}"/>
          </ac:spMkLst>
        </pc:spChg>
      </pc:sldChg>
      <pc:sldChg chg="addSp modSp">
        <pc:chgData name="Judson Santiago" userId="ebb108da2f256286" providerId="LiveId" clId="{8A05EA25-ADDA-44BD-927E-AA7D6CAB3164}" dt="2019-03-12T04:19:21.178" v="876" actId="20577"/>
        <pc:sldMkLst>
          <pc:docMk/>
          <pc:sldMk cId="2116699984" sldId="275"/>
        </pc:sldMkLst>
        <pc:spChg chg="mod">
          <ac:chgData name="Judson Santiago" userId="ebb108da2f256286" providerId="LiveId" clId="{8A05EA25-ADDA-44BD-927E-AA7D6CAB3164}" dt="2019-03-12T04:15:13.845" v="761"/>
          <ac:spMkLst>
            <pc:docMk/>
            <pc:sldMk cId="2116699984" sldId="275"/>
            <ac:spMk id="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4:19:21.178" v="876" actId="20577"/>
          <ac:spMkLst>
            <pc:docMk/>
            <pc:sldMk cId="2116699984" sldId="275"/>
            <ac:spMk id="3" creationId="{00000000-0000-0000-0000-000000000000}"/>
          </ac:spMkLst>
        </pc:spChg>
        <pc:spChg chg="add mod">
          <ac:chgData name="Judson Santiago" userId="ebb108da2f256286" providerId="LiveId" clId="{8A05EA25-ADDA-44BD-927E-AA7D6CAB3164}" dt="2019-03-12T04:18:40.842" v="840" actId="1076"/>
          <ac:spMkLst>
            <pc:docMk/>
            <pc:sldMk cId="2116699984" sldId="275"/>
            <ac:spMk id="5" creationId="{40C2F345-1FAB-4C46-A5C5-481ADC2B02F5}"/>
          </ac:spMkLst>
        </pc:spChg>
      </pc:sldChg>
      <pc:sldChg chg="modSp">
        <pc:chgData name="Judson Santiago" userId="ebb108da2f256286" providerId="LiveId" clId="{8A05EA25-ADDA-44BD-927E-AA7D6CAB3164}" dt="2019-03-12T04:20:10.649" v="878" actId="368"/>
        <pc:sldMkLst>
          <pc:docMk/>
          <pc:sldMk cId="3548498017" sldId="276"/>
        </pc:sldMkLst>
        <pc:spChg chg="mod">
          <ac:chgData name="Judson Santiago" userId="ebb108da2f256286" providerId="LiveId" clId="{8A05EA25-ADDA-44BD-927E-AA7D6CAB3164}" dt="2019-03-12T04:20:10.649" v="878" actId="368"/>
          <ac:spMkLst>
            <pc:docMk/>
            <pc:sldMk cId="3548498017" sldId="276"/>
            <ac:spMk id="3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23:47.557" v="879" actId="2711"/>
        <pc:sldMkLst>
          <pc:docMk/>
          <pc:sldMk cId="1895269128" sldId="279"/>
        </pc:sldMkLst>
        <pc:spChg chg="mod">
          <ac:chgData name="Judson Santiago" userId="ebb108da2f256286" providerId="LiveId" clId="{8A05EA25-ADDA-44BD-927E-AA7D6CAB3164}" dt="2019-03-12T04:23:47.557" v="879" actId="2711"/>
          <ac:spMkLst>
            <pc:docMk/>
            <pc:sldMk cId="1895269128" sldId="279"/>
            <ac:spMk id="3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29:07.966" v="915" actId="20577"/>
        <pc:sldMkLst>
          <pc:docMk/>
          <pc:sldMk cId="3297798718" sldId="280"/>
        </pc:sldMkLst>
        <pc:spChg chg="mod">
          <ac:chgData name="Judson Santiago" userId="ebb108da2f256286" providerId="LiveId" clId="{8A05EA25-ADDA-44BD-927E-AA7D6CAB3164}" dt="2019-03-12T04:29:07.966" v="915" actId="20577"/>
          <ac:spMkLst>
            <pc:docMk/>
            <pc:sldMk cId="3297798718" sldId="280"/>
            <ac:spMk id="5" creationId="{00000000-0000-0000-0000-000000000000}"/>
          </ac:spMkLst>
        </pc:spChg>
      </pc:sldChg>
      <pc:sldChg chg="modSp modNotesTx">
        <pc:chgData name="Judson Santiago" userId="ebb108da2f256286" providerId="LiveId" clId="{8A05EA25-ADDA-44BD-927E-AA7D6CAB3164}" dt="2019-03-12T04:47:15.505" v="1174" actId="20577"/>
        <pc:sldMkLst>
          <pc:docMk/>
          <pc:sldMk cId="4000336053" sldId="281"/>
        </pc:sldMkLst>
        <pc:spChg chg="mod">
          <ac:chgData name="Judson Santiago" userId="ebb108da2f256286" providerId="LiveId" clId="{8A05EA25-ADDA-44BD-927E-AA7D6CAB3164}" dt="2019-03-12T04:45:58.491" v="1117" actId="20577"/>
          <ac:spMkLst>
            <pc:docMk/>
            <pc:sldMk cId="4000336053" sldId="281"/>
            <ac:spMk id="3" creationId="{00000000-0000-0000-0000-000000000000}"/>
          </ac:spMkLst>
        </pc:spChg>
      </pc:sldChg>
      <pc:sldChg chg="addSp delSp modSp add">
        <pc:chgData name="Judson Santiago" userId="ebb108da2f256286" providerId="LiveId" clId="{8A05EA25-ADDA-44BD-927E-AA7D6CAB3164}" dt="2019-03-12T17:43:21.418" v="1595" actId="207"/>
        <pc:sldMkLst>
          <pc:docMk/>
          <pc:sldMk cId="3601590107" sldId="282"/>
        </pc:sldMkLst>
        <pc:spChg chg="mod">
          <ac:chgData name="Judson Santiago" userId="ebb108da2f256286" providerId="LiveId" clId="{8A05EA25-ADDA-44BD-927E-AA7D6CAB3164}" dt="2019-03-12T17:30:46.733" v="1199" actId="20577"/>
          <ac:spMkLst>
            <pc:docMk/>
            <pc:sldMk cId="3601590107" sldId="282"/>
            <ac:spMk id="2" creationId="{16553651-FBBE-4A6B-A5C3-40D851471FF4}"/>
          </ac:spMkLst>
        </pc:spChg>
        <pc:spChg chg="mod">
          <ac:chgData name="Judson Santiago" userId="ebb108da2f256286" providerId="LiveId" clId="{8A05EA25-ADDA-44BD-927E-AA7D6CAB3164}" dt="2019-03-12T17:31:41.602" v="1287" actId="207"/>
          <ac:spMkLst>
            <pc:docMk/>
            <pc:sldMk cId="3601590107" sldId="282"/>
            <ac:spMk id="3" creationId="{7686CBAC-CD3C-4E70-91FF-FEC85D9C5331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5" creationId="{4E28303F-1C1F-4A7F-92CC-8A0B0B31EC5D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6" creationId="{51F3A0CC-D772-43E3-B396-C19226F5CEB8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9" creationId="{5BC2970A-3314-4855-9942-9EB8FC2366B6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0" creationId="{69183A91-7C8A-4E28-8046-82BBB4E2BDFB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5" creationId="{8D902EEB-97E8-46E0-A878-26139DF92492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6" creationId="{ACFA4DF9-2D00-476F-AF1C-BDE75A80CCB7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7" creationId="{B1911442-1198-4456-AA0C-5290E74FC513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8" creationId="{E98237C7-49A4-41AB-817A-E5FD77704863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9" creationId="{B554DEDF-9CDA-4A4B-BDD8-75BC88A80DA7}"/>
          </ac:spMkLst>
        </pc:spChg>
        <pc:spChg chg="del mod topLvl">
          <ac:chgData name="Judson Santiago" userId="ebb108da2f256286" providerId="LiveId" clId="{8A05EA25-ADDA-44BD-927E-AA7D6CAB3164}" dt="2019-03-12T17:35:34.982" v="1332" actId="478"/>
          <ac:spMkLst>
            <pc:docMk/>
            <pc:sldMk cId="3601590107" sldId="282"/>
            <ac:spMk id="21" creationId="{68759261-485F-4654-AFE8-350137B6C58E}"/>
          </ac:spMkLst>
        </pc:spChg>
        <pc:spChg chg="del mod topLvl">
          <ac:chgData name="Judson Santiago" userId="ebb108da2f256286" providerId="LiveId" clId="{8A05EA25-ADDA-44BD-927E-AA7D6CAB3164}" dt="2019-03-12T17:35:37.720" v="1333" actId="478"/>
          <ac:spMkLst>
            <pc:docMk/>
            <pc:sldMk cId="3601590107" sldId="282"/>
            <ac:spMk id="22" creationId="{99AFAED2-DBCD-4631-925B-5A9950071469}"/>
          </ac:spMkLst>
        </pc:spChg>
        <pc:spChg chg="add mod">
          <ac:chgData name="Judson Santiago" userId="ebb108da2f256286" providerId="LiveId" clId="{8A05EA25-ADDA-44BD-927E-AA7D6CAB3164}" dt="2019-03-12T17:42:28.596" v="1589" actId="1076"/>
          <ac:spMkLst>
            <pc:docMk/>
            <pc:sldMk cId="3601590107" sldId="282"/>
            <ac:spMk id="47" creationId="{1E73D691-C5AB-4F6F-8D65-DBED4F02ECD7}"/>
          </ac:spMkLst>
        </pc:spChg>
        <pc:spChg chg="add mod">
          <ac:chgData name="Judson Santiago" userId="ebb108da2f256286" providerId="LiveId" clId="{8A05EA25-ADDA-44BD-927E-AA7D6CAB3164}" dt="2019-03-12T17:42:22.693" v="1587" actId="164"/>
          <ac:spMkLst>
            <pc:docMk/>
            <pc:sldMk cId="3601590107" sldId="282"/>
            <ac:spMk id="48" creationId="{97AA19DC-3417-47B0-AE58-9B3771104C45}"/>
          </ac:spMkLst>
        </pc:spChg>
        <pc:spChg chg="add mod">
          <ac:chgData name="Judson Santiago" userId="ebb108da2f256286" providerId="LiveId" clId="{8A05EA25-ADDA-44BD-927E-AA7D6CAB3164}" dt="2019-03-12T17:42:22.693" v="1587" actId="164"/>
          <ac:spMkLst>
            <pc:docMk/>
            <pc:sldMk cId="3601590107" sldId="282"/>
            <ac:spMk id="49" creationId="{D73DEDC8-6097-40D8-9253-07FD085B8C09}"/>
          </ac:spMkLst>
        </pc:spChg>
        <pc:spChg chg="add mod">
          <ac:chgData name="Judson Santiago" userId="ebb108da2f256286" providerId="LiveId" clId="{8A05EA25-ADDA-44BD-927E-AA7D6CAB3164}" dt="2019-03-12T17:43:21.418" v="1595" actId="207"/>
          <ac:spMkLst>
            <pc:docMk/>
            <pc:sldMk cId="3601590107" sldId="282"/>
            <ac:spMk id="50" creationId="{6BCB2659-DD33-4ED7-94E3-02C750D1497E}"/>
          </ac:spMkLst>
        </pc:spChg>
        <pc:spChg chg="add mod">
          <ac:chgData name="Judson Santiago" userId="ebb108da2f256286" providerId="LiveId" clId="{8A05EA25-ADDA-44BD-927E-AA7D6CAB3164}" dt="2019-03-12T17:43:18.894" v="1594" actId="207"/>
          <ac:spMkLst>
            <pc:docMk/>
            <pc:sldMk cId="3601590107" sldId="282"/>
            <ac:spMk id="51" creationId="{0774991A-8CB2-4979-B1C5-BB51ECE47FB5}"/>
          </ac:spMkLst>
        </pc:spChg>
        <pc:spChg chg="add mod">
          <ac:chgData name="Judson Santiago" userId="ebb108da2f256286" providerId="LiveId" clId="{8A05EA25-ADDA-44BD-927E-AA7D6CAB3164}" dt="2019-03-12T17:42:22.693" v="1587" actId="164"/>
          <ac:spMkLst>
            <pc:docMk/>
            <pc:sldMk cId="3601590107" sldId="282"/>
            <ac:spMk id="52" creationId="{4CEC9BAD-46C4-46B8-8E46-B44E4F2BA716}"/>
          </ac:spMkLst>
        </pc:spChg>
        <pc:grpChg chg="add del mod">
          <ac:chgData name="Judson Santiago" userId="ebb108da2f256286" providerId="LiveId" clId="{8A05EA25-ADDA-44BD-927E-AA7D6CAB3164}" dt="2019-03-12T17:32:38.314" v="1290" actId="165"/>
          <ac:grpSpMkLst>
            <pc:docMk/>
            <pc:sldMk cId="3601590107" sldId="282"/>
            <ac:grpSpMk id="4" creationId="{CF4A65D3-02B3-4939-B4F5-C19E644500AB}"/>
          </ac:grpSpMkLst>
        </pc:grpChg>
        <pc:grpChg chg="mod topLvl">
          <ac:chgData name="Judson Santiago" userId="ebb108da2f256286" providerId="LiveId" clId="{8A05EA25-ADDA-44BD-927E-AA7D6CAB3164}" dt="2019-03-12T17:36:13.369" v="1343" actId="164"/>
          <ac:grpSpMkLst>
            <pc:docMk/>
            <pc:sldMk cId="3601590107" sldId="282"/>
            <ac:grpSpMk id="8" creationId="{77ACD38F-DB30-440F-AF96-E5BBF462E19E}"/>
          </ac:grpSpMkLst>
        </pc:grpChg>
        <pc:grpChg chg="mod topLvl">
          <ac:chgData name="Judson Santiago" userId="ebb108da2f256286" providerId="LiveId" clId="{8A05EA25-ADDA-44BD-927E-AA7D6CAB3164}" dt="2019-03-12T17:36:13.369" v="1343" actId="164"/>
          <ac:grpSpMkLst>
            <pc:docMk/>
            <pc:sldMk cId="3601590107" sldId="282"/>
            <ac:grpSpMk id="14" creationId="{1566EBE7-5E3B-428D-9637-2359F1197B4D}"/>
          </ac:grpSpMkLst>
        </pc:grpChg>
        <pc:grpChg chg="add mod">
          <ac:chgData name="Judson Santiago" userId="ebb108da2f256286" providerId="LiveId" clId="{8A05EA25-ADDA-44BD-927E-AA7D6CAB3164}" dt="2019-03-12T17:37:10.601" v="1346" actId="1076"/>
          <ac:grpSpMkLst>
            <pc:docMk/>
            <pc:sldMk cId="3601590107" sldId="282"/>
            <ac:grpSpMk id="46" creationId="{7429996D-BB8B-4274-8992-A0A81C130BD4}"/>
          </ac:grpSpMkLst>
        </pc:grpChg>
        <pc:grpChg chg="add mod">
          <ac:chgData name="Judson Santiago" userId="ebb108da2f256286" providerId="LiveId" clId="{8A05EA25-ADDA-44BD-927E-AA7D6CAB3164}" dt="2019-03-12T17:42:26.356" v="1588" actId="1076"/>
          <ac:grpSpMkLst>
            <pc:docMk/>
            <pc:sldMk cId="3601590107" sldId="282"/>
            <ac:grpSpMk id="55" creationId="{EB3F4CC4-D7D5-4A2B-868F-0B40F4E4B756}"/>
          </ac:grpSpMkLst>
        </pc:grpChg>
        <pc:picChg chg="mod topLvl">
          <ac:chgData name="Judson Santiago" userId="ebb108da2f256286" providerId="LiveId" clId="{8A05EA25-ADDA-44BD-927E-AA7D6CAB3164}" dt="2019-03-12T17:36:13.369" v="1343" actId="164"/>
          <ac:picMkLst>
            <pc:docMk/>
            <pc:sldMk cId="3601590107" sldId="282"/>
            <ac:picMk id="23" creationId="{19FD501C-86B4-4090-B5E8-19333D2B797C}"/>
          </ac:picMkLst>
        </pc:picChg>
        <pc:cxnChg chg="mod topLvl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7" creationId="{C97C3F9E-136B-435E-B258-14665E04B15A}"/>
          </ac:cxnSpMkLst>
        </pc:cxnChg>
        <pc:cxnChg chg="mod topLvl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11" creationId="{DCEBF3D8-087B-48C3-B457-FE6F44409EE1}"/>
          </ac:cxnSpMkLst>
        </pc:cxnChg>
        <pc:cxnChg chg="mod topLvl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12" creationId="{22A4C8C0-96C0-4F22-8EC3-F6BE4E26CB68}"/>
          </ac:cxnSpMkLst>
        </pc:cxnChg>
        <pc:cxnChg chg="mod topLvl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13" creationId="{E18AE875-9FA4-4C8D-A640-516794171D0D}"/>
          </ac:cxnSpMkLst>
        </pc:cxnChg>
        <pc:cxnChg chg="del mod topLvl">
          <ac:chgData name="Judson Santiago" userId="ebb108da2f256286" providerId="LiveId" clId="{8A05EA25-ADDA-44BD-927E-AA7D6CAB3164}" dt="2019-03-12T17:34:31.457" v="1317" actId="478"/>
          <ac:cxnSpMkLst>
            <pc:docMk/>
            <pc:sldMk cId="3601590107" sldId="282"/>
            <ac:cxnSpMk id="20" creationId="{075166FB-391B-468C-9C01-1D666B2A9697}"/>
          </ac:cxnSpMkLst>
        </pc:cxnChg>
        <pc:cxnChg chg="mod topLvl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24" creationId="{7E2424AE-8530-4C9A-BA25-4A2A7879B6B1}"/>
          </ac:cxnSpMkLst>
        </pc:cxnChg>
        <pc:cxnChg chg="add mod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41" creationId="{FB5B7F0D-1170-414A-9774-E65AFF341F65}"/>
          </ac:cxnSpMkLst>
        </pc:cxnChg>
        <pc:cxnChg chg="add mod">
          <ac:chgData name="Judson Santiago" userId="ebb108da2f256286" providerId="LiveId" clId="{8A05EA25-ADDA-44BD-927E-AA7D6CAB3164}" dt="2019-03-12T17:42:22.693" v="1587" actId="164"/>
          <ac:cxnSpMkLst>
            <pc:docMk/>
            <pc:sldMk cId="3601590107" sldId="282"/>
            <ac:cxnSpMk id="53" creationId="{90531047-2901-4EBE-B881-C358DCC35A94}"/>
          </ac:cxnSpMkLst>
        </pc:cxnChg>
      </pc:sldChg>
    </pc:docChg>
  </pc:docChgLst>
  <pc:docChgLst>
    <pc:chgData name="Judson Santiago" userId="ebb108da2f256286" providerId="LiveId" clId="{07FA90F4-E5C1-4283-AA6A-1EC8217D2A25}"/>
    <pc:docChg chg="modSld">
      <pc:chgData name="Judson Santiago" userId="ebb108da2f256286" providerId="LiveId" clId="{07FA90F4-E5C1-4283-AA6A-1EC8217D2A25}" dt="2020-01-27T20:31:17.169" v="0" actId="207"/>
      <pc:docMkLst>
        <pc:docMk/>
      </pc:docMkLst>
      <pc:sldChg chg="modSp">
        <pc:chgData name="Judson Santiago" userId="ebb108da2f256286" providerId="LiveId" clId="{07FA90F4-E5C1-4283-AA6A-1EC8217D2A25}" dt="2020-01-27T20:31:17.169" v="0" actId="207"/>
        <pc:sldMkLst>
          <pc:docMk/>
          <pc:sldMk cId="3297798718" sldId="280"/>
        </pc:sldMkLst>
        <pc:spChg chg="mod">
          <ac:chgData name="Judson Santiago" userId="ebb108da2f256286" providerId="LiveId" clId="{07FA90F4-E5C1-4283-AA6A-1EC8217D2A25}" dt="2020-01-27T20:31:17.169" v="0" actId="207"/>
          <ac:spMkLst>
            <pc:docMk/>
            <pc:sldMk cId="3297798718" sldId="280"/>
            <ac:spMk id="5" creationId="{00000000-0000-0000-0000-000000000000}"/>
          </ac:spMkLst>
        </pc:spChg>
      </pc:sldChg>
    </pc:docChg>
  </pc:docChgLst>
  <pc:docChgLst>
    <pc:chgData name="Judson Santiago" userId="ebb108da2f256286" providerId="LiveId" clId="{6041AA19-A90B-4A01-BA5F-A728B3294A5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56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F24EA-9011-483C-A154-B5963EC9E1F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71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59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baseline="0" dirty="0"/>
              <a:t> operador de indireção não faz sentido para funções, então ele retorna o próprio endereço da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65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Supondo que v é um vetor de 5 </a:t>
            </a:r>
            <a:r>
              <a:rPr lang="pt-BR" dirty="0" err="1"/>
              <a:t>doubles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28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Ordenação (</a:t>
            </a:r>
            <a:r>
              <a:rPr lang="pt-BR" dirty="0" err="1"/>
              <a:t>sort</a:t>
            </a:r>
            <a:r>
              <a:rPr lang="pt-BR" dirty="0"/>
              <a:t>), busca (</a:t>
            </a:r>
            <a:r>
              <a:rPr lang="pt-BR" dirty="0" err="1"/>
              <a:t>find_if</a:t>
            </a:r>
            <a:r>
              <a:rPr lang="pt-BR" dirty="0"/>
              <a:t>), mínimo (</a:t>
            </a:r>
            <a:r>
              <a:rPr lang="pt-BR" dirty="0" err="1"/>
              <a:t>min_element</a:t>
            </a:r>
            <a:r>
              <a:rPr lang="pt-BR" dirty="0"/>
              <a:t>), máximo (</a:t>
            </a:r>
            <a:r>
              <a:rPr lang="pt-BR" dirty="0" err="1"/>
              <a:t>max_element</a:t>
            </a:r>
            <a:r>
              <a:rPr lang="pt-BR"/>
              <a:t>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91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inline e </a:t>
            </a:r>
            <a:br>
              <a:rPr lang="pt-BR" dirty="0"/>
            </a:br>
            <a:r>
              <a:rPr lang="pt-BR" dirty="0"/>
              <a:t>Ponteiros para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constantes e variáveis,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têm endereços </a:t>
            </a:r>
          </a:p>
          <a:p>
            <a:pPr lvl="1"/>
            <a:r>
              <a:rPr lang="pt-BR" dirty="0"/>
              <a:t>O endereço de uma função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inicial de memória do código</a:t>
            </a:r>
            <a:r>
              <a:rPr lang="pt-BR" dirty="0"/>
              <a:t> de máquina da função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030898" y="382489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032639" y="404005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032639" y="425522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032639" y="447038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032639" y="468555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032639" y="490071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032639" y="51158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032639" y="53310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4" name="Retângulo 3"/>
          <p:cNvSpPr/>
          <p:nvPr/>
        </p:nvSpPr>
        <p:spPr>
          <a:xfrm>
            <a:off x="2669537" y="3856321"/>
            <a:ext cx="822872" cy="2066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669537" y="4069687"/>
            <a:ext cx="822872" cy="2066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669537" y="4283209"/>
            <a:ext cx="822872" cy="2171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69537" y="4507057"/>
            <a:ext cx="822872" cy="2066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69537" y="4720423"/>
            <a:ext cx="822872" cy="2066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69537" y="4933789"/>
            <a:ext cx="822872" cy="2066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69537" y="5147155"/>
            <a:ext cx="822872" cy="2066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669537" y="5360693"/>
            <a:ext cx="822872" cy="21820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669537" y="5585590"/>
            <a:ext cx="822872" cy="20401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669537" y="5796324"/>
            <a:ext cx="822872" cy="20569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669537" y="6008745"/>
            <a:ext cx="822872" cy="20665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2036028" y="554621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030898" y="57613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0xCB29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030898" y="597654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3575720" y="3853244"/>
            <a:ext cx="3374944" cy="6538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segmento de pilha</a:t>
            </a:r>
            <a:br>
              <a:rPr lang="pt-BR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pt-BR" sz="14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(variáveis locais)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3575720" y="4507057"/>
            <a:ext cx="3374944" cy="8665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segmento de dados</a:t>
            </a:r>
            <a:br>
              <a:rPr lang="pt-BR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pt-BR" sz="1400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(constantes, variáveis globais, </a:t>
            </a:r>
            <a:br>
              <a:rPr lang="pt-BR" sz="1400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pt-BR" sz="1400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alocação dinâmica)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3575720" y="5373616"/>
            <a:ext cx="3374944" cy="8463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segmento de código</a:t>
            </a:r>
            <a:br>
              <a:rPr lang="pt-BR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pt-BR" sz="1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(instruções do programa)</a:t>
            </a:r>
          </a:p>
        </p:txBody>
      </p:sp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42105"/>
              </p:ext>
            </p:extLst>
          </p:nvPr>
        </p:nvGraphicFramePr>
        <p:xfrm>
          <a:off x="7482818" y="3140968"/>
          <a:ext cx="2859219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9219">
                  <a:extLst>
                    <a:ext uri="{9D8B030D-6E8A-4147-A177-3AD203B41FA5}">
                      <a16:colId xmlns:a16="http://schemas.microsoft.com/office/drawing/2014/main" val="3260056280"/>
                    </a:ext>
                  </a:extLst>
                </a:gridCol>
              </a:tblGrid>
              <a:tr h="476292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memória alocada automaticamente</a:t>
                      </a:r>
                    </a:p>
                    <a:p>
                      <a:pPr algn="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</a:rPr>
                        <a:t>stack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3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memória alocada dinamicamente</a:t>
                      </a:r>
                    </a:p>
                    <a:p>
                      <a:pPr algn="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</a:rPr>
                        <a:t>heap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8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dados não inicializados</a:t>
                      </a:r>
                    </a:p>
                    <a:p>
                      <a:pPr algn="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</a:rPr>
                        <a:t>bss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cs typeface="Consolas" panose="020B0609020204030204" pitchFamily="49" charset="0"/>
                        </a:rPr>
                        <a:t>dados inicializados</a:t>
                      </a:r>
                    </a:p>
                    <a:p>
                      <a:pPr algn="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.data</a:t>
                      </a: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2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cs typeface="Consolas" panose="020B0609020204030204" pitchFamily="49" charset="0"/>
                        </a:rPr>
                        <a:t>dados constantes</a:t>
                      </a:r>
                    </a:p>
                    <a:p>
                      <a:pPr algn="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</a:rPr>
                        <a:t>rodata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4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instruções executáveis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text</a:t>
                      </a:r>
                      <a:endParaRPr lang="pt-BR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0542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10414045" y="3140968"/>
            <a:ext cx="362475" cy="2067354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400" dirty="0"/>
              <a:t>Leitura e Escrita</a:t>
            </a:r>
            <a:endParaRPr lang="pt-BR" dirty="0"/>
          </a:p>
        </p:txBody>
      </p:sp>
      <p:sp>
        <p:nvSpPr>
          <p:cNvPr id="56" name="Retângulo 55"/>
          <p:cNvSpPr/>
          <p:nvPr/>
        </p:nvSpPr>
        <p:spPr>
          <a:xfrm>
            <a:off x="10414044" y="5208322"/>
            <a:ext cx="362475" cy="10416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400" dirty="0"/>
              <a:t>Leitura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83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utilidade</a:t>
            </a:r>
            <a:r>
              <a:rPr lang="pt-BR" dirty="0"/>
              <a:t> do endereço de uma função?</a:t>
            </a:r>
          </a:p>
          <a:p>
            <a:pPr lvl="1"/>
            <a:r>
              <a:rPr lang="pt-BR" dirty="0"/>
              <a:t>Passar o endereço de uma função para outra</a:t>
            </a:r>
          </a:p>
          <a:p>
            <a:pPr lvl="2"/>
            <a:r>
              <a:rPr lang="pt-BR" dirty="0"/>
              <a:t>Permite que uma função chame outra</a:t>
            </a:r>
          </a:p>
          <a:p>
            <a:pPr lvl="3"/>
            <a:r>
              <a:rPr lang="pt-BR" dirty="0"/>
              <a:t>Isso já pode ser feito com uma chamada convencional!?</a:t>
            </a:r>
          </a:p>
          <a:p>
            <a:pPr lvl="2"/>
            <a:r>
              <a:rPr lang="pt-BR" dirty="0"/>
              <a:t>Permite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passar endereços de funções diferentes </a:t>
            </a:r>
            <a:r>
              <a:rPr lang="pt-BR" dirty="0"/>
              <a:t>em cada chamada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584079" y="5446219"/>
            <a:ext cx="3617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ordenar(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menor);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ordenar(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maior);</a:t>
            </a:r>
          </a:p>
        </p:txBody>
      </p:sp>
      <p:cxnSp>
        <p:nvCxnSpPr>
          <p:cNvPr id="6" name="Conector angulado 5"/>
          <p:cNvCxnSpPr>
            <a:stCxn id="10" idx="2"/>
          </p:cNvCxnSpPr>
          <p:nvPr/>
        </p:nvCxnSpPr>
        <p:spPr>
          <a:xfrm rot="16200000" flipH="1">
            <a:off x="3937282" y="4728388"/>
            <a:ext cx="792501" cy="8045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575720" y="4365104"/>
            <a:ext cx="71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Vetor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744141" y="4365104"/>
            <a:ext cx="108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Tamanho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239261" y="4365105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Função de comparação</a:t>
            </a:r>
          </a:p>
        </p:txBody>
      </p:sp>
      <p:cxnSp>
        <p:nvCxnSpPr>
          <p:cNvPr id="14" name="Conector angulado 13"/>
          <p:cNvCxnSpPr>
            <a:stCxn id="12" idx="2"/>
          </p:cNvCxnSpPr>
          <p:nvPr/>
        </p:nvCxnSpPr>
        <p:spPr>
          <a:xfrm rot="5400000">
            <a:off x="6298006" y="4384524"/>
            <a:ext cx="788145" cy="148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1" idx="2"/>
          </p:cNvCxnSpPr>
          <p:nvPr/>
        </p:nvCxnSpPr>
        <p:spPr>
          <a:xfrm>
            <a:off x="5285668" y="4734436"/>
            <a:ext cx="0" cy="789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47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 de uma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obter o endereço de uma função </a:t>
            </a:r>
            <a:r>
              <a:rPr lang="pt-BR" dirty="0"/>
              <a:t>basta usar o seu nome sem parênteses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função visualizar( ) recebe o endereço da função pensar( )</a:t>
            </a:r>
          </a:p>
          <a:p>
            <a:pPr lvl="1"/>
            <a:r>
              <a:rPr lang="pt-BR" dirty="0"/>
              <a:t>A função extrapolar( ) recebe o retorno da função pensar( 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41624" y="3068960"/>
            <a:ext cx="87087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pensar(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pensar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visualizar(pensar);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passa o endereço de pensar()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extrapolar(pensar());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passa o valor de retorno de pensar()</a:t>
            </a:r>
          </a:p>
        </p:txBody>
      </p:sp>
    </p:spTree>
    <p:extLst>
      <p:ext uri="{BB962C8B-B14F-4D97-AF65-F5344CB8AC3E}">
        <p14:creationId xmlns:p14="http://schemas.microsoft.com/office/powerpoint/2010/main" val="34234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 para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ponteiro sempre indica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de dado </a:t>
            </a:r>
            <a:r>
              <a:rPr lang="pt-BR" dirty="0"/>
              <a:t>apontado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Da mesma forma, um ponteiro para uma função precisa explicitar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da função</a:t>
            </a:r>
          </a:p>
          <a:p>
            <a:pPr lvl="1"/>
            <a:r>
              <a:rPr lang="pt-BR" dirty="0"/>
              <a:t>Tipo de retorno</a:t>
            </a:r>
          </a:p>
          <a:p>
            <a:pPr lvl="1"/>
            <a:r>
              <a:rPr lang="pt-BR" dirty="0"/>
              <a:t>Tipo da assinatura (argumentos da função)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57564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para inteiro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91544" y="5013176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chute(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chute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 ponteiro para função tipo chute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1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 para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Dica para criar um ponteiro para uma função: </a:t>
            </a:r>
          </a:p>
          <a:p>
            <a:pPr marL="454914" lvl="1" indent="0">
              <a:buNone/>
            </a:pPr>
            <a:r>
              <a:rPr lang="pt-BR" sz="2400" dirty="0"/>
              <a:t>Crie o protótipo e depois substitua o nome da função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É necessário usar parênteses </a:t>
            </a:r>
            <a:r>
              <a:rPr lang="pt-BR" dirty="0"/>
              <a:t>devido a precedência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852936"/>
            <a:ext cx="8276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chute(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chute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 ponteiro para função tipo chute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03512" y="4581128"/>
            <a:ext cx="6984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aponta para uma função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// que retorna um valor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uma função que retorna 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// um ponteiro para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0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 para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ponteiro para uma função pode receber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de uma função compatível</a:t>
            </a:r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Atribuição incompatíveis são rejeitadas na compilação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80667" y="2999854"/>
            <a:ext cx="82317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chute(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chute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// ponteiro para função tipo chute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chute;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aponta para a função chute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7729" y="5157193"/>
            <a:ext cx="64765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ned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// protótipo da função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ted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para função</a:t>
            </a: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inválido – assinatura    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inválido - tipo de retorno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44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 para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que você queira construir um função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estimar o tempo </a:t>
            </a:r>
            <a:r>
              <a:rPr lang="pt-BR" dirty="0"/>
              <a:t>necessário para escrever linhas de código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estimar recebe uma função </a:t>
            </a:r>
            <a:r>
              <a:rPr lang="pt-BR" dirty="0"/>
              <a:t>como segundo argumento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5721" y="2926685"/>
            <a:ext cx="6476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estimar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estimar(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linhas,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));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5086925"/>
            <a:ext cx="6476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da função estimar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estimar(50, chute); </a:t>
            </a:r>
          </a:p>
        </p:txBody>
      </p:sp>
    </p:spTree>
    <p:extLst>
      <p:ext uri="{BB962C8B-B14F-4D97-AF65-F5344CB8AC3E}">
        <p14:creationId xmlns:p14="http://schemas.microsoft.com/office/powerpoint/2010/main" val="92797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Chamar Função com Ponteiro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invocar uma função através de um ponteiro</a:t>
            </a:r>
            <a:r>
              <a:rPr lang="pt-BR" dirty="0"/>
              <a:t> basta usar </a:t>
            </a:r>
            <a:br>
              <a:rPr lang="pt-BR" dirty="0"/>
            </a:br>
            <a:r>
              <a:rPr lang="pt-BR" dirty="0"/>
              <a:t>o ponteiro como nome da função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Também é possível usar (*</a:t>
            </a:r>
            <a:r>
              <a:rPr lang="pt-BR" dirty="0" err="1"/>
              <a:t>pf</a:t>
            </a:r>
            <a:r>
              <a:rPr lang="pt-BR" dirty="0"/>
              <a:t>) como nome da função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5" y="2996952"/>
            <a:ext cx="64765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chute(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chute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para função</a:t>
            </a: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chute;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aponta para chute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x = chute(4);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com chute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y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(4);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com o ponteiro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5589240"/>
            <a:ext cx="6980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y =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)(4);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com o ponteiro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327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Chamar Função com Ponteiro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pode </a:t>
            </a:r>
            <a:r>
              <a:rPr lang="pt-BR" dirty="0" err="1"/>
              <a:t>pf</a:t>
            </a:r>
            <a:r>
              <a:rPr lang="pt-BR" dirty="0"/>
              <a:t> e (*</a:t>
            </a:r>
            <a:r>
              <a:rPr lang="pt-BR" dirty="0" err="1"/>
              <a:t>pf</a:t>
            </a:r>
            <a:r>
              <a:rPr lang="pt-BR" dirty="0"/>
              <a:t>) serem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equivalentes</a:t>
            </a:r>
            <a:r>
              <a:rPr lang="pt-BR" dirty="0"/>
              <a:t>?</a:t>
            </a:r>
          </a:p>
          <a:p>
            <a:pPr marL="969264" lvl="1" indent="-514350">
              <a:buFont typeface="+mj-lt"/>
              <a:buAutoNum type="arabicPeriod"/>
            </a:pPr>
            <a:r>
              <a:rPr lang="pt-BR" dirty="0"/>
              <a:t>Como </a:t>
            </a:r>
            <a:r>
              <a:rPr lang="pt-BR" dirty="0" err="1"/>
              <a:t>pf</a:t>
            </a:r>
            <a:r>
              <a:rPr lang="pt-BR" dirty="0"/>
              <a:t> é um ponteiro para uma função, *</a:t>
            </a:r>
            <a:r>
              <a:rPr lang="pt-BR" dirty="0" err="1"/>
              <a:t>pf</a:t>
            </a:r>
            <a:r>
              <a:rPr lang="pt-BR" dirty="0"/>
              <a:t> é uma função, e deve-se usar (*</a:t>
            </a:r>
            <a:r>
              <a:rPr lang="pt-BR" dirty="0" err="1"/>
              <a:t>pf</a:t>
            </a:r>
            <a:r>
              <a:rPr lang="pt-BR" dirty="0"/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pt-BR" dirty="0"/>
              <a:t>Como o nome de uma função é um ponteiro, um ponteiro para uma função deve agir como o nome dela, e deve-se usar </a:t>
            </a:r>
            <a:r>
              <a:rPr lang="pt-BR" dirty="0" err="1"/>
              <a:t>pf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C++ considera as duas formas corretas </a:t>
            </a:r>
            <a:r>
              <a:rPr lang="pt-BR" dirty="0"/>
              <a:t>mesmo que sejam logicamente inconsistentes:</a:t>
            </a:r>
          </a:p>
          <a:p>
            <a:pPr lvl="1"/>
            <a:r>
              <a:rPr lang="pt-BR" dirty="0"/>
              <a:t>*</a:t>
            </a:r>
            <a:r>
              <a:rPr lang="pt-BR" dirty="0" err="1"/>
              <a:t>pf</a:t>
            </a:r>
            <a:r>
              <a:rPr lang="pt-BR" dirty="0"/>
              <a:t> resulta no endereço da função, ou seja, em </a:t>
            </a:r>
            <a:r>
              <a:rPr lang="pt-BR" dirty="0" err="1"/>
              <a:t>pf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479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19200" y="1628800"/>
            <a:ext cx="898125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tom(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estimar(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linhas,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"Quantas linhas de código você precisa?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"Estimativa de Tom:\n"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estimar(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tom);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"Estimativa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estimar(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0;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8252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53651-FBBE-4A6B-A5C3-40D85147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6CBAC-CD3C-4E70-91FF-FEC85D9C5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programa precisa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traduzido em código de máquina </a:t>
            </a:r>
            <a:r>
              <a:rPr lang="pt-BR" dirty="0"/>
              <a:t>antes de ser executado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429996D-BB8B-4274-8992-A0A81C130BD4}"/>
              </a:ext>
            </a:extLst>
          </p:cNvPr>
          <p:cNvGrpSpPr/>
          <p:nvPr/>
        </p:nvGrpSpPr>
        <p:grpSpPr>
          <a:xfrm>
            <a:off x="1847528" y="2894042"/>
            <a:ext cx="5908068" cy="3461518"/>
            <a:chOff x="1766588" y="3063823"/>
            <a:chExt cx="5908068" cy="346151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E28303F-1C1F-4A7F-92CC-8A0B0B31EC5D}"/>
                </a:ext>
              </a:extLst>
            </p:cNvPr>
            <p:cNvSpPr/>
            <p:nvPr/>
          </p:nvSpPr>
          <p:spPr>
            <a:xfrm>
              <a:off x="3703977" y="4008484"/>
              <a:ext cx="1643074" cy="4286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Compilador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1F3A0CC-D772-43E3-B396-C19226F5CEB8}"/>
                </a:ext>
              </a:extLst>
            </p:cNvPr>
            <p:cNvSpPr/>
            <p:nvPr/>
          </p:nvSpPr>
          <p:spPr>
            <a:xfrm>
              <a:off x="3700926" y="5736673"/>
              <a:ext cx="1643074" cy="4286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Linkeditor</a:t>
              </a:r>
              <a:endParaRPr lang="pt-BR" dirty="0"/>
            </a:p>
          </p:txBody>
        </p:sp>
        <p:cxnSp>
          <p:nvCxnSpPr>
            <p:cNvPr id="7" name="Conector de seta reta 19">
              <a:extLst>
                <a:ext uri="{FF2B5EF4-FFF2-40B4-BE49-F238E27FC236}">
                  <a16:creationId xmlns:a16="http://schemas.microsoft.com/office/drawing/2014/main" id="{C97C3F9E-136B-435E-B258-14665E04B15A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5344000" y="5950987"/>
              <a:ext cx="607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o 48">
              <a:extLst>
                <a:ext uri="{FF2B5EF4-FFF2-40B4-BE49-F238E27FC236}">
                  <a16:creationId xmlns:a16="http://schemas.microsoft.com/office/drawing/2014/main" id="{77ACD38F-DB30-440F-AF96-E5BBF462E19E}"/>
                </a:ext>
              </a:extLst>
            </p:cNvPr>
            <p:cNvGrpSpPr/>
            <p:nvPr/>
          </p:nvGrpSpPr>
          <p:grpSpPr>
            <a:xfrm>
              <a:off x="2025217" y="3362692"/>
              <a:ext cx="571504" cy="714380"/>
              <a:chOff x="6715140" y="2786058"/>
              <a:chExt cx="571504" cy="714380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D1D8D373-CAF8-4DD0-8B0D-1C0DC18798D1}"/>
                  </a:ext>
                </a:extLst>
              </p:cNvPr>
              <p:cNvSpPr/>
              <p:nvPr/>
            </p:nvSpPr>
            <p:spPr>
              <a:xfrm>
                <a:off x="6715140" y="2786058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F533E997-A3FA-47F1-840E-CBCE2A912C41}"/>
                  </a:ext>
                </a:extLst>
              </p:cNvPr>
              <p:cNvCxnSpPr/>
              <p:nvPr/>
            </p:nvCxnSpPr>
            <p:spPr>
              <a:xfrm>
                <a:off x="6786578" y="2928934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53BAD6B3-716B-45AF-A262-427A19CB95E2}"/>
                  </a:ext>
                </a:extLst>
              </p:cNvPr>
              <p:cNvCxnSpPr/>
              <p:nvPr/>
            </p:nvCxnSpPr>
            <p:spPr>
              <a:xfrm>
                <a:off x="6786578" y="3071810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A4042223-81CE-41BD-A785-2244789D0BE2}"/>
                  </a:ext>
                </a:extLst>
              </p:cNvPr>
              <p:cNvCxnSpPr/>
              <p:nvPr/>
            </p:nvCxnSpPr>
            <p:spPr>
              <a:xfrm>
                <a:off x="6786578" y="3214686"/>
                <a:ext cx="428628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72E98F62-8C59-4A52-9B6E-1A417DA0C3AE}"/>
                  </a:ext>
                </a:extLst>
              </p:cNvPr>
              <p:cNvCxnSpPr/>
              <p:nvPr/>
            </p:nvCxnSpPr>
            <p:spPr>
              <a:xfrm>
                <a:off x="6786578" y="335756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6A06E2A-1D0B-4970-AD8D-D32618645346}"/>
                  </a:ext>
                </a:extLst>
              </p:cNvPr>
              <p:cNvCxnSpPr/>
              <p:nvPr/>
            </p:nvCxnSpPr>
            <p:spPr>
              <a:xfrm>
                <a:off x="6786578" y="300037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87A751C1-8DD0-4444-AADA-80292D5AE758}"/>
                  </a:ext>
                </a:extLst>
              </p:cNvPr>
              <p:cNvCxnSpPr/>
              <p:nvPr/>
            </p:nvCxnSpPr>
            <p:spPr>
              <a:xfrm>
                <a:off x="6786578" y="3286124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18CD8A5E-C045-402F-BB80-F9820790D226}"/>
                  </a:ext>
                </a:extLst>
              </p:cNvPr>
              <p:cNvCxnSpPr/>
              <p:nvPr/>
            </p:nvCxnSpPr>
            <p:spPr>
              <a:xfrm>
                <a:off x="6786578" y="3143248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BC2970A-3314-4855-9942-9EB8FC2366B6}"/>
                </a:ext>
              </a:extLst>
            </p:cNvPr>
            <p:cNvSpPr/>
            <p:nvPr/>
          </p:nvSpPr>
          <p:spPr>
            <a:xfrm>
              <a:off x="4237505" y="4730844"/>
              <a:ext cx="571504" cy="7143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0101101011010010101101110011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9183A91-7C8A-4E28-8046-82BBB4E2BDFB}"/>
                </a:ext>
              </a:extLst>
            </p:cNvPr>
            <p:cNvSpPr/>
            <p:nvPr/>
          </p:nvSpPr>
          <p:spPr>
            <a:xfrm>
              <a:off x="2034717" y="4738254"/>
              <a:ext cx="571504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11010100111010</a:t>
              </a:r>
            </a:p>
          </p:txBody>
        </p:sp>
        <p:cxnSp>
          <p:nvCxnSpPr>
            <p:cNvPr id="11" name="Conector de seta reta 63">
              <a:extLst>
                <a:ext uri="{FF2B5EF4-FFF2-40B4-BE49-F238E27FC236}">
                  <a16:creationId xmlns:a16="http://schemas.microsoft.com/office/drawing/2014/main" id="{DCEBF3D8-087B-48C3-B457-FE6F44409EE1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 flipH="1">
              <a:off x="4523257" y="4437112"/>
              <a:ext cx="2257" cy="293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do 67">
              <a:extLst>
                <a:ext uri="{FF2B5EF4-FFF2-40B4-BE49-F238E27FC236}">
                  <a16:creationId xmlns:a16="http://schemas.microsoft.com/office/drawing/2014/main" id="{22A4C8C0-96C0-4F22-8EC3-F6BE4E26CB68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606221" y="4881130"/>
              <a:ext cx="1094705" cy="9967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74">
              <a:extLst>
                <a:ext uri="{FF2B5EF4-FFF2-40B4-BE49-F238E27FC236}">
                  <a16:creationId xmlns:a16="http://schemas.microsoft.com/office/drawing/2014/main" id="{E18AE875-9FA4-4C8D-A640-516794171D0D}"/>
                </a:ext>
              </a:extLst>
            </p:cNvPr>
            <p:cNvCxnSpPr>
              <a:cxnSpLocks/>
              <a:stCxn id="9" idx="2"/>
              <a:endCxn id="6" idx="0"/>
            </p:cNvCxnSpPr>
            <p:nvPr/>
          </p:nvCxnSpPr>
          <p:spPr>
            <a:xfrm flipH="1">
              <a:off x="4522463" y="5445224"/>
              <a:ext cx="794" cy="2914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o 56">
              <a:extLst>
                <a:ext uri="{FF2B5EF4-FFF2-40B4-BE49-F238E27FC236}">
                  <a16:creationId xmlns:a16="http://schemas.microsoft.com/office/drawing/2014/main" id="{1566EBE7-5E3B-428D-9637-2359F1197B4D}"/>
                </a:ext>
              </a:extLst>
            </p:cNvPr>
            <p:cNvGrpSpPr/>
            <p:nvPr/>
          </p:nvGrpSpPr>
          <p:grpSpPr>
            <a:xfrm>
              <a:off x="1963279" y="5668085"/>
              <a:ext cx="714380" cy="857256"/>
              <a:chOff x="6357950" y="5500702"/>
              <a:chExt cx="714380" cy="857256"/>
            </a:xfrm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D31AA289-612F-411E-A60C-2688780B6E6B}"/>
                  </a:ext>
                </a:extLst>
              </p:cNvPr>
              <p:cNvSpPr/>
              <p:nvPr/>
            </p:nvSpPr>
            <p:spPr>
              <a:xfrm>
                <a:off x="6357950" y="5643578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11F1239E-37FF-4051-BF1F-9CE06349C432}"/>
                  </a:ext>
                </a:extLst>
              </p:cNvPr>
              <p:cNvSpPr/>
              <p:nvPr/>
            </p:nvSpPr>
            <p:spPr>
              <a:xfrm>
                <a:off x="6429388" y="5572140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BB71C979-D631-4298-BC1A-E638D5A7A30B}"/>
                  </a:ext>
                </a:extLst>
              </p:cNvPr>
              <p:cNvSpPr/>
              <p:nvPr/>
            </p:nvSpPr>
            <p:spPr>
              <a:xfrm>
                <a:off x="6500826" y="5500702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D902EEB-97E8-46E0-A878-26139DF92492}"/>
                </a:ext>
              </a:extLst>
            </p:cNvPr>
            <p:cNvSpPr txBox="1"/>
            <p:nvPr/>
          </p:nvSpPr>
          <p:spPr>
            <a:xfrm>
              <a:off x="1978724" y="3063823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Fonte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CFA4DF9-2D00-476F-AF1C-BDE75A80CCB7}"/>
                </a:ext>
              </a:extLst>
            </p:cNvPr>
            <p:cNvSpPr txBox="1"/>
            <p:nvPr/>
          </p:nvSpPr>
          <p:spPr>
            <a:xfrm>
              <a:off x="4789788" y="4826424"/>
              <a:ext cx="768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Arquivo</a:t>
              </a:r>
            </a:p>
            <a:p>
              <a:pPr algn="ctr"/>
              <a:r>
                <a:rPr lang="pt-BR" sz="1400" dirty="0"/>
                <a:t>Objeto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1911442-1198-4456-AA0C-5290E74FC513}"/>
                </a:ext>
              </a:extLst>
            </p:cNvPr>
            <p:cNvSpPr txBox="1"/>
            <p:nvPr/>
          </p:nvSpPr>
          <p:spPr>
            <a:xfrm>
              <a:off x="1766588" y="4448292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Inicialização</a:t>
              </a:r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98237C7-49A4-41AB-817A-E5FD77704863}"/>
                </a:ext>
              </a:extLst>
            </p:cNvPr>
            <p:cNvSpPr txBox="1"/>
            <p:nvPr/>
          </p:nvSpPr>
          <p:spPr>
            <a:xfrm>
              <a:off x="1825215" y="5358028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Bibliotecas</a:t>
              </a:r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554DEDF-9CDA-4A4B-BDD8-75BC88A80DA7}"/>
                </a:ext>
              </a:extLst>
            </p:cNvPr>
            <p:cNvSpPr txBox="1"/>
            <p:nvPr/>
          </p:nvSpPr>
          <p:spPr>
            <a:xfrm>
              <a:off x="6682077" y="5689377"/>
              <a:ext cx="992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Programa</a:t>
              </a:r>
              <a:br>
                <a:rPr lang="pt-BR" sz="1400" dirty="0"/>
              </a:br>
              <a:r>
                <a:rPr lang="pt-BR" sz="1400" dirty="0"/>
                <a:t>Executável</a:t>
              </a:r>
              <a:endParaRPr lang="pt-BR" dirty="0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19FD501C-86B4-4090-B5E8-19333D2B7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5924" y="5502056"/>
              <a:ext cx="704327" cy="880409"/>
            </a:xfrm>
            <a:prstGeom prst="rect">
              <a:avLst/>
            </a:prstGeom>
          </p:spPr>
        </p:pic>
        <p:cxnSp>
          <p:nvCxnSpPr>
            <p:cNvPr id="24" name="Conector de seta reta 53">
              <a:extLst>
                <a:ext uri="{FF2B5EF4-FFF2-40B4-BE49-F238E27FC236}">
                  <a16:creationId xmlns:a16="http://schemas.microsoft.com/office/drawing/2014/main" id="{7E2424AE-8530-4C9A-BA25-4A2A7879B6B1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2677659" y="6025275"/>
              <a:ext cx="10263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angulado 67">
              <a:extLst>
                <a:ext uri="{FF2B5EF4-FFF2-40B4-BE49-F238E27FC236}">
                  <a16:creationId xmlns:a16="http://schemas.microsoft.com/office/drawing/2014/main" id="{FB5B7F0D-1170-414A-9774-E65AFF341F65}"/>
                </a:ext>
              </a:extLst>
            </p:cNvPr>
            <p:cNvCxnSpPr>
              <a:cxnSpLocks/>
              <a:stCxn id="28" idx="3"/>
              <a:endCxn id="5" idx="0"/>
            </p:cNvCxnSpPr>
            <p:nvPr/>
          </p:nvCxnSpPr>
          <p:spPr>
            <a:xfrm>
              <a:off x="2596721" y="3719882"/>
              <a:ext cx="1928793" cy="28860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E73D691-C5AB-4F6F-8D65-DBED4F02ECD7}"/>
              </a:ext>
            </a:extLst>
          </p:cNvPr>
          <p:cNvSpPr txBox="1"/>
          <p:nvPr/>
        </p:nvSpPr>
        <p:spPr>
          <a:xfrm>
            <a:off x="5776906" y="3238538"/>
            <a:ext cx="2654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As instruções em código de máquina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mantidas na memória</a:t>
            </a:r>
            <a:r>
              <a:rPr lang="pt-BR" dirty="0"/>
              <a:t> antes da execução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3E1B9B3-EA9C-47BB-8DAB-EDBA34E43236}"/>
              </a:ext>
            </a:extLst>
          </p:cNvPr>
          <p:cNvGrpSpPr/>
          <p:nvPr/>
        </p:nvGrpSpPr>
        <p:grpSpPr>
          <a:xfrm>
            <a:off x="8830159" y="2977147"/>
            <a:ext cx="2752241" cy="3283092"/>
            <a:chOff x="8830159" y="2977147"/>
            <a:chExt cx="2752241" cy="3283092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7AA19DC-3417-47B0-AE58-9B3771104C45}"/>
                </a:ext>
              </a:extLst>
            </p:cNvPr>
            <p:cNvSpPr/>
            <p:nvPr/>
          </p:nvSpPr>
          <p:spPr>
            <a:xfrm>
              <a:off x="8832416" y="2977147"/>
              <a:ext cx="2220851" cy="210403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D73DEDC8-6097-40D8-9253-07FD085B8C09}"/>
                </a:ext>
              </a:extLst>
            </p:cNvPr>
            <p:cNvSpPr/>
            <p:nvPr/>
          </p:nvSpPr>
          <p:spPr>
            <a:xfrm>
              <a:off x="8830159" y="5081183"/>
              <a:ext cx="2222314" cy="1179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6BCB2659-DD33-4ED7-94E3-02C750D1497E}"/>
                </a:ext>
              </a:extLst>
            </p:cNvPr>
            <p:cNvSpPr/>
            <p:nvPr/>
          </p:nvSpPr>
          <p:spPr>
            <a:xfrm>
              <a:off x="9209586" y="5134786"/>
              <a:ext cx="176321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pt-BR" sz="1600" b="1" dirty="0">
                  <a:solidFill>
                    <a:schemeClr val="accent3"/>
                  </a:solidFill>
                </a:rPr>
                <a:t>instruções</a:t>
              </a:r>
            </a:p>
            <a:p>
              <a:pPr algn="r"/>
              <a:r>
                <a:rPr lang="pt-BR" sz="1600" dirty="0"/>
                <a:t>.</a:t>
              </a:r>
              <a:r>
                <a:rPr lang="pt-BR" sz="1600" dirty="0" err="1"/>
                <a:t>text</a:t>
              </a:r>
              <a:endParaRPr lang="pt-BR" sz="1600" dirty="0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0774991A-8CB2-4979-B1C5-BB51ECE47FB5}"/>
                </a:ext>
              </a:extLst>
            </p:cNvPr>
            <p:cNvSpPr/>
            <p:nvPr/>
          </p:nvSpPr>
          <p:spPr>
            <a:xfrm>
              <a:off x="9130344" y="3005044"/>
              <a:ext cx="186148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pt-BR" sz="1600" b="1" dirty="0">
                  <a:solidFill>
                    <a:schemeClr val="accent3"/>
                  </a:solidFill>
                </a:rPr>
                <a:t>dados</a:t>
              </a:r>
            </a:p>
            <a:p>
              <a:pPr algn="r"/>
              <a:r>
                <a:rPr lang="pt-BR" sz="1600" dirty="0"/>
                <a:t>.</a:t>
              </a:r>
              <a:r>
                <a:rPr lang="pt-BR" sz="1600" dirty="0" err="1"/>
                <a:t>stack</a:t>
              </a:r>
              <a:endParaRPr lang="pt-BR" sz="1600" dirty="0"/>
            </a:p>
            <a:p>
              <a:pPr algn="r"/>
              <a:r>
                <a:rPr lang="pt-BR" sz="1600" dirty="0"/>
                <a:t>.</a:t>
              </a:r>
              <a:r>
                <a:rPr lang="pt-BR" sz="1600" dirty="0" err="1"/>
                <a:t>heap</a:t>
              </a:r>
              <a:endParaRPr lang="pt-BR" sz="1600" dirty="0"/>
            </a:p>
            <a:p>
              <a:pPr algn="r"/>
              <a:r>
                <a:rPr lang="pt-BR" sz="1600" dirty="0"/>
                <a:t>.</a:t>
              </a:r>
              <a:r>
                <a:rPr lang="pt-BR" sz="1600" dirty="0" err="1"/>
                <a:t>bss</a:t>
              </a:r>
              <a:endParaRPr lang="pt-BR" sz="1600" dirty="0"/>
            </a:p>
            <a:p>
              <a:pPr algn="r"/>
              <a:r>
                <a:rPr lang="pt-BR" sz="1600" dirty="0"/>
                <a:t>.data</a:t>
              </a:r>
            </a:p>
            <a:p>
              <a:pPr algn="r"/>
              <a:r>
                <a:rPr lang="pt-BR" sz="1600" dirty="0"/>
                <a:t>.</a:t>
              </a:r>
              <a:r>
                <a:rPr lang="pt-BR" sz="1600" dirty="0" err="1"/>
                <a:t>rodata</a:t>
              </a:r>
              <a:endParaRPr lang="pt-BR" sz="16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4CEC9BAD-46C4-46B8-8E46-B44E4F2BA716}"/>
                </a:ext>
              </a:extLst>
            </p:cNvPr>
            <p:cNvSpPr txBox="1"/>
            <p:nvPr/>
          </p:nvSpPr>
          <p:spPr>
            <a:xfrm rot="5400000">
              <a:off x="10874193" y="4343962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Memória</a:t>
              </a:r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90531047-2901-4EBE-B881-C358DCC35A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7580" y="3005044"/>
              <a:ext cx="0" cy="3235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590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4" y="1772817"/>
            <a:ext cx="892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tom(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0.05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0.03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+ 0.0004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estimar(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linhas,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linhas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linhas levam 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(linhas)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hora(s)\n"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536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As funções tom( ) e </a:t>
            </a:r>
            <a:r>
              <a:rPr lang="pt-BR" dirty="0" err="1"/>
              <a:t>pam</a:t>
            </a:r>
            <a:r>
              <a:rPr lang="pt-BR" dirty="0"/>
              <a:t>( ) são compatíveis: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90784" y="2500307"/>
            <a:ext cx="7429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Quantas linhas de código você precisa? </a:t>
            </a:r>
            <a:r>
              <a:rPr lang="pt-BR" sz="16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Estimativa de Tom: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100 linhas levam 5 hora(s)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Estimativa de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100 linhas levam 7 hora(s)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C2F345-1FAB-4C46-A5C5-481ADC2B02F5}"/>
              </a:ext>
            </a:extLst>
          </p:cNvPr>
          <p:cNvSpPr/>
          <p:nvPr/>
        </p:nvSpPr>
        <p:spPr>
          <a:xfrm>
            <a:off x="2063552" y="51571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tom(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estimar(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linhas,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116699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abaixo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compartilham</a:t>
            </a:r>
            <a:r>
              <a:rPr lang="pt-BR" dirty="0"/>
              <a:t> a mesma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assinatura e tipo de retorno</a:t>
            </a:r>
            <a:r>
              <a:rPr lang="pt-BR" dirty="0"/>
              <a:t>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Podemos usar o mesmo ponteiro para apontar para qualquer uma das funções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77218" y="3068960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f1(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f2(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f3(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77218" y="5517232"/>
            <a:ext cx="6223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</p:txBody>
      </p:sp>
    </p:spTree>
    <p:extLst>
      <p:ext uri="{BB962C8B-B14F-4D97-AF65-F5344CB8AC3E}">
        <p14:creationId xmlns:p14="http://schemas.microsoft.com/office/powerpoint/2010/main" val="354849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pode ser inicializado </a:t>
            </a:r>
            <a:r>
              <a:rPr lang="pt-BR" dirty="0"/>
              <a:t>para um endereço de uma função</a:t>
            </a:r>
          </a:p>
          <a:p>
            <a:endParaRPr lang="pt-BR" dirty="0"/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pPr marL="68580" indent="0">
              <a:buNone/>
            </a:pPr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auto</a:t>
            </a:r>
            <a:r>
              <a:rPr lang="pt-BR" dirty="0"/>
              <a:t> simplifica a inicialização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4" y="2874893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f1(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f2(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f3(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inicializa p1 para a função f1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(*p1)(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 = f1;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03512" y="5702648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inicializa p2 para a função f2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p2 = f2;</a:t>
            </a:r>
          </a:p>
        </p:txBody>
      </p:sp>
    </p:spTree>
    <p:extLst>
      <p:ext uri="{BB962C8B-B14F-4D97-AF65-F5344CB8AC3E}">
        <p14:creationId xmlns:p14="http://schemas.microsoft.com/office/powerpoint/2010/main" val="2049756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813792"/>
          </a:xfrm>
        </p:spPr>
        <p:txBody>
          <a:bodyPr>
            <a:normAutofit/>
          </a:bodyPr>
          <a:lstStyle/>
          <a:p>
            <a:r>
              <a:rPr lang="pt-BR" dirty="0"/>
              <a:t>As chamadas das funções podem ser feitas assim:</a:t>
            </a:r>
          </a:p>
          <a:p>
            <a:endParaRPr lang="pt-BR" dirty="0"/>
          </a:p>
          <a:p>
            <a:pPr lvl="1"/>
            <a:endParaRPr lang="pt-BR" sz="2400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pt-BR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pt-BR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pt-BR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pt-BR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(*p2)(v,5)</a:t>
            </a:r>
            <a:r>
              <a:rPr lang="pt-BR" sz="2000" dirty="0"/>
              <a:t> </a:t>
            </a:r>
            <a:r>
              <a:rPr lang="pt-BR" sz="2400" dirty="0"/>
              <a:t>e </a:t>
            </a:r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p3(v,5)</a:t>
            </a:r>
            <a:r>
              <a:rPr lang="pt-BR" sz="2400" dirty="0"/>
              <a:t> são chamadas das funções </a:t>
            </a:r>
            <a:r>
              <a:rPr lang="pt-BR" sz="2400" dirty="0">
                <a:latin typeface="+mj-lt"/>
              </a:rPr>
              <a:t>f2</a:t>
            </a:r>
            <a:r>
              <a:rPr lang="pt-BR" sz="2400" dirty="0"/>
              <a:t> e </a:t>
            </a:r>
            <a:r>
              <a:rPr lang="pt-BR" sz="2400" dirty="0">
                <a:latin typeface="+mj-lt"/>
              </a:rPr>
              <a:t>f3</a:t>
            </a:r>
            <a:r>
              <a:rPr lang="pt-BR" sz="2400" dirty="0"/>
              <a:t> usando os ponteiros </a:t>
            </a:r>
            <a:r>
              <a:rPr lang="pt-BR" sz="2400" dirty="0">
                <a:latin typeface="+mj-lt"/>
              </a:rPr>
              <a:t>p2</a:t>
            </a:r>
            <a:r>
              <a:rPr lang="pt-BR" sz="2400" dirty="0"/>
              <a:t> e </a:t>
            </a:r>
            <a:r>
              <a:rPr lang="pt-BR" sz="2400" dirty="0">
                <a:latin typeface="+mj-lt"/>
              </a:rPr>
              <a:t>p3</a:t>
            </a:r>
          </a:p>
          <a:p>
            <a:pPr lvl="1"/>
            <a:r>
              <a:rPr lang="pt-BR" sz="2400" dirty="0"/>
              <a:t>Como o retorno da função é do tipo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 *</a:t>
            </a:r>
            <a:r>
              <a:rPr lang="pt-BR" sz="2400" dirty="0"/>
              <a:t> então ambos </a:t>
            </a:r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*(*p2)(v,5)</a:t>
            </a:r>
            <a:r>
              <a:rPr lang="pt-BR" sz="2400" dirty="0"/>
              <a:t> e </a:t>
            </a:r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*p3(v,5)</a:t>
            </a:r>
            <a:r>
              <a:rPr lang="pt-BR" sz="2400" dirty="0"/>
              <a:t> resultam em um valor </a:t>
            </a:r>
            <a:r>
              <a:rPr lang="pt-BR" sz="2400" dirty="0" err="1"/>
              <a:t>double</a:t>
            </a:r>
            <a:endParaRPr lang="pt-BR" sz="2400" dirty="0"/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pPr marL="454914" lvl="1" indent="0">
              <a:buNone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631504" y="2383720"/>
            <a:ext cx="69127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f1(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(*p2)(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 = f2;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p3 = f3;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f1(v,5) 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*f1(v,5)   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(*p2)(v,5)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*(*p2)(v,5)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p3(v,5) 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*p3(v,5)   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1128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ponteiros </a:t>
            </a:r>
            <a:r>
              <a:rPr lang="pt-BR" dirty="0"/>
              <a:t>poderia ser construído para trabalhar com as </a:t>
            </a:r>
            <a:r>
              <a:rPr lang="pt-BR" dirty="0">
                <a:latin typeface="+mj-lt"/>
              </a:rPr>
              <a:t>3</a:t>
            </a:r>
            <a:r>
              <a:rPr lang="pt-BR" dirty="0"/>
              <a:t> funções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Cada elemento de </a:t>
            </a:r>
            <a:r>
              <a:rPr lang="pt-BR" dirty="0" err="1"/>
              <a:t>pv</a:t>
            </a:r>
            <a:r>
              <a:rPr lang="pt-BR" dirty="0"/>
              <a:t> é um ponteiro para função</a:t>
            </a:r>
          </a:p>
          <a:p>
            <a:endParaRPr lang="pt-BR" dirty="0"/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52414" y="2924944"/>
            <a:ext cx="77559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f1(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f2(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f3(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[3])(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*,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 = {f1,f2,f3};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652414" y="5589241"/>
            <a:ext cx="6064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px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[0](av,5);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py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[1])(av,5);</a:t>
            </a:r>
          </a:p>
        </p:txBody>
      </p:sp>
    </p:spTree>
    <p:extLst>
      <p:ext uri="{BB962C8B-B14F-4D97-AF65-F5344CB8AC3E}">
        <p14:creationId xmlns:p14="http://schemas.microsoft.com/office/powerpoint/2010/main" val="1895269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Simplificando com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typedef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fornece outras ferramentas além do auto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simplificar declarações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Esta técnica pode ser usada com ponteiros para funções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69225" y="2924944"/>
            <a:ext cx="6064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short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87910" y="4590420"/>
            <a:ext cx="87285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(*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fpointer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fpointer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p1 = f1;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fpointer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[3] = {f1, f2, f3};</a:t>
            </a:r>
          </a:p>
        </p:txBody>
      </p:sp>
    </p:spTree>
    <p:extLst>
      <p:ext uri="{BB962C8B-B14F-4D97-AF65-F5344CB8AC3E}">
        <p14:creationId xmlns:p14="http://schemas.microsoft.com/office/powerpoint/2010/main" val="3297798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em C++ </a:t>
            </a:r>
            <a:r>
              <a:rPr lang="pt-BR" dirty="0"/>
              <a:t>pode ser marcada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inline</a:t>
            </a:r>
          </a:p>
          <a:p>
            <a:pPr lvl="1"/>
            <a:r>
              <a:rPr lang="pt-BR" dirty="0"/>
              <a:t>Substitui a chamada da função pelo seu conteúdo</a:t>
            </a:r>
          </a:p>
          <a:p>
            <a:pPr lvl="1"/>
            <a:r>
              <a:rPr lang="pt-BR" dirty="0"/>
              <a:t>Ideal para funções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pequenas</a:t>
            </a:r>
            <a:r>
              <a:rPr lang="pt-BR" dirty="0"/>
              <a:t>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repetem</a:t>
            </a:r>
            <a:r>
              <a:rPr lang="pt-BR" dirty="0"/>
              <a:t> muito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 para funções </a:t>
            </a:r>
            <a:r>
              <a:rPr lang="pt-BR" dirty="0"/>
              <a:t>podem ser usados para mudar o comportamento da função sem ter que reescrevê-la</a:t>
            </a:r>
          </a:p>
          <a:p>
            <a:pPr lvl="1"/>
            <a:r>
              <a:rPr lang="pt-BR" dirty="0"/>
              <a:t>Muito usado na biblioteca STL do C++</a:t>
            </a:r>
          </a:p>
          <a:p>
            <a:pPr lvl="2"/>
            <a:r>
              <a:rPr lang="pt-BR" dirty="0"/>
              <a:t>Funções de ordenação, busca, mínimo, máximo, etc.</a:t>
            </a:r>
          </a:p>
        </p:txBody>
      </p:sp>
    </p:spTree>
    <p:extLst>
      <p:ext uri="{BB962C8B-B14F-4D97-AF65-F5344CB8AC3E}">
        <p14:creationId xmlns:p14="http://schemas.microsoft.com/office/powerpoint/2010/main" val="400033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22498" y="3045741"/>
            <a:ext cx="343739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x);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b = 5.0;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a 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(b);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 = "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...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2537460" y="5188188"/>
            <a:ext cx="1162213" cy="30777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 de uma função</a:t>
            </a:r>
            <a:r>
              <a:rPr lang="pt-BR" dirty="0"/>
              <a:t> implica na execução de várias tarefas em código de máquina:</a:t>
            </a:r>
          </a:p>
        </p:txBody>
      </p:sp>
      <p:sp>
        <p:nvSpPr>
          <p:cNvPr id="6" name="Retângulo 5"/>
          <p:cNvSpPr/>
          <p:nvPr/>
        </p:nvSpPr>
        <p:spPr>
          <a:xfrm>
            <a:off x="5454473" y="2992022"/>
            <a:ext cx="259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1600" dirty="0"/>
              <a:t>Armazenar o endereço </a:t>
            </a:r>
            <a:br>
              <a:rPr lang="pt-BR" sz="1600" dirty="0"/>
            </a:br>
            <a:r>
              <a:rPr lang="pt-BR" sz="1600" dirty="0"/>
              <a:t>da próxima instrução</a:t>
            </a:r>
          </a:p>
        </p:txBody>
      </p:sp>
      <p:sp>
        <p:nvSpPr>
          <p:cNvPr id="7" name="Elipse 6"/>
          <p:cNvSpPr/>
          <p:nvPr/>
        </p:nvSpPr>
        <p:spPr>
          <a:xfrm>
            <a:off x="5103486" y="3039537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8450837" y="2636912"/>
            <a:ext cx="2166397" cy="25922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450837" y="4740948"/>
            <a:ext cx="2166397" cy="149636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607844" y="4794551"/>
            <a:ext cx="1868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instruções executáveis</a:t>
            </a:r>
          </a:p>
          <a:p>
            <a:pPr algn="r"/>
            <a:r>
              <a:rPr lang="pt-BR" sz="1400" dirty="0"/>
              <a:t>.</a:t>
            </a:r>
            <a:r>
              <a:rPr lang="pt-BR" sz="1400" dirty="0" err="1"/>
              <a:t>text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8607844" y="2664809"/>
            <a:ext cx="1868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memória automática</a:t>
            </a:r>
          </a:p>
          <a:p>
            <a:pPr algn="r"/>
            <a:r>
              <a:rPr lang="pt-BR" sz="1400" dirty="0"/>
              <a:t>.</a:t>
            </a:r>
            <a:r>
              <a:rPr lang="pt-BR" sz="1400" dirty="0" err="1"/>
              <a:t>stack</a:t>
            </a:r>
            <a:endParaRPr lang="pt-BR" sz="1400" dirty="0"/>
          </a:p>
        </p:txBody>
      </p:sp>
      <p:sp>
        <p:nvSpPr>
          <p:cNvPr id="13" name="Retângulo 12"/>
          <p:cNvSpPr/>
          <p:nvPr/>
        </p:nvSpPr>
        <p:spPr>
          <a:xfrm>
            <a:off x="8607845" y="3245802"/>
            <a:ext cx="1861658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a, b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607844" y="4018752"/>
            <a:ext cx="1868244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x</a:t>
            </a:r>
            <a:r>
              <a:rPr lang="pt-BR" sz="1400" dirty="0"/>
              <a:t>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607844" y="3620230"/>
            <a:ext cx="1861658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bg1"/>
                </a:solidFill>
                <a:latin typeface="+mj-lt"/>
              </a:rPr>
              <a:t>0xF803CD</a:t>
            </a:r>
          </a:p>
        </p:txBody>
      </p:sp>
      <p:sp>
        <p:nvSpPr>
          <p:cNvPr id="18" name="Elipse 17"/>
          <p:cNvSpPr/>
          <p:nvPr/>
        </p:nvSpPr>
        <p:spPr>
          <a:xfrm>
            <a:off x="8265025" y="3632105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1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470791" y="3646684"/>
            <a:ext cx="24335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1600" dirty="0"/>
              <a:t>Copiar os argumentos da função para a pilha</a:t>
            </a:r>
          </a:p>
        </p:txBody>
      </p:sp>
      <p:sp>
        <p:nvSpPr>
          <p:cNvPr id="20" name="Elipse 19"/>
          <p:cNvSpPr/>
          <p:nvPr/>
        </p:nvSpPr>
        <p:spPr>
          <a:xfrm>
            <a:off x="5103485" y="3684369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2</a:t>
            </a:r>
          </a:p>
        </p:txBody>
      </p:sp>
      <p:sp>
        <p:nvSpPr>
          <p:cNvPr id="21" name="Elipse 20"/>
          <p:cNvSpPr/>
          <p:nvPr/>
        </p:nvSpPr>
        <p:spPr>
          <a:xfrm>
            <a:off x="8265025" y="4005064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2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467058" y="4301346"/>
            <a:ext cx="232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1600" dirty="0"/>
              <a:t>Pular para o endereço de início da função e executá-la</a:t>
            </a:r>
          </a:p>
        </p:txBody>
      </p:sp>
      <p:sp>
        <p:nvSpPr>
          <p:cNvPr id="23" name="Elipse 22"/>
          <p:cNvSpPr/>
          <p:nvPr/>
        </p:nvSpPr>
        <p:spPr>
          <a:xfrm>
            <a:off x="5103485" y="4351970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3</a:t>
            </a:r>
          </a:p>
        </p:txBody>
      </p:sp>
      <p:sp>
        <p:nvSpPr>
          <p:cNvPr id="24" name="Elipse 23"/>
          <p:cNvSpPr/>
          <p:nvPr/>
        </p:nvSpPr>
        <p:spPr>
          <a:xfrm>
            <a:off x="8256240" y="5792500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3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8642169" y="5785519"/>
            <a:ext cx="183392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dirty="0" err="1">
                <a:solidFill>
                  <a:schemeClr val="bg1"/>
                </a:solidFill>
              </a:rPr>
              <a:t>square</a:t>
            </a:r>
            <a:r>
              <a:rPr lang="pt-BR" sz="1400" dirty="0"/>
              <a:t> 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5474692" y="5173030"/>
            <a:ext cx="25226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Colocar o valor de retorno </a:t>
            </a:r>
            <a:br>
              <a:rPr lang="pt-BR" sz="1600" dirty="0"/>
            </a:br>
            <a:r>
              <a:rPr lang="pt-BR" sz="1600" dirty="0"/>
              <a:t>em um registrador</a:t>
            </a:r>
          </a:p>
        </p:txBody>
      </p:sp>
      <p:sp>
        <p:nvSpPr>
          <p:cNvPr id="27" name="Elipse 26"/>
          <p:cNvSpPr/>
          <p:nvPr/>
        </p:nvSpPr>
        <p:spPr>
          <a:xfrm>
            <a:off x="5125746" y="5188188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4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8642167" y="5418196"/>
            <a:ext cx="1833921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dirty="0" err="1">
                <a:solidFill>
                  <a:schemeClr val="bg1"/>
                </a:solidFill>
              </a:rPr>
              <a:t>main</a:t>
            </a:r>
            <a:r>
              <a:rPr lang="pt-BR" sz="1400" dirty="0"/>
              <a:t> </a:t>
            </a:r>
          </a:p>
        </p:txBody>
      </p:sp>
      <p:cxnSp>
        <p:nvCxnSpPr>
          <p:cNvPr id="30" name="Conector de Seta Reta 29"/>
          <p:cNvCxnSpPr/>
          <p:nvPr/>
        </p:nvCxnSpPr>
        <p:spPr>
          <a:xfrm flipV="1">
            <a:off x="9840416" y="4433152"/>
            <a:ext cx="12177" cy="2188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8450837" y="6287024"/>
            <a:ext cx="819672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+mj-lt"/>
              </a:rPr>
              <a:t>25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9270509" y="6237312"/>
            <a:ext cx="117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Registrador</a:t>
            </a:r>
          </a:p>
        </p:txBody>
      </p:sp>
      <p:sp>
        <p:nvSpPr>
          <p:cNvPr id="35" name="CaixaDeTexto 34"/>
          <p:cNvSpPr txBox="1"/>
          <p:nvPr/>
        </p:nvSpPr>
        <p:spPr>
          <a:xfrm rot="5400000">
            <a:off x="10437645" y="418307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cxnSp>
        <p:nvCxnSpPr>
          <p:cNvPr id="36" name="Conector de Seta Reta 35"/>
          <p:cNvCxnSpPr/>
          <p:nvPr/>
        </p:nvCxnSpPr>
        <p:spPr>
          <a:xfrm>
            <a:off x="10776520" y="2663728"/>
            <a:ext cx="7635" cy="357358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8254473" y="6275942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4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5485445" y="5817802"/>
            <a:ext cx="27110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Pular para o endereço previamente armazenado</a:t>
            </a:r>
          </a:p>
        </p:txBody>
      </p:sp>
      <p:sp>
        <p:nvSpPr>
          <p:cNvPr id="42" name="Elipse 41"/>
          <p:cNvSpPr/>
          <p:nvPr/>
        </p:nvSpPr>
        <p:spPr>
          <a:xfrm>
            <a:off x="5124172" y="5839775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5</a:t>
            </a:r>
          </a:p>
        </p:txBody>
      </p:sp>
      <p:sp>
        <p:nvSpPr>
          <p:cNvPr id="46" name="Elipse 45"/>
          <p:cNvSpPr/>
          <p:nvPr/>
        </p:nvSpPr>
        <p:spPr>
          <a:xfrm>
            <a:off x="1784268" y="5196040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1</a:t>
            </a:r>
          </a:p>
        </p:txBody>
      </p:sp>
      <p:sp>
        <p:nvSpPr>
          <p:cNvPr id="47" name="Elipse 46"/>
          <p:cNvSpPr/>
          <p:nvPr/>
        </p:nvSpPr>
        <p:spPr>
          <a:xfrm>
            <a:off x="4047140" y="4453976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2</a:t>
            </a:r>
          </a:p>
        </p:txBody>
      </p:sp>
      <p:cxnSp>
        <p:nvCxnSpPr>
          <p:cNvPr id="49" name="Conector Angulado 48"/>
          <p:cNvCxnSpPr>
            <a:cxnSpLocks/>
            <a:stCxn id="58" idx="3"/>
          </p:cNvCxnSpPr>
          <p:nvPr/>
        </p:nvCxnSpPr>
        <p:spPr>
          <a:xfrm flipV="1">
            <a:off x="3699673" y="3993239"/>
            <a:ext cx="226873" cy="13488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8265021" y="5418196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0073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/>
      <p:bldP spid="20" grpId="0" animBg="1"/>
      <p:bldP spid="21" grpId="0" animBg="1"/>
      <p:bldP spid="21" grpId="1" animBg="1"/>
      <p:bldP spid="22" grpId="0"/>
      <p:bldP spid="23" grpId="0" animBg="1"/>
      <p:bldP spid="24" grpId="0" animBg="1"/>
      <p:bldP spid="26" grpId="0"/>
      <p:bldP spid="27" grpId="0" animBg="1"/>
      <p:bldP spid="32" grpId="0" animBg="1"/>
      <p:bldP spid="33" grpId="0"/>
      <p:bldP spid="40" grpId="0" animBg="1"/>
      <p:bldP spid="41" grpId="0"/>
      <p:bldP spid="42" grpId="0" animBg="1"/>
      <p:bldP spid="46" grpId="0" animBg="1"/>
      <p:bldP spid="47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 processo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 da função </a:t>
            </a:r>
            <a:r>
              <a:rPr lang="pt-BR" dirty="0"/>
              <a:t>possui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custo</a:t>
            </a:r>
            <a:r>
              <a:rPr lang="pt-BR" dirty="0"/>
              <a:t> que cresce com o número de chamadas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35560" y="3284984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'-'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2);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'*'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4);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'=‘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8);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111316" y="3865116"/>
            <a:ext cx="3816424" cy="14401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08000" rIns="144000" bIns="108000" rtlCol="0" anchor="ctr" anchorCtr="0"/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linha(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i=0; i &lt; n; ++i)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4679268" y="4031160"/>
            <a:ext cx="432048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679268" y="4607224"/>
            <a:ext cx="432048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4679268" y="5111280"/>
            <a:ext cx="432048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0591BC2A-7E95-402B-BE58-511AAD456E74}"/>
              </a:ext>
            </a:extLst>
          </p:cNvPr>
          <p:cNvSpPr/>
          <p:nvPr/>
        </p:nvSpPr>
        <p:spPr>
          <a:xfrm>
            <a:off x="5111316" y="3882878"/>
            <a:ext cx="3816424" cy="144016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2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</a:t>
            </a:r>
            <a:r>
              <a:rPr lang="pt-BR" dirty="0" err="1"/>
              <a:t>inline</a:t>
            </a:r>
            <a:r>
              <a:rPr lang="pt-BR" dirty="0"/>
              <a:t> tornam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mais rápido</a:t>
            </a:r>
          </a:p>
          <a:p>
            <a:pPr lvl="1"/>
            <a:r>
              <a:rPr lang="pt-BR" dirty="0"/>
              <a:t>O compilador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incorpora as funções </a:t>
            </a:r>
            <a:r>
              <a:rPr lang="pt-BR" dirty="0"/>
              <a:t>inline no código executável</a:t>
            </a:r>
          </a:p>
          <a:p>
            <a:pPr lvl="1"/>
            <a:r>
              <a:rPr lang="pt-BR" dirty="0"/>
              <a:t>A chamada é substituída pelo código da função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312024" y="3717032"/>
            <a:ext cx="35283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i=0; i &lt; 2; ++i)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'-'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i=0; i &lt; 4; ++i)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'*'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i=0; i &lt; 8; ++i)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'='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325230" y="3886309"/>
            <a:ext cx="24482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'-'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2);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'*'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4);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'=‘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8);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668616" y="4145752"/>
            <a:ext cx="2592288" cy="559333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68616" y="4826457"/>
            <a:ext cx="2592288" cy="529629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68616" y="5464726"/>
            <a:ext cx="2592288" cy="535971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F0829ED-8640-4BA3-BEC3-9663E922F722}"/>
              </a:ext>
            </a:extLst>
          </p:cNvPr>
          <p:cNvSpPr/>
          <p:nvPr/>
        </p:nvSpPr>
        <p:spPr>
          <a:xfrm>
            <a:off x="6659488" y="4148038"/>
            <a:ext cx="2592288" cy="52548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D4CDCB9-40FF-4AE1-8B56-54908144C107}"/>
              </a:ext>
            </a:extLst>
          </p:cNvPr>
          <p:cNvSpPr/>
          <p:nvPr/>
        </p:nvSpPr>
        <p:spPr>
          <a:xfrm>
            <a:off x="6659488" y="4813725"/>
            <a:ext cx="2592288" cy="5252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9CCB65A-68D4-4797-AB66-95775065EA65}"/>
              </a:ext>
            </a:extLst>
          </p:cNvPr>
          <p:cNvSpPr/>
          <p:nvPr/>
        </p:nvSpPr>
        <p:spPr>
          <a:xfrm>
            <a:off x="6668616" y="5447588"/>
            <a:ext cx="2592288" cy="5252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440E9925-C39F-4D25-B8E9-848366F11DC6}"/>
              </a:ext>
            </a:extLst>
          </p:cNvPr>
          <p:cNvSpPr/>
          <p:nvPr/>
        </p:nvSpPr>
        <p:spPr>
          <a:xfrm>
            <a:off x="5159896" y="4826457"/>
            <a:ext cx="719636" cy="40274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93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Inline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43472" y="1779369"/>
            <a:ext cx="1023892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inline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x) {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x * x; 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a, b;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c = 13.0;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a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(5.0);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b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(4.5 + 7.5);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b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b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"c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c;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c quadrado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(c++)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"Agora c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c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5666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Funções inline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comportam como funções normais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Expressões são avaliadas antes da passagem de parâmetros</a:t>
            </a:r>
          </a:p>
          <a:p>
            <a:pPr lvl="1"/>
            <a:r>
              <a:rPr lang="pt-BR" dirty="0"/>
              <a:t>Passagem é feita por valor (cópia)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505670"/>
            <a:ext cx="671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a = 25, b = 144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c = 13, c quadrado = 169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Agora c = 14</a:t>
            </a:r>
          </a:p>
        </p:txBody>
      </p:sp>
    </p:spTree>
    <p:extLst>
      <p:ext uri="{BB962C8B-B14F-4D97-AF65-F5344CB8AC3E}">
        <p14:creationId xmlns:p14="http://schemas.microsoft.com/office/powerpoint/2010/main" val="84933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Embora tragam um ganho de desempenho,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uso de funções inline deve ser bem estudado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Provocam o crescimento do código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maior uso de memória</a:t>
            </a:r>
            <a:r>
              <a:rPr lang="pt-BR" dirty="0"/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Não vale a pena usar inline para funções: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Complexas</a:t>
            </a:r>
            <a:r>
              <a:rPr lang="pt-BR" dirty="0"/>
              <a:t>: o custo da chamada é insignificante comparado </a:t>
            </a:r>
            <a:br>
              <a:rPr lang="pt-BR" dirty="0"/>
            </a:br>
            <a:r>
              <a:rPr lang="pt-BR" dirty="0"/>
              <a:t>ao tempo de execução da função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Pouco usadas</a:t>
            </a:r>
            <a:r>
              <a:rPr lang="pt-BR" dirty="0"/>
              <a:t>: o ganho do programa é pequeno</a:t>
            </a:r>
          </a:p>
          <a:p>
            <a:r>
              <a:rPr lang="pt-BR" dirty="0"/>
              <a:t>Se 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couber em uma linha</a:t>
            </a:r>
            <a:r>
              <a:rPr lang="pt-BR" dirty="0"/>
              <a:t>, ela provavelmente não é boa candidata a ser inline</a:t>
            </a:r>
          </a:p>
        </p:txBody>
      </p:sp>
    </p:spTree>
    <p:extLst>
      <p:ext uri="{BB962C8B-B14F-4D97-AF65-F5344CB8AC3E}">
        <p14:creationId xmlns:p14="http://schemas.microsoft.com/office/powerpoint/2010/main" val="377856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Inline versus Macros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inline existem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apenas no C++</a:t>
            </a:r>
          </a:p>
          <a:p>
            <a:pPr lvl="1"/>
            <a:r>
              <a:rPr lang="pt-BR" dirty="0"/>
              <a:t>A linguagem C usa macros para implementar uma funcionalidade semelhante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macros fazem apenas substituições </a:t>
            </a:r>
            <a:r>
              <a:rPr lang="pt-BR" dirty="0"/>
              <a:t>de texto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Em C++ utilize funções inline </a:t>
            </a:r>
            <a:r>
              <a:rPr lang="pt-BR" dirty="0"/>
              <a:t>no lugar das antigas macros utilizadas na linguagem C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212976"/>
            <a:ext cx="6929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#define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SQUARE(X) X*X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221089"/>
            <a:ext cx="692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 = SQUARE(5.0);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 = 5.0*5.0; </a:t>
            </a:r>
            <a:r>
              <a:rPr lang="pt-BR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b = SQUARE(4.5 + 7.5);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b = 4.5 + 7.5*4.5 + 7.5; </a:t>
            </a:r>
            <a:r>
              <a:rPr lang="el-G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Χ</a:t>
            </a:r>
            <a:endParaRPr lang="pt-BR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c = SQUARE(x++);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 = x++*x++; </a:t>
            </a:r>
            <a:r>
              <a:rPr lang="el-G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Χ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16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3434</TotalTime>
  <Words>2372</Words>
  <Application>Microsoft Office PowerPoint</Application>
  <PresentationFormat>Widescreen</PresentationFormat>
  <Paragraphs>414</Paragraphs>
  <Slides>27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Calibri</vt:lpstr>
      <vt:lpstr>Consolas</vt:lpstr>
      <vt:lpstr>Corbel</vt:lpstr>
      <vt:lpstr>Courier New</vt:lpstr>
      <vt:lpstr>Wingdings</vt:lpstr>
      <vt:lpstr>Wingdings 2</vt:lpstr>
      <vt:lpstr>Wingdings 3</vt:lpstr>
      <vt:lpstr>Metrô</vt:lpstr>
      <vt:lpstr>Funções inline e  Ponteiros para funções</vt:lpstr>
      <vt:lpstr>Introdução</vt:lpstr>
      <vt:lpstr>Introdução</vt:lpstr>
      <vt:lpstr>Introdução</vt:lpstr>
      <vt:lpstr>Funções Inline</vt:lpstr>
      <vt:lpstr>Funções Inline</vt:lpstr>
      <vt:lpstr>Funções Inline</vt:lpstr>
      <vt:lpstr>Funções Inline</vt:lpstr>
      <vt:lpstr>Funções Inline versus Macros</vt:lpstr>
      <vt:lpstr>Ponteiros para Funções</vt:lpstr>
      <vt:lpstr>Ponteiros para Funções</vt:lpstr>
      <vt:lpstr>Endereço de uma Função</vt:lpstr>
      <vt:lpstr>Ponteiro para Função</vt:lpstr>
      <vt:lpstr>Ponteiro para Função</vt:lpstr>
      <vt:lpstr>Ponteiro para Função</vt:lpstr>
      <vt:lpstr>Ponteiro para Função</vt:lpstr>
      <vt:lpstr>Chamar Função com Ponteiro</vt:lpstr>
      <vt:lpstr>Chamar Função com Ponteiro</vt:lpstr>
      <vt:lpstr>Exemplo de Aplicação</vt:lpstr>
      <vt:lpstr>Exemplo de Aplicação</vt:lpstr>
      <vt:lpstr>Exemplo de Aplicação</vt:lpstr>
      <vt:lpstr>Mais Ponteiros para Funções</vt:lpstr>
      <vt:lpstr>Mais Ponteiros para Funções</vt:lpstr>
      <vt:lpstr>Mais Ponteiros para Funções</vt:lpstr>
      <vt:lpstr>Mais Ponteiros para Funções</vt:lpstr>
      <vt:lpstr>Simplificando com typedef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Inline e Ponteiros para Funções</dc:title>
  <dc:creator>Judson Santiago</dc:creator>
  <cp:keywords>Funções; Ponteiros; Inline;</cp:keywords>
  <cp:lastModifiedBy>Judson Santiago</cp:lastModifiedBy>
  <cp:revision>346</cp:revision>
  <dcterms:created xsi:type="dcterms:W3CDTF">2009-04-23T16:40:18Z</dcterms:created>
  <dcterms:modified xsi:type="dcterms:W3CDTF">2020-01-27T20:31:23Z</dcterms:modified>
  <cp:category>Aula</cp:category>
</cp:coreProperties>
</file>