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44" r:id="rId3"/>
    <p:sldId id="358" r:id="rId4"/>
    <p:sldId id="345" r:id="rId5"/>
    <p:sldId id="346" r:id="rId6"/>
    <p:sldId id="348" r:id="rId7"/>
    <p:sldId id="349" r:id="rId8"/>
    <p:sldId id="350" r:id="rId9"/>
    <p:sldId id="351" r:id="rId10"/>
    <p:sldId id="356" r:id="rId11"/>
    <p:sldId id="352" r:id="rId12"/>
    <p:sldId id="353" r:id="rId13"/>
    <p:sldId id="354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57" r:id="rId25"/>
    <p:sldId id="328" r:id="rId26"/>
    <p:sldId id="329" r:id="rId27"/>
    <p:sldId id="330" r:id="rId28"/>
    <p:sldId id="336" r:id="rId29"/>
    <p:sldId id="337" r:id="rId30"/>
    <p:sldId id="338" r:id="rId31"/>
    <p:sldId id="339" r:id="rId32"/>
    <p:sldId id="340" r:id="rId33"/>
    <p:sldId id="317" r:id="rId34"/>
    <p:sldId id="342" r:id="rId35"/>
    <p:sldId id="34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53D4E-3B97-4172-B358-A07E2685FC77}" v="6" dt="2019-10-01T23:46:02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A0E4CA5-E363-44FD-BC64-DE91027D8165}"/>
    <pc:docChg chg="undo custSel addSld delSld modSld">
      <pc:chgData name="Judson Santiago" userId="ebb108da2f256286" providerId="LiveId" clId="{5A0E4CA5-E363-44FD-BC64-DE91027D8165}" dt="2019-03-13T17:37:11.057" v="2426" actId="14100"/>
      <pc:docMkLst>
        <pc:docMk/>
      </pc:docMkLst>
      <pc:sldChg chg="modSp modNotesTx">
        <pc:chgData name="Judson Santiago" userId="ebb108da2f256286" providerId="LiveId" clId="{5A0E4CA5-E363-44FD-BC64-DE91027D8165}" dt="2019-03-13T01:34:39.194" v="990" actId="20577"/>
        <pc:sldMkLst>
          <pc:docMk/>
          <pc:sldMk cId="0" sldId="256"/>
        </pc:sldMkLst>
        <pc:spChg chg="mod">
          <ac:chgData name="Judson Santiago" userId="ebb108da2f256286" providerId="LiveId" clId="{5A0E4CA5-E363-44FD-BC64-DE91027D8165}" dt="2019-03-13T01:34:39.194" v="990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44:07.079" v="2287" actId="207"/>
        <pc:sldMkLst>
          <pc:docMk/>
          <pc:sldMk cId="2773239748" sldId="317"/>
        </pc:sldMkLst>
        <pc:spChg chg="mod">
          <ac:chgData name="Judson Santiago" userId="ebb108da2f256286" providerId="LiveId" clId="{5A0E4CA5-E363-44FD-BC64-DE91027D8165}" dt="2019-03-13T03:44:07.079" v="2287" actId="207"/>
          <ac:spMkLst>
            <pc:docMk/>
            <pc:sldMk cId="2773239748" sldId="317"/>
            <ac:spMk id="3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6:00.433" v="2173" actId="403"/>
        <pc:sldMkLst>
          <pc:docMk/>
          <pc:sldMk cId="973390655" sldId="318"/>
        </pc:sldMkLst>
        <pc:spChg chg="mod">
          <ac:chgData name="Judson Santiago" userId="ebb108da2f256286" providerId="LiveId" clId="{5A0E4CA5-E363-44FD-BC64-DE91027D8165}" dt="2019-03-13T03:24:59.379" v="2168" actId="20577"/>
          <ac:spMkLst>
            <pc:docMk/>
            <pc:sldMk cId="973390655" sldId="318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5:28.499" v="2172" actId="1076"/>
          <ac:spMkLst>
            <pc:docMk/>
            <pc:sldMk cId="973390655" sldId="318"/>
            <ac:spMk id="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6:00.433" v="2173" actId="403"/>
          <ac:spMkLst>
            <pc:docMk/>
            <pc:sldMk cId="973390655" sldId="318"/>
            <ac:spMk id="5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6:24.257" v="2175" actId="14100"/>
        <pc:sldMkLst>
          <pc:docMk/>
          <pc:sldMk cId="424816201" sldId="319"/>
        </pc:sldMkLst>
        <pc:spChg chg="mod">
          <ac:chgData name="Judson Santiago" userId="ebb108da2f256286" providerId="LiveId" clId="{5A0E4CA5-E363-44FD-BC64-DE91027D8165}" dt="2019-03-13T03:26:24.257" v="2175" actId="14100"/>
          <ac:spMkLst>
            <pc:docMk/>
            <pc:sldMk cId="424816201" sldId="319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7:42.970" v="2177" actId="20577"/>
        <pc:sldMkLst>
          <pc:docMk/>
          <pc:sldMk cId="1963156715" sldId="321"/>
        </pc:sldMkLst>
        <pc:spChg chg="mod">
          <ac:chgData name="Judson Santiago" userId="ebb108da2f256286" providerId="LiveId" clId="{5A0E4CA5-E363-44FD-BC64-DE91027D8165}" dt="2019-03-13T03:27:42.970" v="2177" actId="20577"/>
          <ac:spMkLst>
            <pc:docMk/>
            <pc:sldMk cId="1963156715" sldId="321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31:09.275" v="2181" actId="6549"/>
        <pc:sldMkLst>
          <pc:docMk/>
          <pc:sldMk cId="2534464719" sldId="325"/>
        </pc:sldMkLst>
        <pc:spChg chg="mod">
          <ac:chgData name="Judson Santiago" userId="ebb108da2f256286" providerId="LiveId" clId="{5A0E4CA5-E363-44FD-BC64-DE91027D8165}" dt="2019-03-13T03:31:09.275" v="2181" actId="6549"/>
          <ac:spMkLst>
            <pc:docMk/>
            <pc:sldMk cId="2534464719" sldId="325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5A0E4CA5-E363-44FD-BC64-DE91027D8165}" dt="2019-03-13T03:33:42.671" v="2268" actId="20577"/>
        <pc:sldMkLst>
          <pc:docMk/>
          <pc:sldMk cId="2321138416" sldId="326"/>
        </pc:sldMkLst>
        <pc:spChg chg="mod">
          <ac:chgData name="Judson Santiago" userId="ebb108da2f256286" providerId="LiveId" clId="{5A0E4CA5-E363-44FD-BC64-DE91027D8165}" dt="2019-03-13T03:33:42.671" v="2268" actId="20577"/>
          <ac:spMkLst>
            <pc:docMk/>
            <pc:sldMk cId="2321138416" sldId="326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38:41.099" v="2279" actId="20577"/>
        <pc:sldMkLst>
          <pc:docMk/>
          <pc:sldMk cId="4119806304" sldId="329"/>
        </pc:sldMkLst>
        <pc:spChg chg="mod">
          <ac:chgData name="Judson Santiago" userId="ebb108da2f256286" providerId="LiveId" clId="{5A0E4CA5-E363-44FD-BC64-DE91027D8165}" dt="2019-03-13T03:38:41.099" v="2279" actId="20577"/>
          <ac:spMkLst>
            <pc:docMk/>
            <pc:sldMk cId="4119806304" sldId="329"/>
            <ac:spMk id="23" creationId="{00000000-0000-0000-0000-000000000000}"/>
          </ac:spMkLst>
        </pc:spChg>
        <pc:cxnChg chg="mod">
          <ac:chgData name="Judson Santiago" userId="ebb108da2f256286" providerId="LiveId" clId="{5A0E4CA5-E363-44FD-BC64-DE91027D8165}" dt="2019-03-13T03:37:50.691" v="2273" actId="14100"/>
          <ac:cxnSpMkLst>
            <pc:docMk/>
            <pc:sldMk cId="4119806304" sldId="329"/>
            <ac:cxnSpMk id="20" creationId="{00000000-0000-0000-0000-000000000000}"/>
          </ac:cxnSpMkLst>
        </pc:cxnChg>
        <pc:cxnChg chg="mod">
          <ac:chgData name="Judson Santiago" userId="ebb108da2f256286" providerId="LiveId" clId="{5A0E4CA5-E363-44FD-BC64-DE91027D8165}" dt="2019-03-13T03:38:41.099" v="2279" actId="20577"/>
          <ac:cxnSpMkLst>
            <pc:docMk/>
            <pc:sldMk cId="4119806304" sldId="329"/>
            <ac:cxnSpMk id="24" creationId="{00000000-0000-0000-0000-000000000000}"/>
          </ac:cxnSpMkLst>
        </pc:cxnChg>
      </pc:sldChg>
      <pc:sldChg chg="modSp">
        <pc:chgData name="Judson Santiago" userId="ebb108da2f256286" providerId="LiveId" clId="{5A0E4CA5-E363-44FD-BC64-DE91027D8165}" dt="2019-03-13T03:38:46.383" v="2281" actId="20577"/>
        <pc:sldMkLst>
          <pc:docMk/>
          <pc:sldMk cId="3172120481" sldId="330"/>
        </pc:sldMkLst>
        <pc:spChg chg="mod">
          <ac:chgData name="Judson Santiago" userId="ebb108da2f256286" providerId="LiveId" clId="{5A0E4CA5-E363-44FD-BC64-DE91027D8165}" dt="2019-03-13T03:38:46.383" v="2281" actId="20577"/>
          <ac:spMkLst>
            <pc:docMk/>
            <pc:sldMk cId="3172120481" sldId="330"/>
            <ac:spMk id="19" creationId="{00000000-0000-0000-0000-000000000000}"/>
          </ac:spMkLst>
        </pc:spChg>
      </pc:sldChg>
      <pc:sldChg chg="addSp delSp modSp modNotesTx">
        <pc:chgData name="Judson Santiago" userId="ebb108da2f256286" providerId="LiveId" clId="{5A0E4CA5-E363-44FD-BC64-DE91027D8165}" dt="2019-03-13T02:55:41.239" v="2036" actId="1076"/>
        <pc:sldMkLst>
          <pc:docMk/>
          <pc:sldMk cId="3354296140" sldId="344"/>
        </pc:sldMkLst>
        <pc:spChg chg="mod">
          <ac:chgData name="Judson Santiago" userId="ebb108da2f256286" providerId="LiveId" clId="{5A0E4CA5-E363-44FD-BC64-DE91027D8165}" dt="2019-03-13T02:55:19.229" v="2034" actId="20577"/>
          <ac:spMkLst>
            <pc:docMk/>
            <pc:sldMk cId="3354296140" sldId="344"/>
            <ac:spMk id="3" creationId="{00000000-0000-0000-0000-000000000000}"/>
          </ac:spMkLst>
        </pc:spChg>
        <pc:spChg chg="del mod">
          <ac:chgData name="Judson Santiago" userId="ebb108da2f256286" providerId="LiveId" clId="{5A0E4CA5-E363-44FD-BC64-DE91027D8165}" dt="2019-03-13T02:41:19.551" v="1368" actId="478"/>
          <ac:spMkLst>
            <pc:docMk/>
            <pc:sldMk cId="3354296140" sldId="344"/>
            <ac:spMk id="4" creationId="{00000000-0000-0000-0000-000000000000}"/>
          </ac:spMkLst>
        </pc:spChg>
        <pc:spChg chg="add mod">
          <ac:chgData name="Judson Santiago" userId="ebb108da2f256286" providerId="LiveId" clId="{5A0E4CA5-E363-44FD-BC64-DE91027D8165}" dt="2019-03-13T02:55:41.239" v="2036" actId="1076"/>
          <ac:spMkLst>
            <pc:docMk/>
            <pc:sldMk cId="3354296140" sldId="344"/>
            <ac:spMk id="10" creationId="{9C03BB23-0F95-4CAE-8216-478377FEF12D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5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6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7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8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8:31.627" v="1356" actId="403"/>
          <ac:spMkLst>
            <pc:docMk/>
            <pc:sldMk cId="3354296140" sldId="344"/>
            <ac:spMk id="19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07.760" v="1363" actId="164"/>
          <ac:spMkLst>
            <pc:docMk/>
            <pc:sldMk cId="3354296140" sldId="344"/>
            <ac:spMk id="20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14.878" v="1364" actId="164"/>
          <ac:spMkLst>
            <pc:docMk/>
            <pc:sldMk cId="3354296140" sldId="344"/>
            <ac:spMk id="21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2:39:14.878" v="1364" actId="164"/>
          <ac:spMkLst>
            <pc:docMk/>
            <pc:sldMk cId="3354296140" sldId="344"/>
            <ac:spMk id="22" creationId="{00000000-0000-0000-0000-000000000000}"/>
          </ac:spMkLst>
        </pc:spChg>
        <pc:grpChg chg="mod">
          <ac:chgData name="Judson Santiago" userId="ebb108da2f256286" providerId="LiveId" clId="{5A0E4CA5-E363-44FD-BC64-DE91027D8165}" dt="2019-03-13T02:39:44.074" v="1367" actId="408"/>
          <ac:grpSpMkLst>
            <pc:docMk/>
            <pc:sldMk cId="3354296140" sldId="344"/>
            <ac:grpSpMk id="5" creationId="{6B85FFFE-17F5-49AC-AAB7-7F9399A8EA00}"/>
          </ac:grpSpMkLst>
        </pc:grpChg>
        <pc:grpChg chg="mod">
          <ac:chgData name="Judson Santiago" userId="ebb108da2f256286" providerId="LiveId" clId="{5A0E4CA5-E363-44FD-BC64-DE91027D8165}" dt="2019-03-13T02:39:36.529" v="1366" actId="12789"/>
          <ac:grpSpMkLst>
            <pc:docMk/>
            <pc:sldMk cId="3354296140" sldId="344"/>
            <ac:grpSpMk id="6" creationId="{5F7224BB-3E3C-4746-90F7-792A184401DE}"/>
          </ac:grpSpMkLst>
        </pc:grpChg>
        <pc:grpChg chg="mod">
          <ac:chgData name="Judson Santiago" userId="ebb108da2f256286" providerId="LiveId" clId="{5A0E4CA5-E363-44FD-BC64-DE91027D8165}" dt="2019-03-13T02:39:44.074" v="1367" actId="408"/>
          <ac:grpSpMkLst>
            <pc:docMk/>
            <pc:sldMk cId="3354296140" sldId="344"/>
            <ac:grpSpMk id="7" creationId="{62FA6A93-F301-4A07-9DC3-085EB92DA403}"/>
          </ac:grpSpMkLst>
        </pc:grpChg>
        <pc:grpChg chg="add mod">
          <ac:chgData name="Judson Santiago" userId="ebb108da2f256286" providerId="LiveId" clId="{5A0E4CA5-E363-44FD-BC64-DE91027D8165}" dt="2019-03-13T02:45:11.447" v="1524" actId="1037"/>
          <ac:grpSpMkLst>
            <pc:docMk/>
            <pc:sldMk cId="3354296140" sldId="344"/>
            <ac:grpSpMk id="8" creationId="{E3342CBA-4264-403B-BA75-1A14C6D13D83}"/>
          </ac:grpSpMkLst>
        </pc:grpChg>
        <pc:grpChg chg="add mod">
          <ac:chgData name="Judson Santiago" userId="ebb108da2f256286" providerId="LiveId" clId="{5A0E4CA5-E363-44FD-BC64-DE91027D8165}" dt="2019-03-13T02:45:11.447" v="1524" actId="1037"/>
          <ac:grpSpMkLst>
            <pc:docMk/>
            <pc:sldMk cId="3354296140" sldId="344"/>
            <ac:grpSpMk id="9" creationId="{8FAE3842-CF23-4DC3-9C39-9D4E9EA050E4}"/>
          </ac:grpSpMkLst>
        </pc:grpChg>
      </pc:sldChg>
      <pc:sldChg chg="modSp">
        <pc:chgData name="Judson Santiago" userId="ebb108da2f256286" providerId="LiveId" clId="{5A0E4CA5-E363-44FD-BC64-DE91027D8165}" dt="2019-03-13T02:29:20.061" v="1329" actId="207"/>
        <pc:sldMkLst>
          <pc:docMk/>
          <pc:sldMk cId="1917907881" sldId="345"/>
        </pc:sldMkLst>
        <pc:spChg chg="mod">
          <ac:chgData name="Judson Santiago" userId="ebb108da2f256286" providerId="LiveId" clId="{5A0E4CA5-E363-44FD-BC64-DE91027D8165}" dt="2019-03-13T02:29:20.061" v="1329" actId="207"/>
          <ac:spMkLst>
            <pc:docMk/>
            <pc:sldMk cId="1917907881" sldId="34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5A0E4CA5-E363-44FD-BC64-DE91027D8165}" dt="2019-03-13T17:35:08.777" v="2424" actId="20577"/>
        <pc:sldMkLst>
          <pc:docMk/>
          <pc:sldMk cId="1788478584" sldId="346"/>
        </pc:sldMkLst>
        <pc:spChg chg="mod">
          <ac:chgData name="Judson Santiago" userId="ebb108da2f256286" providerId="LiveId" clId="{5A0E4CA5-E363-44FD-BC64-DE91027D8165}" dt="2019-03-13T03:02:02.902" v="2086" actId="20577"/>
          <ac:spMkLst>
            <pc:docMk/>
            <pc:sldMk cId="1788478584" sldId="346"/>
            <ac:spMk id="2" creationId="{00000000-0000-0000-0000-000000000000}"/>
          </ac:spMkLst>
        </pc:spChg>
      </pc:sldChg>
      <pc:sldChg chg="modNotesTx">
        <pc:chgData name="Judson Santiago" userId="ebb108da2f256286" providerId="LiveId" clId="{5A0E4CA5-E363-44FD-BC64-DE91027D8165}" dt="2019-03-13T03:07:38.641" v="2093" actId="20577"/>
        <pc:sldMkLst>
          <pc:docMk/>
          <pc:sldMk cId="110154504" sldId="348"/>
        </pc:sldMkLst>
      </pc:sldChg>
      <pc:sldChg chg="modSp">
        <pc:chgData name="Judson Santiago" userId="ebb108da2f256286" providerId="LiveId" clId="{5A0E4CA5-E363-44FD-BC64-DE91027D8165}" dt="2019-03-13T03:16:00.525" v="2118"/>
        <pc:sldMkLst>
          <pc:docMk/>
          <pc:sldMk cId="1883961153" sldId="349"/>
        </pc:sldMkLst>
        <pc:spChg chg="mod">
          <ac:chgData name="Judson Santiago" userId="ebb108da2f256286" providerId="LiveId" clId="{5A0E4CA5-E363-44FD-BC64-DE91027D8165}" dt="2019-03-13T03:16:00.525" v="2118"/>
          <ac:spMkLst>
            <pc:docMk/>
            <pc:sldMk cId="1883961153" sldId="349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10:25.304" v="2101" actId="6549"/>
          <ac:spMkLst>
            <pc:docMk/>
            <pc:sldMk cId="1883961153" sldId="349"/>
            <ac:spMk id="4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10:30.790" v="2102" actId="403"/>
          <ac:spMkLst>
            <pc:docMk/>
            <pc:sldMk cId="1883961153" sldId="349"/>
            <ac:spMk id="5" creationId="{C159C070-66C9-40F6-87DC-45106580D1F3}"/>
          </ac:spMkLst>
        </pc:spChg>
      </pc:sldChg>
      <pc:sldChg chg="modSp">
        <pc:chgData name="Judson Santiago" userId="ebb108da2f256286" providerId="LiveId" clId="{5A0E4CA5-E363-44FD-BC64-DE91027D8165}" dt="2019-03-13T03:13:04.985" v="2110" actId="1076"/>
        <pc:sldMkLst>
          <pc:docMk/>
          <pc:sldMk cId="3022162703" sldId="350"/>
        </pc:sldMkLst>
        <pc:spChg chg="mod">
          <ac:chgData name="Judson Santiago" userId="ebb108da2f256286" providerId="LiveId" clId="{5A0E4CA5-E363-44FD-BC64-DE91027D8165}" dt="2019-03-13T03:13:04.985" v="2110" actId="1076"/>
          <ac:spMkLst>
            <pc:docMk/>
            <pc:sldMk cId="3022162703" sldId="350"/>
            <ac:spMk id="13" creationId="{805B7FA0-8AB9-484D-B951-A0D4705023B7}"/>
          </ac:spMkLst>
        </pc:spChg>
        <pc:spChg chg="mod">
          <ac:chgData name="Judson Santiago" userId="ebb108da2f256286" providerId="LiveId" clId="{5A0E4CA5-E363-44FD-BC64-DE91027D8165}" dt="2019-03-13T03:12:29.336" v="2108" actId="1035"/>
          <ac:spMkLst>
            <pc:docMk/>
            <pc:sldMk cId="3022162703" sldId="350"/>
            <ac:spMk id="18" creationId="{7A2CC714-8E48-48EF-BF8B-E838393AB8DB}"/>
          </ac:spMkLst>
        </pc:spChg>
        <pc:spChg chg="mod">
          <ac:chgData name="Judson Santiago" userId="ebb108da2f256286" providerId="LiveId" clId="{5A0E4CA5-E363-44FD-BC64-DE91027D8165}" dt="2019-03-13T03:12:24.660" v="2106" actId="1035"/>
          <ac:spMkLst>
            <pc:docMk/>
            <pc:sldMk cId="3022162703" sldId="350"/>
            <ac:spMk id="19" creationId="{BEF18111-B9D1-484C-9754-F6B8F20B21F9}"/>
          </ac:spMkLst>
        </pc:spChg>
      </pc:sldChg>
      <pc:sldChg chg="modSp">
        <pc:chgData name="Judson Santiago" userId="ebb108da2f256286" providerId="LiveId" clId="{5A0E4CA5-E363-44FD-BC64-DE91027D8165}" dt="2019-03-13T17:37:11.057" v="2426" actId="14100"/>
        <pc:sldMkLst>
          <pc:docMk/>
          <pc:sldMk cId="3605506971" sldId="351"/>
        </pc:sldMkLst>
        <pc:spChg chg="mod">
          <ac:chgData name="Judson Santiago" userId="ebb108da2f256286" providerId="LiveId" clId="{5A0E4CA5-E363-44FD-BC64-DE91027D8165}" dt="2019-03-13T17:37:11.057" v="2426" actId="14100"/>
          <ac:spMkLst>
            <pc:docMk/>
            <pc:sldMk cId="3605506971" sldId="351"/>
            <ac:spMk id="4" creationId="{7A52634D-77F9-459C-8B46-35E81D79BE5C}"/>
          </ac:spMkLst>
        </pc:spChg>
      </pc:sldChg>
      <pc:sldChg chg="modSp">
        <pc:chgData name="Judson Santiago" userId="ebb108da2f256286" providerId="LiveId" clId="{5A0E4CA5-E363-44FD-BC64-DE91027D8165}" dt="2019-03-13T03:17:31.382" v="2119" actId="207"/>
        <pc:sldMkLst>
          <pc:docMk/>
          <pc:sldMk cId="516857775" sldId="352"/>
        </pc:sldMkLst>
        <pc:spChg chg="mod">
          <ac:chgData name="Judson Santiago" userId="ebb108da2f256286" providerId="LiveId" clId="{5A0E4CA5-E363-44FD-BC64-DE91027D8165}" dt="2019-03-13T03:17:31.382" v="2119" actId="207"/>
          <ac:spMkLst>
            <pc:docMk/>
            <pc:sldMk cId="516857775" sldId="352"/>
            <ac:spMk id="3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19:16.442" v="2131" actId="20577"/>
        <pc:sldMkLst>
          <pc:docMk/>
          <pc:sldMk cId="3654757336" sldId="353"/>
        </pc:sldMkLst>
        <pc:spChg chg="mod">
          <ac:chgData name="Judson Santiago" userId="ebb108da2f256286" providerId="LiveId" clId="{5A0E4CA5-E363-44FD-BC64-DE91027D8165}" dt="2019-03-13T03:19:16.442" v="2131" actId="20577"/>
          <ac:spMkLst>
            <pc:docMk/>
            <pc:sldMk cId="3654757336" sldId="353"/>
            <ac:spMk id="4" creationId="{00000000-0000-0000-0000-000000000000}"/>
          </ac:spMkLst>
        </pc:spChg>
      </pc:sldChg>
      <pc:sldChg chg="modSp">
        <pc:chgData name="Judson Santiago" userId="ebb108da2f256286" providerId="LiveId" clId="{5A0E4CA5-E363-44FD-BC64-DE91027D8165}" dt="2019-03-13T03:22:34.853" v="2164" actId="207"/>
        <pc:sldMkLst>
          <pc:docMk/>
          <pc:sldMk cId="1165547700" sldId="354"/>
        </pc:sldMkLst>
        <pc:spChg chg="mod">
          <ac:chgData name="Judson Santiago" userId="ebb108da2f256286" providerId="LiveId" clId="{5A0E4CA5-E363-44FD-BC64-DE91027D8165}" dt="2019-03-13T03:22:34.853" v="2164" actId="207"/>
          <ac:spMkLst>
            <pc:docMk/>
            <pc:sldMk cId="1165547700" sldId="354"/>
            <ac:spMk id="3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0:43.614" v="2137" actId="403"/>
          <ac:spMkLst>
            <pc:docMk/>
            <pc:sldMk cId="1165547700" sldId="354"/>
            <ac:spMk id="5" creationId="{BF7A39EE-9A35-44F3-ACAA-91AAC07AFA8D}"/>
          </ac:spMkLst>
        </pc:spChg>
        <pc:spChg chg="mod">
          <ac:chgData name="Judson Santiago" userId="ebb108da2f256286" providerId="LiveId" clId="{5A0E4CA5-E363-44FD-BC64-DE91027D8165}" dt="2019-03-13T03:21:26.381" v="2139" actId="20577"/>
          <ac:spMkLst>
            <pc:docMk/>
            <pc:sldMk cId="1165547700" sldId="354"/>
            <ac:spMk id="6" creationId="{00000000-0000-0000-0000-000000000000}"/>
          </ac:spMkLst>
        </pc:spChg>
        <pc:spChg chg="mod">
          <ac:chgData name="Judson Santiago" userId="ebb108da2f256286" providerId="LiveId" clId="{5A0E4CA5-E363-44FD-BC64-DE91027D8165}" dt="2019-03-13T03:21:46.300" v="2147" actId="14100"/>
          <ac:spMkLst>
            <pc:docMk/>
            <pc:sldMk cId="1165547700" sldId="354"/>
            <ac:spMk id="7" creationId="{E9A5E623-8D45-43AB-B164-0380194D390C}"/>
          </ac:spMkLst>
        </pc:spChg>
        <pc:spChg chg="mod">
          <ac:chgData name="Judson Santiago" userId="ebb108da2f256286" providerId="LiveId" clId="{5A0E4CA5-E363-44FD-BC64-DE91027D8165}" dt="2019-03-13T03:22:09.500" v="2162" actId="1036"/>
          <ac:spMkLst>
            <pc:docMk/>
            <pc:sldMk cId="1165547700" sldId="354"/>
            <ac:spMk id="8" creationId="{0281726C-4CD7-45D4-B713-DE39231F3EA9}"/>
          </ac:spMkLst>
        </pc:spChg>
      </pc:sldChg>
      <pc:sldChg chg="del">
        <pc:chgData name="Judson Santiago" userId="ebb108da2f256286" providerId="LiveId" clId="{5A0E4CA5-E363-44FD-BC64-DE91027D8165}" dt="2019-03-13T01:18:40.387" v="592" actId="2696"/>
        <pc:sldMkLst>
          <pc:docMk/>
          <pc:sldMk cId="2340040446" sldId="355"/>
        </pc:sldMkLst>
      </pc:sldChg>
      <pc:sldChg chg="modSp">
        <pc:chgData name="Judson Santiago" userId="ebb108da2f256286" providerId="LiveId" clId="{5A0E4CA5-E363-44FD-BC64-DE91027D8165}" dt="2019-03-13T03:15:31.241" v="2116" actId="20577"/>
        <pc:sldMkLst>
          <pc:docMk/>
          <pc:sldMk cId="804795975" sldId="356"/>
        </pc:sldMkLst>
        <pc:spChg chg="mod">
          <ac:chgData name="Judson Santiago" userId="ebb108da2f256286" providerId="LiveId" clId="{5A0E4CA5-E363-44FD-BC64-DE91027D8165}" dt="2019-03-13T03:15:31.241" v="2116" actId="20577"/>
          <ac:spMkLst>
            <pc:docMk/>
            <pc:sldMk cId="804795975" sldId="356"/>
            <ac:spMk id="3" creationId="{00000000-0000-0000-0000-000000000000}"/>
          </ac:spMkLst>
        </pc:spChg>
      </pc:sldChg>
      <pc:sldChg chg="delSp modSp add modNotesTx">
        <pc:chgData name="Judson Santiago" userId="ebb108da2f256286" providerId="LiveId" clId="{5A0E4CA5-E363-44FD-BC64-DE91027D8165}" dt="2019-03-13T02:59:24.346" v="2070" actId="368"/>
        <pc:sldMkLst>
          <pc:docMk/>
          <pc:sldMk cId="191050624" sldId="358"/>
        </pc:sldMkLst>
        <pc:spChg chg="mod">
          <ac:chgData name="Judson Santiago" userId="ebb108da2f256286" providerId="LiveId" clId="{5A0E4CA5-E363-44FD-BC64-DE91027D8165}" dt="2019-03-13T02:59:24.346" v="2070" actId="368"/>
          <ac:spMkLst>
            <pc:docMk/>
            <pc:sldMk cId="191050624" sldId="358"/>
            <ac:spMk id="3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4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0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1" creationId="{00000000-0000-0000-0000-000000000000}"/>
          </ac:spMkLst>
        </pc:spChg>
        <pc:spChg chg="del">
          <ac:chgData name="Judson Santiago" userId="ebb108da2f256286" providerId="LiveId" clId="{5A0E4CA5-E363-44FD-BC64-DE91027D8165}" dt="2019-03-13T01:09:15.421" v="317" actId="478"/>
          <ac:spMkLst>
            <pc:docMk/>
            <pc:sldMk cId="191050624" sldId="358"/>
            <ac:spMk id="22" creationId="{00000000-0000-0000-0000-000000000000}"/>
          </ac:spMkLst>
        </pc:s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5" creationId="{6B85FFFE-17F5-49AC-AAB7-7F9399A8EA00}"/>
          </ac:grpSpMkLst>
        </pc:gr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6" creationId="{5F7224BB-3E3C-4746-90F7-792A184401DE}"/>
          </ac:grpSpMkLst>
        </pc:grpChg>
        <pc:grpChg chg="del">
          <ac:chgData name="Judson Santiago" userId="ebb108da2f256286" providerId="LiveId" clId="{5A0E4CA5-E363-44FD-BC64-DE91027D8165}" dt="2019-03-13T01:09:15.421" v="317" actId="478"/>
          <ac:grpSpMkLst>
            <pc:docMk/>
            <pc:sldMk cId="191050624" sldId="358"/>
            <ac:grpSpMk id="7" creationId="{62FA6A93-F301-4A07-9DC3-085EB92DA403}"/>
          </ac:grpSpMkLst>
        </pc:grpChg>
      </pc:sldChg>
    </pc:docChg>
  </pc:docChgLst>
  <pc:docChgLst>
    <pc:chgData name="Judson Santiago" userId="ebb108da2f256286" providerId="LiveId" clId="{427F1FDD-ADCF-4D52-BE34-6A775B03D078}"/>
  </pc:docChgLst>
  <pc:docChgLst>
    <pc:chgData name="Judson Santiago" userId="ebb108da2f256286" providerId="LiveId" clId="{166D81FB-4E39-4C1B-80B3-4337C23C8C23}"/>
  </pc:docChgLst>
  <pc:docChgLst>
    <pc:chgData name="Judson Santiago" userId="ebb108da2f256286" providerId="LiveId" clId="{4DD53D4E-3B97-4172-B358-A07E2685FC77}"/>
    <pc:docChg chg="undo custSel modSld">
      <pc:chgData name="Judson Santiago" userId="ebb108da2f256286" providerId="LiveId" clId="{4DD53D4E-3B97-4172-B358-A07E2685FC77}" dt="2019-10-02T00:47:20.502" v="142" actId="6549"/>
      <pc:docMkLst>
        <pc:docMk/>
      </pc:docMkLst>
      <pc:sldChg chg="modSp">
        <pc:chgData name="Judson Santiago" userId="ebb108da2f256286" providerId="LiveId" clId="{4DD53D4E-3B97-4172-B358-A07E2685FC77}" dt="2019-10-01T23:44:35.199" v="20" actId="1036"/>
        <pc:sldMkLst>
          <pc:docMk/>
          <pc:sldMk cId="2534464719" sldId="325"/>
        </pc:sldMkLst>
        <pc:spChg chg="mod">
          <ac:chgData name="Judson Santiago" userId="ebb108da2f256286" providerId="LiveId" clId="{4DD53D4E-3B97-4172-B358-A07E2685FC77}" dt="2019-10-01T23:44:25.698" v="19" actId="20577"/>
          <ac:spMkLst>
            <pc:docMk/>
            <pc:sldMk cId="2534464719" sldId="325"/>
            <ac:spMk id="3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4:35.199" v="20" actId="1036"/>
          <ac:spMkLst>
            <pc:docMk/>
            <pc:sldMk cId="2534464719" sldId="325"/>
            <ac:spMk id="4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4:35.199" v="20" actId="1036"/>
          <ac:spMkLst>
            <pc:docMk/>
            <pc:sldMk cId="2534464719" sldId="325"/>
            <ac:spMk id="5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46:08.265" v="77" actId="1076"/>
        <pc:sldMkLst>
          <pc:docMk/>
          <pc:sldMk cId="741854910" sldId="327"/>
        </pc:sldMkLst>
        <pc:spChg chg="mod">
          <ac:chgData name="Judson Santiago" userId="ebb108da2f256286" providerId="LiveId" clId="{4DD53D4E-3B97-4172-B358-A07E2685FC77}" dt="2019-10-01T23:46:02.156" v="76" actId="207"/>
          <ac:spMkLst>
            <pc:docMk/>
            <pc:sldMk cId="741854910" sldId="327"/>
            <ac:spMk id="3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46:08.265" v="77" actId="1076"/>
          <ac:spMkLst>
            <pc:docMk/>
            <pc:sldMk cId="741854910" sldId="327"/>
            <ac:spMk id="5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47:12.941" v="78" actId="6549"/>
        <pc:sldMkLst>
          <pc:docMk/>
          <pc:sldMk cId="3471020835" sldId="328"/>
        </pc:sldMkLst>
        <pc:spChg chg="mod">
          <ac:chgData name="Judson Santiago" userId="ebb108da2f256286" providerId="LiveId" clId="{4DD53D4E-3B97-4172-B358-A07E2685FC77}" dt="2019-10-01T23:47:12.941" v="78" actId="6549"/>
          <ac:spMkLst>
            <pc:docMk/>
            <pc:sldMk cId="3471020835" sldId="328"/>
            <ac:spMk id="3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2T00:39:00.065" v="86" actId="15"/>
        <pc:sldMkLst>
          <pc:docMk/>
          <pc:sldMk cId="3031936815" sldId="337"/>
        </pc:sldMkLst>
        <pc:spChg chg="mod">
          <ac:chgData name="Judson Santiago" userId="ebb108da2f256286" providerId="LiveId" clId="{4DD53D4E-3B97-4172-B358-A07E2685FC77}" dt="2019-10-02T00:39:00.065" v="86" actId="15"/>
          <ac:spMkLst>
            <pc:docMk/>
            <pc:sldMk cId="3031936815" sldId="337"/>
            <ac:spMk id="4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2T00:38:35.271" v="84" actId="20577"/>
        <pc:sldMkLst>
          <pc:docMk/>
          <pc:sldMk cId="1753192751" sldId="338"/>
        </pc:sldMkLst>
        <pc:spChg chg="mod">
          <ac:chgData name="Judson Santiago" userId="ebb108da2f256286" providerId="LiveId" clId="{4DD53D4E-3B97-4172-B358-A07E2685FC77}" dt="2019-10-02T00:38:35.271" v="84" actId="20577"/>
          <ac:spMkLst>
            <pc:docMk/>
            <pc:sldMk cId="1753192751" sldId="338"/>
            <ac:spMk id="4" creationId="{00000000-0000-0000-0000-000000000000}"/>
          </ac:spMkLst>
        </pc:spChg>
      </pc:sldChg>
      <pc:sldChg chg="modSp">
        <pc:chgData name="Judson Santiago" userId="ebb108da2f256286" providerId="LiveId" clId="{4DD53D4E-3B97-4172-B358-A07E2685FC77}" dt="2019-10-01T23:16:52.274" v="5" actId="20577"/>
        <pc:sldMkLst>
          <pc:docMk/>
          <pc:sldMk cId="1917907881" sldId="345"/>
        </pc:sldMkLst>
        <pc:spChg chg="mod">
          <ac:chgData name="Judson Santiago" userId="ebb108da2f256286" providerId="LiveId" clId="{4DD53D4E-3B97-4172-B358-A07E2685FC77}" dt="2019-10-01T23:16:52.274" v="5" actId="20577"/>
          <ac:spMkLst>
            <pc:docMk/>
            <pc:sldMk cId="1917907881" sldId="345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4DD53D4E-3B97-4172-B358-A07E2685FC77}" dt="2019-10-02T00:44:50.247" v="124" actId="20577"/>
        <pc:sldMkLst>
          <pc:docMk/>
          <pc:sldMk cId="3022162703" sldId="350"/>
        </pc:sldMkLst>
      </pc:sldChg>
      <pc:sldChg chg="modNotesTx">
        <pc:chgData name="Judson Santiago" userId="ebb108da2f256286" providerId="LiveId" clId="{4DD53D4E-3B97-4172-B358-A07E2685FC77}" dt="2019-10-02T00:47:20.502" v="142" actId="6549"/>
        <pc:sldMkLst>
          <pc:docMk/>
          <pc:sldMk cId="516857775" sldId="352"/>
        </pc:sldMkLst>
      </pc:sldChg>
      <pc:sldChg chg="modSp">
        <pc:chgData name="Judson Santiago" userId="ebb108da2f256286" providerId="LiveId" clId="{4DD53D4E-3B97-4172-B358-A07E2685FC77}" dt="2019-10-01T23:29:37.062" v="10" actId="207"/>
        <pc:sldMkLst>
          <pc:docMk/>
          <pc:sldMk cId="1165547700" sldId="354"/>
        </pc:sldMkLst>
        <pc:spChg chg="mod">
          <ac:chgData name="Judson Santiago" userId="ebb108da2f256286" providerId="LiveId" clId="{4DD53D4E-3B97-4172-B358-A07E2685FC77}" dt="2019-10-01T23:29:28.945" v="6" actId="207"/>
          <ac:spMkLst>
            <pc:docMk/>
            <pc:sldMk cId="1165547700" sldId="354"/>
            <ac:spMk id="6" creationId="{00000000-0000-0000-0000-000000000000}"/>
          </ac:spMkLst>
        </pc:spChg>
        <pc:spChg chg="mod">
          <ac:chgData name="Judson Santiago" userId="ebb108da2f256286" providerId="LiveId" clId="{4DD53D4E-3B97-4172-B358-A07E2685FC77}" dt="2019-10-01T23:29:37.062" v="10" actId="207"/>
          <ac:spMkLst>
            <pc:docMk/>
            <pc:sldMk cId="1165547700" sldId="354"/>
            <ac:spMk id="7" creationId="{E9A5E623-8D45-43AB-B164-0380194D390C}"/>
          </ac:spMkLst>
        </pc:spChg>
      </pc:sldChg>
      <pc:sldChg chg="modSp">
        <pc:chgData name="Judson Santiago" userId="ebb108da2f256286" providerId="LiveId" clId="{4DD53D4E-3B97-4172-B358-A07E2685FC77}" dt="2019-10-01T23:15:17.313" v="3" actId="20577"/>
        <pc:sldMkLst>
          <pc:docMk/>
          <pc:sldMk cId="191050624" sldId="358"/>
        </pc:sldMkLst>
        <pc:spChg chg="mod">
          <ac:chgData name="Judson Santiago" userId="ebb108da2f256286" providerId="LiveId" clId="{4DD53D4E-3B97-4172-B358-A07E2685FC77}" dt="2019-10-01T23:15:17.313" v="3" actId="20577"/>
          <ac:spMkLst>
            <pc:docMk/>
            <pc:sldMk cId="191050624" sldId="35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3B0B49FF-3F13-4356-BEB1-A9B1502F80F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aseline="0" dirty="0"/>
              <a:t>variável </a:t>
            </a:r>
            <a:r>
              <a:rPr lang="pt-BR" baseline="0" dirty="0" err="1"/>
              <a:t>cont</a:t>
            </a:r>
            <a:r>
              <a:rPr lang="pt-BR" baseline="0" dirty="0"/>
              <a:t> só pode ser usada dentro da função. Uma variável estática não inicializada tem todos os seus bits ajustados para 0 (zero).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que a variável local estática preserva seu conteúdo entre chamadas da função </a:t>
            </a:r>
            <a:r>
              <a:rPr lang="pt-BR" baseline="0"/>
              <a:t>(estatico.cpp)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6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4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As referências podem portanto substituir os ponteiros para fazer passagem por referência.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09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Ambos permitem acessar e modificar um dado “apontado”.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64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 definindo e usando uma referência.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9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passagem por referência também pode ser feita com ponteiros, embora tecnicamente falando é feita uma cópia (de endereços)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3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Passar</a:t>
            </a:r>
            <a:r>
              <a:rPr lang="pt-BR" baseline="0" dirty="0"/>
              <a:t> registros e objetos para uma função é </a:t>
            </a:r>
            <a:r>
              <a:rPr lang="pt-BR" dirty="0"/>
              <a:t>o principal uso de referências.</a:t>
            </a:r>
            <a:r>
              <a:rPr lang="pt-BR" baseline="0" dirty="0"/>
              <a:t> Usando uma referência evita a cópia de um grande volume de informações a cada chamada da função. Se a função não vai alterar o registro, use </a:t>
            </a:r>
            <a:r>
              <a:rPr lang="pt-BR" baseline="0" dirty="0" err="1"/>
              <a:t>const</a:t>
            </a:r>
            <a:r>
              <a:rPr lang="pt-BR" baseline="0" dirty="0"/>
              <a:t> no parâmetro:</a:t>
            </a:r>
          </a:p>
          <a:p>
            <a:pPr marL="171450" indent="-171450">
              <a:buFontTx/>
              <a:buChar char="-"/>
            </a:pPr>
            <a:r>
              <a:rPr lang="pt-BR" baseline="0" dirty="0" err="1"/>
              <a:t>const</a:t>
            </a:r>
            <a:r>
              <a:rPr lang="pt-BR" baseline="0" dirty="0"/>
              <a:t> protege contra modificações nos dados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Um parâmetro </a:t>
            </a:r>
            <a:r>
              <a:rPr lang="pt-BR" baseline="0" dirty="0" err="1"/>
              <a:t>const</a:t>
            </a:r>
            <a:r>
              <a:rPr lang="pt-BR" baseline="0" dirty="0"/>
              <a:t> permite receber argumentos </a:t>
            </a:r>
            <a:r>
              <a:rPr lang="pt-BR" baseline="0" dirty="0" err="1"/>
              <a:t>contantes</a:t>
            </a:r>
            <a:r>
              <a:rPr lang="pt-BR" baseline="0" dirty="0"/>
              <a:t> ou não, enquanto que um parâmetro não constante recebe apenas argumentos não constantes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Usar uma referência constante como parâmetro permite que a função gere variáveis temporárias quando o tipo do argumento for diferente do tipo do parâmetro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4EA-9011-483C-A154-B5963EC9E1F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Usando referências para 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947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4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declaradas dentro de funções são locais, fora delas são globais. As variáveis globais são visíveis em todos os arquivos? Não.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9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conceitos impactam o uso dos dados e portanto precisamos conhece-los.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BF62C-071B-4891-9B2C-0011DBAD11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2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estudar estes os 4 tipos de armazenamento e ver como escopo e ligação se relacionam com o tipo de armazenamento.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0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ligação = os dados armazenados nestas variáveis não são visíveis, nem podem ser usados em outros arquivos.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2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“tamanho” pode ser usada em outros</a:t>
            </a:r>
            <a:r>
              <a:rPr lang="pt-BR" baseline="0" dirty="0"/>
              <a:t> arquivos, a variável “</a:t>
            </a:r>
            <a:r>
              <a:rPr lang="pt-BR" baseline="0" dirty="0" err="1"/>
              <a:t>indice</a:t>
            </a:r>
            <a:r>
              <a:rPr lang="pt-BR" baseline="0" dirty="0"/>
              <a:t>” só pode ser usada no arquivo atual.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</a:t>
            </a:r>
            <a:r>
              <a:rPr lang="pt-BR" baseline="0" dirty="0"/>
              <a:t>ostrar erros gerados pelo </a:t>
            </a:r>
            <a:r>
              <a:rPr lang="pt-BR" baseline="0" dirty="0" err="1"/>
              <a:t>Linkeditor</a:t>
            </a:r>
            <a:r>
              <a:rPr lang="pt-BR" baseline="0" dirty="0"/>
              <a:t> ao declarar duas variáveis globais com mesmo nome (principal.cpp e auxiliar.cpp)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9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01/10/2019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Armazenamento </a:t>
            </a:r>
            <a:r>
              <a:rPr lang="pt-BR" dirty="0"/>
              <a:t>e Referências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estático é usado também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locais estáticas</a:t>
            </a:r>
            <a:endParaRPr lang="pt-BR" dirty="0"/>
          </a:p>
          <a:p>
            <a:pPr lvl="2"/>
            <a:r>
              <a:rPr lang="pt-BR" dirty="0"/>
              <a:t>Escopo: local </a:t>
            </a:r>
          </a:p>
          <a:p>
            <a:pPr lvl="2"/>
            <a:r>
              <a:rPr lang="pt-BR" dirty="0"/>
              <a:t>Ligação: sem ligação</a:t>
            </a:r>
          </a:p>
          <a:p>
            <a:pPr lvl="2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07568" y="3933056"/>
            <a:ext cx="9374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externa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5;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interna</a:t>
            </a:r>
          </a:p>
          <a:p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processar()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sem ligação (inicializada para 0)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automática sem ligação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FDC4F2-4D3E-4811-B915-30453201698F}"/>
              </a:ext>
            </a:extLst>
          </p:cNvPr>
          <p:cNvSpPr/>
          <p:nvPr/>
        </p:nvSpPr>
        <p:spPr>
          <a:xfrm>
            <a:off x="2639617" y="5157192"/>
            <a:ext cx="1944216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local </a:t>
            </a:r>
            <a:r>
              <a:rPr lang="pt-BR" dirty="0"/>
              <a:t>estática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preserva seu conteúdo </a:t>
            </a:r>
            <a:r>
              <a:rPr lang="pt-BR" dirty="0"/>
              <a:t>entre chamadas de funções</a:t>
            </a:r>
          </a:p>
          <a:p>
            <a:pPr lvl="1"/>
            <a:r>
              <a:rPr lang="pt-BR" dirty="0"/>
              <a:t>A inicialização acontece apenas uma vez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284984"/>
            <a:ext cx="6408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5;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exibir();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++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8B8D297-76AC-4385-A943-1A01769B18CE}"/>
              </a:ext>
            </a:extLst>
          </p:cNvPr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575A3F45-B813-4934-9606-DDEDCE7B347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B507E62-6ED7-47B1-817A-F995B185D41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85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Thread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thread é obtido com o uso da palavra-chave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thread_local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*</a:t>
            </a:r>
          </a:p>
          <a:p>
            <a:pPr lvl="1"/>
            <a:r>
              <a:rPr lang="pt-BR" dirty="0"/>
              <a:t>Voltado para programação usando concorrência</a:t>
            </a:r>
          </a:p>
          <a:p>
            <a:pPr lvl="2"/>
            <a:r>
              <a:rPr lang="pt-BR" dirty="0" err="1"/>
              <a:t>Multicore</a:t>
            </a:r>
            <a:endParaRPr lang="pt-BR" dirty="0"/>
          </a:p>
          <a:p>
            <a:pPr lvl="2"/>
            <a:r>
              <a:rPr lang="pt-BR" dirty="0" err="1"/>
              <a:t>Multiprocessor</a:t>
            </a:r>
            <a:endParaRPr lang="pt-BR" dirty="0"/>
          </a:p>
          <a:p>
            <a:pPr lvl="2"/>
            <a:r>
              <a:rPr lang="pt-BR" dirty="0" err="1"/>
              <a:t>Multithread</a:t>
            </a:r>
            <a:endParaRPr lang="pt-BR" dirty="0"/>
          </a:p>
          <a:p>
            <a:pPr lvl="1"/>
            <a:r>
              <a:rPr lang="pt-BR" dirty="0"/>
              <a:t>A variável persiste enquanto a thread em que ela foi declarada existir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5986228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Não abordaremos programação de threads na disciplina</a:t>
            </a:r>
          </a:p>
        </p:txBody>
      </p:sp>
    </p:spTree>
    <p:extLst>
      <p:ext uri="{BB962C8B-B14F-4D97-AF65-F5344CB8AC3E}">
        <p14:creationId xmlns:p14="http://schemas.microsoft.com/office/powerpoint/2010/main" val="365475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dinâmico é obtido através do uso dos 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A5E623-8D45-43AB-B164-0380194D390C}"/>
              </a:ext>
            </a:extLst>
          </p:cNvPr>
          <p:cNvSpPr/>
          <p:nvPr/>
        </p:nvSpPr>
        <p:spPr>
          <a:xfrm>
            <a:off x="4943872" y="2996952"/>
            <a:ext cx="36003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 criar()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destruir(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imagem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74527" y="2996952"/>
            <a:ext cx="30253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+mj-lt"/>
                <a:cs typeface="Consolas" panose="020B0609020204030204" pitchFamily="49" charset="0"/>
              </a:rPr>
              <a:t> main() 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imagem</a:t>
            </a:r>
            <a:r>
              <a:rPr lang="pt-BR" sz="1600" dirty="0">
                <a:latin typeface="+mj-lt"/>
                <a:cs typeface="Consolas" panose="020B0609020204030204" pitchFamily="49" charset="0"/>
              </a:rPr>
              <a:t> * p = criar();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...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usar(p);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...</a:t>
            </a:r>
          </a:p>
          <a:p>
            <a:endParaRPr lang="pt-BR" sz="1600" dirty="0">
              <a:latin typeface="+mj-lt"/>
              <a:cs typeface="Consolas" panose="020B0609020204030204" pitchFamily="49" charset="0"/>
            </a:endParaRP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    destruir(p);</a:t>
            </a:r>
          </a:p>
          <a:p>
            <a:r>
              <a:rPr lang="pt-BR" sz="1600" dirty="0">
                <a:latin typeface="+mj-lt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+mj-lt"/>
                <a:cs typeface="Consolas" panose="020B0609020204030204" pitchFamily="49" charset="0"/>
              </a:rPr>
            </a:br>
            <a:endParaRPr lang="pt-BR" sz="1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Dinâmico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A39EE-9A35-44F3-ACAA-91AAC07AFA8D}"/>
              </a:ext>
            </a:extLst>
          </p:cNvPr>
          <p:cNvSpPr/>
          <p:nvPr/>
        </p:nvSpPr>
        <p:spPr>
          <a:xfrm>
            <a:off x="8490025" y="3724111"/>
            <a:ext cx="2788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tempo de vida da memória alocada</a:t>
            </a:r>
            <a:r>
              <a:rPr lang="pt-BR" sz="2000" dirty="0"/>
              <a:t> não está atrelado à funções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81726C-4CD7-45D4-B713-DE39231F3EA9}"/>
              </a:ext>
            </a:extLst>
          </p:cNvPr>
          <p:cNvSpPr/>
          <p:nvPr/>
        </p:nvSpPr>
        <p:spPr>
          <a:xfrm>
            <a:off x="7056977" y="3485562"/>
            <a:ext cx="1385913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B45DFE-9B99-430A-AEA1-29AA14EDB99A}"/>
              </a:ext>
            </a:extLst>
          </p:cNvPr>
          <p:cNvSpPr/>
          <p:nvPr/>
        </p:nvSpPr>
        <p:spPr>
          <a:xfrm>
            <a:off x="5355183" y="5193688"/>
            <a:ext cx="1388889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referência é um nome que atua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apelido para uma variável </a:t>
            </a:r>
            <a:r>
              <a:rPr lang="pt-BR" dirty="0"/>
              <a:t>previamente definida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símbolo &amp;</a:t>
            </a:r>
            <a:r>
              <a:rPr lang="pt-BR" dirty="0"/>
              <a:t> é usado para declarar uma referência</a:t>
            </a:r>
          </a:p>
          <a:p>
            <a:pPr lvl="2"/>
            <a:r>
              <a:rPr lang="pt-BR" dirty="0"/>
              <a:t>Neste contexto, &amp; não é o operador de endereço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932057"/>
            <a:ext cx="7148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 = 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 é um apelido para rato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79576" y="5373216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 pt = &amp;rato;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ponteiro para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rf = rato;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referência para int</a:t>
            </a:r>
          </a:p>
        </p:txBody>
      </p:sp>
    </p:spTree>
    <p:extLst>
      <p:ext uri="{BB962C8B-B14F-4D97-AF65-F5344CB8AC3E}">
        <p14:creationId xmlns:p14="http://schemas.microsoft.com/office/powerpoint/2010/main" val="9733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referência permite usar ambos os nomes para acessar o mesmo valor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mesma posição de memória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79576" y="30689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 = rato;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 é um apelido para rato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22716" y="435484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22716" y="456915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4422716" y="478347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22716" y="4997785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22716" y="521209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22716" y="5426413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22716" y="564072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422716" y="585504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13"/>
          <p:cNvSpPr/>
          <p:nvPr/>
        </p:nvSpPr>
        <p:spPr>
          <a:xfrm flipH="1">
            <a:off x="4065526" y="4354843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60804" y="45988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25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494286" y="4236109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  <a:endParaRPr lang="pt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94287" y="455672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94287" y="47710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494287" y="49853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94287" y="519966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494287" y="54139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494287" y="562829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494287" y="58426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</p:spTree>
    <p:extLst>
      <p:ext uri="{BB962C8B-B14F-4D97-AF65-F5344CB8AC3E}">
        <p14:creationId xmlns:p14="http://schemas.microsoft.com/office/powerpoint/2010/main" val="42481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principal uso de referências é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de funções</a:t>
            </a:r>
          </a:p>
          <a:p>
            <a:pPr lvl="1"/>
            <a:r>
              <a:rPr lang="pt-BR" dirty="0"/>
              <a:t>Ela representa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alternativa ao uso de ponteiros</a:t>
            </a:r>
          </a:p>
          <a:p>
            <a:pPr lvl="1"/>
            <a:r>
              <a:rPr lang="pt-BR" dirty="0"/>
              <a:t>A função trabalha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 original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636852" y="40186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36852" y="423299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36852" y="44473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6636852" y="46616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636852" y="48759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36852" y="509024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636852" y="530456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636852" y="551887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4" name="Chave direita 13"/>
          <p:cNvSpPr/>
          <p:nvPr/>
        </p:nvSpPr>
        <p:spPr>
          <a:xfrm flipH="1">
            <a:off x="6422538" y="4018678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951984" y="42626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25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708422" y="3899944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  <a:endParaRPr lang="pt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708423" y="42205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708423" y="44348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708423" y="46491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708423" y="48635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708423" y="50778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708423" y="529212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708423" y="550644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034919" y="3478505"/>
            <a:ext cx="357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protótipo da função pragas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pragas(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pragas(rato);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1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ratos = 101;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roedores++;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ratos    =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&amp;ratos   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15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Observe a diferença entre o uso de &amp;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</a:t>
            </a:r>
            <a:r>
              <a:rPr lang="pt-BR" dirty="0"/>
              <a:t> e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2038"/>
            <a:ext cx="3887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101, roedores = 101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102, roedores = 102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ratos    = 0x0065fd48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229200"/>
            <a:ext cx="928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711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referência parece muito com um ponteiro: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valor </a:t>
            </a:r>
            <a:r>
              <a:rPr lang="pt-BR" dirty="0">
                <a:latin typeface="+mj-lt"/>
              </a:rPr>
              <a:t>101</a:t>
            </a:r>
            <a:r>
              <a:rPr lang="pt-BR" dirty="0"/>
              <a:t> pode ser acessado usando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roedores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*pragas </a:t>
            </a:r>
          </a:p>
          <a:p>
            <a:pPr lvl="1"/>
            <a:r>
              <a:rPr lang="pt-BR" dirty="0"/>
              <a:t>O endereço de </a:t>
            </a:r>
            <a:r>
              <a:rPr lang="pt-BR" dirty="0">
                <a:latin typeface="+mj-lt"/>
              </a:rPr>
              <a:t>101</a:t>
            </a:r>
            <a:r>
              <a:rPr lang="pt-BR" dirty="0"/>
              <a:t> pode ser obtido com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&amp;ratos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&amp;roedores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pragas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* pragas   = &amp;ratos;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</p:txBody>
      </p:sp>
    </p:spTree>
    <p:extLst>
      <p:ext uri="{BB962C8B-B14F-4D97-AF65-F5344CB8AC3E}">
        <p14:creationId xmlns:p14="http://schemas.microsoft.com/office/powerpoint/2010/main" val="35593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Programas são compostos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arquivos</a:t>
            </a:r>
          </a:p>
          <a:p>
            <a:pPr lvl="1"/>
            <a:r>
              <a:rPr lang="pt-BR" dirty="0"/>
              <a:t>Que podem conter declarações e definições:</a:t>
            </a:r>
          </a:p>
          <a:p>
            <a:pPr lvl="2"/>
            <a:r>
              <a:rPr lang="pt-BR" dirty="0"/>
              <a:t>Variáveis</a:t>
            </a:r>
          </a:p>
          <a:p>
            <a:pPr lvl="2"/>
            <a:r>
              <a:rPr lang="pt-BR" dirty="0"/>
              <a:t>Constantes</a:t>
            </a:r>
          </a:p>
          <a:p>
            <a:pPr lvl="1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42CBA-4264-403B-BA75-1A14C6D13D83}"/>
              </a:ext>
            </a:extLst>
          </p:cNvPr>
          <p:cNvGrpSpPr/>
          <p:nvPr/>
        </p:nvGrpSpPr>
        <p:grpSpPr>
          <a:xfrm>
            <a:off x="8610564" y="3140968"/>
            <a:ext cx="2435738" cy="3144353"/>
            <a:chOff x="7044638" y="2789883"/>
            <a:chExt cx="2435738" cy="314435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F7224BB-3E3C-4746-90F7-792A184401DE}"/>
                </a:ext>
              </a:extLst>
            </p:cNvPr>
            <p:cNvGrpSpPr/>
            <p:nvPr/>
          </p:nvGrpSpPr>
          <p:grpSpPr>
            <a:xfrm>
              <a:off x="7152058" y="3045329"/>
              <a:ext cx="2328318" cy="2888907"/>
              <a:chOff x="7244056" y="3378798"/>
              <a:chExt cx="2328318" cy="288890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7244056" y="3378798"/>
                <a:ext cx="2328318" cy="2854844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7310294" y="3428466"/>
                <a:ext cx="2248657" cy="283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#include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&lt;iostream&gt;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#include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"ginastica.h"</a:t>
                </a:r>
              </a:p>
              <a:p>
                <a:endParaRPr lang="pt-BR" sz="1200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 main()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</a:t>
                </a:r>
                <a:r>
                  <a:rPr lang="pt-BR" sz="1200" dirty="0" err="1">
                    <a:latin typeface="+mj-lt"/>
                  </a:rPr>
                  <a:t>cout</a:t>
                </a:r>
                <a:r>
                  <a:rPr lang="pt-BR" sz="1200" dirty="0">
                    <a:latin typeface="+mj-lt"/>
                  </a:rPr>
                  <a:t> &lt;&lt;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"Exercícios "</a:t>
                </a:r>
                <a:r>
                  <a:rPr lang="pt-BR" sz="1200" dirty="0">
                    <a:latin typeface="+mj-lt"/>
                  </a:rPr>
                  <a:t> </a:t>
                </a:r>
              </a:p>
              <a:p>
                <a:r>
                  <a:rPr lang="pt-BR" sz="1200" dirty="0">
                    <a:latin typeface="+mj-lt"/>
                  </a:rPr>
                  <a:t>        &lt;&lt; </a:t>
                </a:r>
                <a:r>
                  <a:rPr lang="pt-BR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j-lt"/>
                  </a:rPr>
                  <a:t>"de hoje:"</a:t>
                </a:r>
                <a:r>
                  <a:rPr lang="pt-BR" sz="1200" dirty="0">
                    <a:latin typeface="+mj-lt"/>
                  </a:rPr>
                  <a:t> </a:t>
                </a:r>
              </a:p>
              <a:p>
                <a:r>
                  <a:rPr lang="pt-BR" sz="1200" dirty="0">
                    <a:latin typeface="+mj-lt"/>
                  </a:rPr>
                  <a:t>        &lt;&lt; </a:t>
                </a:r>
                <a:r>
                  <a:rPr lang="pt-BR" sz="1200" dirty="0" err="1">
                    <a:latin typeface="+mj-lt"/>
                  </a:rPr>
                  <a:t>endl</a:t>
                </a:r>
                <a:r>
                  <a:rPr lang="pt-BR" sz="1200" dirty="0">
                    <a:latin typeface="+mj-lt"/>
                  </a:rPr>
                  <a:t>;</a:t>
                </a:r>
              </a:p>
              <a:p>
                <a:endParaRPr lang="pt-BR" sz="1200" dirty="0">
                  <a:latin typeface="+mj-lt"/>
                </a:endParaRPr>
              </a:p>
              <a:p>
                <a:r>
                  <a:rPr lang="pt-BR" sz="1200" dirty="0">
                    <a:latin typeface="+mj-lt"/>
                  </a:rPr>
                  <a:t>   </a:t>
                </a:r>
                <a:r>
                  <a:rPr lang="pt-BR" sz="1200" dirty="0" err="1">
                    <a:latin typeface="+mj-lt"/>
                  </a:rPr>
                  <a:t>flexao</a:t>
                </a:r>
                <a:r>
                  <a:rPr lang="pt-BR" sz="1200" dirty="0">
                    <a:latin typeface="+mj-lt"/>
                  </a:rPr>
                  <a:t>(10);</a:t>
                </a:r>
              </a:p>
              <a:p>
                <a:r>
                  <a:rPr lang="pt-BR" sz="1200" dirty="0">
                    <a:latin typeface="+mj-lt"/>
                  </a:rPr>
                  <a:t>   abdominal(20);</a:t>
                </a:r>
              </a:p>
              <a:p>
                <a:r>
                  <a:rPr lang="pt-BR" sz="1200" dirty="0">
                    <a:latin typeface="+mj-lt"/>
                  </a:rPr>
                  <a:t>   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  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return</a:t>
                </a:r>
                <a:r>
                  <a:rPr lang="pt-BR" sz="1200" dirty="0">
                    <a:latin typeface="+mj-lt"/>
                  </a:rPr>
                  <a:t> 0;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  <a:p>
                <a:endParaRPr lang="pt-BR" sz="1100" dirty="0">
                  <a:latin typeface="+mj-lt"/>
                </a:endParaRPr>
              </a:p>
            </p:txBody>
          </p:sp>
        </p:grpSp>
        <p:sp>
          <p:nvSpPr>
            <p:cNvPr id="20" name="CaixaDeTexto 19"/>
            <p:cNvSpPr txBox="1"/>
            <p:nvPr/>
          </p:nvSpPr>
          <p:spPr>
            <a:xfrm>
              <a:off x="7044638" y="2789883"/>
              <a:ext cx="1561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malhando.cpp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FAE3842-CF23-4DC3-9C39-9D4E9EA050E4}"/>
              </a:ext>
            </a:extLst>
          </p:cNvPr>
          <p:cNvGrpSpPr/>
          <p:nvPr/>
        </p:nvGrpSpPr>
        <p:grpSpPr>
          <a:xfrm>
            <a:off x="5951984" y="3158822"/>
            <a:ext cx="2283605" cy="3108644"/>
            <a:chOff x="4260094" y="2780928"/>
            <a:chExt cx="2283605" cy="310864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2FA6A93-F301-4A07-9DC3-085EB92DA403}"/>
                </a:ext>
              </a:extLst>
            </p:cNvPr>
            <p:cNvGrpSpPr/>
            <p:nvPr/>
          </p:nvGrpSpPr>
          <p:grpSpPr>
            <a:xfrm>
              <a:off x="4284189" y="3070049"/>
              <a:ext cx="2259510" cy="530116"/>
              <a:chOff x="4376187" y="3331055"/>
              <a:chExt cx="2259510" cy="53011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4429419" y="3331055"/>
                <a:ext cx="2206278" cy="530116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4376187" y="3341237"/>
                <a:ext cx="2010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flexao(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);</a:t>
                </a:r>
              </a:p>
              <a:p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 </a:t>
                </a:r>
                <a:r>
                  <a:rPr lang="pt-BR" sz="1200" dirty="0">
                    <a:latin typeface="+mj-lt"/>
                  </a:rPr>
                  <a:t>abdominal(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latin typeface="+mj-lt"/>
                  </a:rPr>
                  <a:t>);</a:t>
                </a: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B85FFFE-17F5-49AC-AAB7-7F9399A8EA00}"/>
                </a:ext>
              </a:extLst>
            </p:cNvPr>
            <p:cNvGrpSpPr/>
            <p:nvPr/>
          </p:nvGrpSpPr>
          <p:grpSpPr>
            <a:xfrm>
              <a:off x="4284189" y="4081344"/>
              <a:ext cx="2253740" cy="1808228"/>
              <a:chOff x="4381957" y="4432382"/>
              <a:chExt cx="2253740" cy="1808228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4429419" y="4432382"/>
                <a:ext cx="2206278" cy="1808228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  <a:effectLst>
                <a:glow rad="63500">
                  <a:schemeClr val="dk1">
                    <a:alpha val="45000"/>
                    <a:satMod val="120000"/>
                  </a:schemeClr>
                </a:glo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4381957" y="4445861"/>
                <a:ext cx="20901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 err="1">
                    <a:latin typeface="+mj-lt"/>
                  </a:rPr>
                  <a:t>flexao</a:t>
                </a:r>
                <a:r>
                  <a:rPr lang="pt-BR" sz="1200" dirty="0">
                    <a:latin typeface="+mj-lt"/>
                  </a:rPr>
                  <a:t>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n)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...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  <a:p>
                <a:endParaRPr lang="pt-BR" sz="1200" dirty="0">
                  <a:latin typeface="+mj-lt"/>
                </a:endParaRPr>
              </a:p>
              <a:p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void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abdominal(</a:t>
                </a:r>
                <a:r>
                  <a:rPr lang="pt-BR" sz="1200" dirty="0" err="1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int</a:t>
                </a:r>
                <a:r>
                  <a:rPr lang="pt-BR" sz="1200" dirty="0">
                    <a:solidFill>
                      <a:schemeClr val="accent3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pt-BR" sz="1200" dirty="0">
                    <a:latin typeface="+mj-lt"/>
                  </a:rPr>
                  <a:t>n)</a:t>
                </a:r>
              </a:p>
              <a:p>
                <a:r>
                  <a:rPr lang="pt-BR" sz="1200" dirty="0">
                    <a:latin typeface="+mj-lt"/>
                  </a:rPr>
                  <a:t>{</a:t>
                </a:r>
              </a:p>
              <a:p>
                <a:r>
                  <a:rPr lang="pt-BR" sz="1200" dirty="0">
                    <a:latin typeface="+mj-lt"/>
                  </a:rPr>
                  <a:t>   ...</a:t>
                </a:r>
              </a:p>
              <a:p>
                <a:r>
                  <a:rPr lang="pt-BR" sz="1200" dirty="0">
                    <a:latin typeface="+mj-lt"/>
                  </a:rPr>
                  <a:t>}</a:t>
                </a:r>
              </a:p>
            </p:txBody>
          </p:sp>
        </p:grpSp>
        <p:sp>
          <p:nvSpPr>
            <p:cNvPr id="21" name="CaixaDeTexto 20"/>
            <p:cNvSpPr txBox="1"/>
            <p:nvPr/>
          </p:nvSpPr>
          <p:spPr>
            <a:xfrm>
              <a:off x="4275968" y="2780928"/>
              <a:ext cx="2206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ginastica.h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260094" y="3800570"/>
              <a:ext cx="1721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// ginastica.cpp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03BB23-0F95-4CAE-8216-478377FEF12D}"/>
              </a:ext>
            </a:extLst>
          </p:cNvPr>
          <p:cNvSpPr txBox="1"/>
          <p:nvPr/>
        </p:nvSpPr>
        <p:spPr>
          <a:xfrm>
            <a:off x="2063552" y="4365104"/>
            <a:ext cx="3062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local</a:t>
            </a:r>
            <a:r>
              <a:rPr lang="pt-BR" sz="2000" dirty="0"/>
              <a:t> em que 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  <a:r>
              <a:rPr lang="pt-BR" sz="2000" dirty="0"/>
              <a:t> são declarados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influencia</a:t>
            </a:r>
            <a:r>
              <a:rPr lang="pt-BR" sz="2000" dirty="0"/>
              <a:t> em como e onde eles podem ser usados</a:t>
            </a:r>
          </a:p>
        </p:txBody>
      </p:sp>
    </p:spTree>
    <p:extLst>
      <p:ext uri="{BB962C8B-B14F-4D97-AF65-F5344CB8AC3E}">
        <p14:creationId xmlns:p14="http://schemas.microsoft.com/office/powerpoint/2010/main" val="335429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15"/>
          <p:cNvSpPr txBox="1"/>
          <p:nvPr/>
        </p:nvSpPr>
        <p:spPr>
          <a:xfrm>
            <a:off x="4179871" y="580616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= pragas</a:t>
            </a:r>
            <a:endParaRPr lang="pt-BR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internamente</a:t>
            </a:r>
            <a:r>
              <a:rPr lang="pt-BR" dirty="0"/>
              <a:t> a linguagem C++ trata referências e ponteiros de forma diferente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3006134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pragas   = &amp;ratos;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</p:txBody>
      </p:sp>
      <p:sp>
        <p:nvSpPr>
          <p:cNvPr id="5" name="Retângulo 5"/>
          <p:cNvSpPr/>
          <p:nvPr/>
        </p:nvSpPr>
        <p:spPr>
          <a:xfrm>
            <a:off x="3118465" y="460727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6" name="Retângulo 6"/>
          <p:cNvSpPr/>
          <p:nvPr/>
        </p:nvSpPr>
        <p:spPr>
          <a:xfrm>
            <a:off x="3118465" y="482158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7"/>
          <p:cNvSpPr/>
          <p:nvPr/>
        </p:nvSpPr>
        <p:spPr>
          <a:xfrm>
            <a:off x="3118465" y="503589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8" name="Retângulo 8"/>
          <p:cNvSpPr/>
          <p:nvPr/>
        </p:nvSpPr>
        <p:spPr>
          <a:xfrm>
            <a:off x="3118465" y="525021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01100101</a:t>
            </a:r>
          </a:p>
        </p:txBody>
      </p:sp>
      <p:sp>
        <p:nvSpPr>
          <p:cNvPr id="9" name="Retângulo 9"/>
          <p:cNvSpPr/>
          <p:nvPr/>
        </p:nvSpPr>
        <p:spPr>
          <a:xfrm>
            <a:off x="3118465" y="546452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118465" y="567884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1"/>
          <p:cNvSpPr/>
          <p:nvPr/>
        </p:nvSpPr>
        <p:spPr>
          <a:xfrm>
            <a:off x="3118465" y="589315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0xCB20</a:t>
            </a:r>
          </a:p>
        </p:txBody>
      </p:sp>
      <p:sp>
        <p:nvSpPr>
          <p:cNvPr id="12" name="Retângulo 12"/>
          <p:cNvSpPr/>
          <p:nvPr/>
        </p:nvSpPr>
        <p:spPr>
          <a:xfrm>
            <a:off x="3118465" y="610746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3" name="Chave direita 13"/>
          <p:cNvSpPr/>
          <p:nvPr/>
        </p:nvSpPr>
        <p:spPr>
          <a:xfrm flipH="1">
            <a:off x="2904151" y="4607270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4"/>
          <p:cNvSpPr txBox="1"/>
          <p:nvPr/>
        </p:nvSpPr>
        <p:spPr>
          <a:xfrm>
            <a:off x="2307662" y="48215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101</a:t>
            </a:r>
          </a:p>
        </p:txBody>
      </p:sp>
      <p:sp>
        <p:nvSpPr>
          <p:cNvPr id="15" name="CaixaDeTexto 15"/>
          <p:cNvSpPr txBox="1"/>
          <p:nvPr/>
        </p:nvSpPr>
        <p:spPr>
          <a:xfrm>
            <a:off x="4771482" y="451002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ratos = roedores</a:t>
            </a:r>
          </a:p>
        </p:txBody>
      </p:sp>
      <p:sp>
        <p:nvSpPr>
          <p:cNvPr id="16" name="CaixaDeTexto 16"/>
          <p:cNvSpPr txBox="1"/>
          <p:nvPr/>
        </p:nvSpPr>
        <p:spPr>
          <a:xfrm>
            <a:off x="4181612" y="480299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7" name="CaixaDeTexto 17"/>
          <p:cNvSpPr txBox="1"/>
          <p:nvPr/>
        </p:nvSpPr>
        <p:spPr>
          <a:xfrm>
            <a:off x="4190036" y="50234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8" name="CaixaDeTexto 18"/>
          <p:cNvSpPr txBox="1"/>
          <p:nvPr/>
        </p:nvSpPr>
        <p:spPr>
          <a:xfrm>
            <a:off x="4190036" y="52377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19" name="CaixaDeTexto 19"/>
          <p:cNvSpPr txBox="1"/>
          <p:nvPr/>
        </p:nvSpPr>
        <p:spPr>
          <a:xfrm>
            <a:off x="4190036" y="545209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20" name="CaixaDeTexto 20"/>
          <p:cNvSpPr txBox="1"/>
          <p:nvPr/>
        </p:nvSpPr>
        <p:spPr>
          <a:xfrm>
            <a:off x="4190036" y="566640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1" name="CaixaDeTexto 21"/>
          <p:cNvSpPr txBox="1"/>
          <p:nvPr/>
        </p:nvSpPr>
        <p:spPr>
          <a:xfrm>
            <a:off x="4190036" y="588072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2" name="CaixaDeTexto 22"/>
          <p:cNvSpPr txBox="1"/>
          <p:nvPr/>
        </p:nvSpPr>
        <p:spPr>
          <a:xfrm>
            <a:off x="4190036" y="60950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cxnSp>
        <p:nvCxnSpPr>
          <p:cNvPr id="25" name="Elbow Connector 24"/>
          <p:cNvCxnSpPr>
            <a:stCxn id="11" idx="1"/>
            <a:endCxn id="15" idx="3"/>
          </p:cNvCxnSpPr>
          <p:nvPr/>
        </p:nvCxnSpPr>
        <p:spPr>
          <a:xfrm rot="10800000" flipH="1">
            <a:off x="3118465" y="4679299"/>
            <a:ext cx="3885265" cy="1321012"/>
          </a:xfrm>
          <a:prstGeom prst="bentConnector5">
            <a:avLst>
              <a:gd name="adj1" fmla="val -27703"/>
              <a:gd name="adj2" fmla="val 139221"/>
              <a:gd name="adj3" fmla="val 105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16"/>
          <p:cNvSpPr txBox="1"/>
          <p:nvPr/>
        </p:nvSpPr>
        <p:spPr>
          <a:xfrm>
            <a:off x="4179871" y="45605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</a:t>
            </a:r>
          </a:p>
        </p:txBody>
      </p:sp>
    </p:spTree>
    <p:extLst>
      <p:ext uri="{BB962C8B-B14F-4D97-AF65-F5344CB8AC3E}">
        <p14:creationId xmlns:p14="http://schemas.microsoft.com/office/powerpoint/2010/main" val="7852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diferenças no uso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Uma referência deve ser sempre inicializada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Ponteiros podem receber valores a qualquer momento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886035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roedores;  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roedores = ratos;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tarde demais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830251"/>
            <a:ext cx="671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pragas;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pragas é um ponteiro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pragas = &amp;ratos;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253446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ratos = 101;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roedores = ratos;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uma referência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"ratos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ratos   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&amp;ratos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coelhos = 50;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roedores = coelhos;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roedores é agora uma referência para coelhos?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"coelhos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coelhos;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ratos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ratos;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coelhos  =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&amp;coelhos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"endereço de roedores = 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&amp;roedores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138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instrução causou uma atribuição de valor</a:t>
            </a:r>
          </a:p>
          <a:p>
            <a:pPr lvl="1"/>
            <a:r>
              <a:rPr lang="pt-BR" dirty="0"/>
              <a:t>Não é possível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redefinir uma referência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18131" y="2492896"/>
            <a:ext cx="45608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ratos = 101, roedores = 101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ratos    = 0x0065fd44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0x0065fd44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coelhos = 50, ratos = 50, roedores = 50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coelhos  = 0x0065fd48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endereço de roedores = 0x0065fd44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5589240"/>
            <a:ext cx="6715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coelhos = 50;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roedores = coelhos;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podemos mudar a referência? NÃO</a:t>
            </a:r>
          </a:p>
        </p:txBody>
      </p:sp>
    </p:spTree>
    <p:extLst>
      <p:ext uri="{BB962C8B-B14F-4D97-AF65-F5344CB8AC3E}">
        <p14:creationId xmlns:p14="http://schemas.microsoft.com/office/powerpoint/2010/main" val="74185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D1CCD-C218-4568-8DA8-687546CD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 de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48EE-74E6-4CF3-935B-96A0047D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aplicações das referências </a:t>
            </a:r>
            <a:r>
              <a:rPr lang="pt-BR" dirty="0"/>
              <a:t>são: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função</a:t>
            </a:r>
          </a:p>
          <a:p>
            <a:pPr lvl="2"/>
            <a:r>
              <a:rPr lang="pt-BR" dirty="0"/>
              <a:t>Evita cópia dos argumentos da função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e objetos</a:t>
            </a:r>
          </a:p>
          <a:p>
            <a:pPr lvl="2"/>
            <a:r>
              <a:rPr lang="pt-BR" dirty="0"/>
              <a:t>Normalmente armazenam grandes quantidades de informação</a:t>
            </a:r>
          </a:p>
          <a:p>
            <a:pPr lvl="2"/>
            <a:r>
              <a:rPr lang="pt-BR" dirty="0"/>
              <a:t>Evita cópia dos registros dentro do programa</a:t>
            </a:r>
          </a:p>
          <a:p>
            <a:pPr lvl="2"/>
            <a:r>
              <a:rPr lang="pt-BR" dirty="0"/>
              <a:t>Especialmente em chamadas de funções</a:t>
            </a:r>
          </a:p>
        </p:txBody>
      </p:sp>
    </p:spTree>
    <p:extLst>
      <p:ext uri="{BB962C8B-B14F-4D97-AF65-F5344CB8AC3E}">
        <p14:creationId xmlns:p14="http://schemas.microsoft.com/office/powerpoint/2010/main" val="257717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Referências como parâmetros</a:t>
            </a:r>
            <a:r>
              <a:rPr lang="pt-BR" dirty="0"/>
              <a:t> de funções</a:t>
            </a:r>
          </a:p>
          <a:p>
            <a:pPr lvl="1"/>
            <a:r>
              <a:rPr lang="pt-BR" dirty="0"/>
              <a:t>Cria-se um apelido para uma variável da função chamadora</a:t>
            </a:r>
          </a:p>
          <a:p>
            <a:pPr lvl="1"/>
            <a:r>
              <a:rPr lang="pt-BR" dirty="0"/>
              <a:t>Isto se chama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por referência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400800" y="400677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5" name="Retângulo 4"/>
          <p:cNvSpPr/>
          <p:nvPr/>
        </p:nvSpPr>
        <p:spPr>
          <a:xfrm>
            <a:off x="6400800" y="422108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6400800" y="443540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00000000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00800" y="464971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00011001</a:t>
            </a:r>
          </a:p>
        </p:txBody>
      </p:sp>
      <p:sp>
        <p:nvSpPr>
          <p:cNvPr id="8" name="Retângulo 7"/>
          <p:cNvSpPr/>
          <p:nvPr/>
        </p:nvSpPr>
        <p:spPr>
          <a:xfrm>
            <a:off x="6400800" y="486403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00800" y="50783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00800" y="529265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00800" y="550697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have direita 11"/>
          <p:cNvSpPr/>
          <p:nvPr/>
        </p:nvSpPr>
        <p:spPr>
          <a:xfrm flipH="1">
            <a:off x="6186486" y="4006774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86420" y="42210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72370" y="39298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0xCB20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= rato = roedor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472371" y="420865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0xCB21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472371" y="442296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472371" y="46372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0xCB23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472371" y="485159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0xCB24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472371" y="506591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472371" y="528022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0xCB26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472371" y="549453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  <a:cs typeface="Consolas" panose="020B0609020204030204" pitchFamily="49" charset="0"/>
              </a:rPr>
              <a:t>0xCB27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978807" y="3476049"/>
            <a:ext cx="357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pragas(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roedor)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rato = 25;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pragas(rato);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2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Passagem de argumentos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valor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24100" y="2714621"/>
            <a:ext cx="3571900" cy="310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pt-BR" sz="140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lado = 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cubo(lado);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67504" y="2786058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lado</a:t>
            </a:r>
            <a:r>
              <a:rPr lang="pt-BR" sz="1600" dirty="0"/>
              <a:t> e atribui </a:t>
            </a:r>
            <a:br>
              <a:rPr lang="pt-BR" sz="1600" dirty="0"/>
            </a:br>
            <a:r>
              <a:rPr lang="pt-BR" sz="1600" dirty="0"/>
              <a:t>o valor </a:t>
            </a:r>
            <a:r>
              <a:rPr lang="pt-BR" sz="1600" dirty="0">
                <a:latin typeface="+mj-lt"/>
              </a:rPr>
              <a:t>5</a:t>
            </a:r>
            <a:endParaRPr lang="pt-BR" sz="1600" dirty="0"/>
          </a:p>
        </p:txBody>
      </p:sp>
      <p:cxnSp>
        <p:nvCxnSpPr>
          <p:cNvPr id="11" name="Conector angulado 6"/>
          <p:cNvCxnSpPr/>
          <p:nvPr/>
        </p:nvCxnSpPr>
        <p:spPr>
          <a:xfrm flipV="1">
            <a:off x="4952992" y="3143248"/>
            <a:ext cx="1714512" cy="785819"/>
          </a:xfrm>
          <a:prstGeom prst="bentConnector3">
            <a:avLst>
              <a:gd name="adj1" fmla="val 74178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596330" y="3019007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596330" y="3376197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lado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239272" y="2428869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valor original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036280" y="3822645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variáveis, dois nomes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5" name="Conector de seta reta 24"/>
          <p:cNvCxnSpPr>
            <a:stCxn id="9" idx="3"/>
            <a:endCxn id="17" idx="1"/>
          </p:cNvCxnSpPr>
          <p:nvPr/>
        </p:nvCxnSpPr>
        <p:spPr>
          <a:xfrm>
            <a:off x="8167702" y="3201557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952992" y="5000636"/>
            <a:ext cx="164307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596066" y="478632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x</a:t>
            </a:r>
            <a:r>
              <a:rPr lang="pt-BR" sz="1600" dirty="0"/>
              <a:t> e atribui o valor recebido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524892" y="5019272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24892" y="5376462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9310710" y="5357827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valor copiado</a:t>
            </a:r>
          </a:p>
        </p:txBody>
      </p:sp>
      <p:cxnSp>
        <p:nvCxnSpPr>
          <p:cNvPr id="37" name="Conector de seta reta 36"/>
          <p:cNvCxnSpPr>
            <a:stCxn id="33" idx="3"/>
            <a:endCxn id="34" idx="1"/>
          </p:cNvCxnSpPr>
          <p:nvPr/>
        </p:nvCxnSpPr>
        <p:spPr>
          <a:xfrm>
            <a:off x="8096264" y="5201822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  <a:endCxn id="23" idx="0"/>
          </p:cNvCxnSpPr>
          <p:nvPr/>
        </p:nvCxnSpPr>
        <p:spPr>
          <a:xfrm>
            <a:off x="9239272" y="3303701"/>
            <a:ext cx="547107" cy="51894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cxnSpLocks/>
            <a:endCxn id="23" idx="2"/>
          </p:cNvCxnSpPr>
          <p:nvPr/>
        </p:nvCxnSpPr>
        <p:spPr>
          <a:xfrm flipV="1">
            <a:off x="9167834" y="4745975"/>
            <a:ext cx="618545" cy="3949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80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Passagem de argumentos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referência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524628" y="2786058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 variável </a:t>
            </a:r>
            <a:r>
              <a:rPr lang="pt-BR" sz="1600" dirty="0">
                <a:latin typeface="+mj-lt"/>
              </a:rPr>
              <a:t>lado</a:t>
            </a:r>
            <a:r>
              <a:rPr lang="pt-BR" sz="1600" dirty="0"/>
              <a:t> e atribui </a:t>
            </a:r>
            <a:br>
              <a:rPr lang="pt-BR" sz="1600" dirty="0"/>
            </a:br>
            <a:r>
              <a:rPr lang="pt-BR" sz="1600" dirty="0"/>
              <a:t>o valor </a:t>
            </a:r>
            <a:r>
              <a:rPr lang="pt-BR" sz="1600" dirty="0">
                <a:latin typeface="+mj-lt"/>
              </a:rPr>
              <a:t>5</a:t>
            </a:r>
            <a:endParaRPr lang="pt-BR" sz="1600" dirty="0"/>
          </a:p>
        </p:txBody>
      </p:sp>
      <p:cxnSp>
        <p:nvCxnSpPr>
          <p:cNvPr id="11" name="Conector angulado 6"/>
          <p:cNvCxnSpPr>
            <a:endCxn id="9" idx="1"/>
          </p:cNvCxnSpPr>
          <p:nvPr/>
        </p:nvCxnSpPr>
        <p:spPr>
          <a:xfrm flipV="1">
            <a:off x="4952992" y="3201556"/>
            <a:ext cx="1571636" cy="7275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382016" y="3019007"/>
            <a:ext cx="57150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167702" y="3376197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x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151304" y="2752601"/>
            <a:ext cx="131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variável, dois nomes</a:t>
            </a:r>
          </a:p>
        </p:txBody>
      </p:sp>
      <p:cxnSp>
        <p:nvCxnSpPr>
          <p:cNvPr id="25" name="Conector de seta reta 24"/>
          <p:cNvCxnSpPr>
            <a:stCxn id="9" idx="3"/>
            <a:endCxn id="17" idx="1"/>
          </p:cNvCxnSpPr>
          <p:nvPr/>
        </p:nvCxnSpPr>
        <p:spPr>
          <a:xfrm>
            <a:off x="7953388" y="3201557"/>
            <a:ext cx="428628" cy="21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453190" y="4572009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Torna x um apelido para a variável lado</a:t>
            </a:r>
          </a:p>
        </p:txBody>
      </p:sp>
      <p:cxnSp>
        <p:nvCxnSpPr>
          <p:cNvPr id="20" name="Conector angulado 6"/>
          <p:cNvCxnSpPr>
            <a:stCxn id="33" idx="3"/>
            <a:endCxn id="18" idx="2"/>
          </p:cNvCxnSpPr>
          <p:nvPr/>
        </p:nvCxnSpPr>
        <p:spPr>
          <a:xfrm flipV="1">
            <a:off x="7881950" y="3714751"/>
            <a:ext cx="785818" cy="1272756"/>
          </a:xfrm>
          <a:prstGeom prst="bentConnector2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5024430" y="5000636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2524100" y="2714621"/>
            <a:ext cx="3571900" cy="310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 &amp;); 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lado = 5;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cubo(lado);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cubo(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x)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7"/>
          <p:cNvSpPr txBox="1"/>
          <p:nvPr/>
        </p:nvSpPr>
        <p:spPr>
          <a:xfrm>
            <a:off x="8184232" y="270892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lado</a:t>
            </a:r>
          </a:p>
        </p:txBody>
      </p:sp>
    </p:spTree>
    <p:extLst>
      <p:ext uri="{BB962C8B-B14F-4D97-AF65-F5344CB8AC3E}">
        <p14:creationId xmlns:p14="http://schemas.microsoft.com/office/powerpoint/2010/main" val="317212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Referências foram inicialmente criadas para trabalhar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  <a:r>
              <a:rPr lang="pt-BR" dirty="0"/>
              <a:t> e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7866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acertos;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tentativas;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percentual;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13, 14 };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{ 10, 16 };  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151664" y="2996952"/>
            <a:ext cx="144016" cy="12927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6439696" y="3458648"/>
            <a:ext cx="158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Registro atleta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151664" y="4577710"/>
            <a:ext cx="144016" cy="648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6439696" y="469447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Variáveis do tipo atleta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151664" y="5441804"/>
            <a:ext cx="144016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6439696" y="5509166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Funções usando referências</a:t>
            </a:r>
          </a:p>
        </p:txBody>
      </p:sp>
    </p:spTree>
    <p:extLst>
      <p:ext uri="{BB962C8B-B14F-4D97-AF65-F5344CB8AC3E}">
        <p14:creationId xmlns:p14="http://schemas.microsoft.com/office/powerpoint/2010/main" val="1171457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88773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acertos;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tentativas;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percentual;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acumular(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soma,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13, 14 };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10, 16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{ 7, 9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time = { 0, 0 };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303193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Dependendo de como e onde </a:t>
            </a:r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e constantes </a:t>
            </a:r>
            <a:r>
              <a:rPr lang="pt-BR" sz="2800" dirty="0"/>
              <a:t>são declaradas e definidas, muda:</a:t>
            </a:r>
          </a:p>
          <a:p>
            <a:pPr lvl="1"/>
            <a:r>
              <a:rPr lang="pt-BR" sz="3000" dirty="0"/>
              <a:t>A sua visibilidade dentro do código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Ligação</a:t>
            </a:r>
            <a:endParaRPr lang="pt-BR" sz="3000" dirty="0"/>
          </a:p>
          <a:p>
            <a:pPr lvl="1"/>
            <a:r>
              <a:rPr lang="pt-BR" sz="3000" dirty="0"/>
              <a:t>O seu tempo de vida</a:t>
            </a:r>
          </a:p>
          <a:p>
            <a:pPr lvl="2"/>
            <a:r>
              <a:rPr lang="pt-BR" sz="2600" dirty="0">
                <a:solidFill>
                  <a:schemeClr val="accent3">
                    <a:lumMod val="75000"/>
                  </a:schemeClr>
                </a:solidFill>
              </a:rPr>
              <a:t>Categoria de armazenamento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Esses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conceitos </a:t>
            </a:r>
            <a:r>
              <a:rPr lang="pt-BR" dirty="0"/>
              <a:t>impactam o uso dos dados</a:t>
            </a:r>
            <a:endParaRPr lang="pt-BR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7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calcular(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rick é um atleta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Rick:\n"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 usa o retorno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exibir(time);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 no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));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usa retorno como argumento</a:t>
            </a:r>
          </a:p>
          <a:p>
            <a:endParaRPr lang="pt-BR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todos = acumular(time,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usa retorno em atribuição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todos:\n"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exibir(todos);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"mostrar time:\n"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exibir(time);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192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85926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!= 0)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100.0f *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"Acertos: " 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Tentativas: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Percentual: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atl.percentual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"\n\n"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acumular(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atleta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soma,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atleta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soma.tentativas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atl.tentativas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soma.acertos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atl.acertos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calcular(soma);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soma;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95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com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515288"/>
            <a:ext cx="60484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rick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13      Tentativas: 14     Percentual: 92.8571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13      Tentativas: 14     Percentual: 92.8571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John no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23      Tentativas: 30     Percentual: 76.6667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>
                <a:latin typeface="Consolas" panose="020B0609020204030204" pitchFamily="49" charset="0"/>
                <a:cs typeface="Consolas" panose="020B0609020204030204" pitchFamily="49" charset="0"/>
              </a:rPr>
              <a:t>mostrar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todos: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32      Tentativas: 47     Percentual: 68.0851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mostrar time: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Acertos: 32      Tentativas: 47     Percentual: 68.0851</a:t>
            </a:r>
          </a:p>
        </p:txBody>
      </p:sp>
    </p:spTree>
    <p:extLst>
      <p:ext uri="{BB962C8B-B14F-4D97-AF65-F5344CB8AC3E}">
        <p14:creationId xmlns:p14="http://schemas.microsoft.com/office/powerpoint/2010/main" val="4191220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</a:t>
            </a:r>
            <a:r>
              <a:rPr lang="pt-BR" sz="2800" dirty="0">
                <a:latin typeface="+mj-lt"/>
              </a:rPr>
              <a:t>4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classes de armazenamento </a:t>
            </a:r>
            <a:r>
              <a:rPr lang="pt-BR" dirty="0"/>
              <a:t>de dados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Automático</a:t>
            </a:r>
            <a:r>
              <a:rPr lang="pt-BR" dirty="0"/>
              <a:t> – variáveis locais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  <a:r>
              <a:rPr lang="pt-BR" dirty="0"/>
              <a:t> – variáveis globais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Thread</a:t>
            </a:r>
            <a:r>
              <a:rPr lang="pt-BR" dirty="0"/>
              <a:t> – programação concorrente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Dinâmico</a:t>
            </a:r>
            <a:r>
              <a:rPr lang="pt-BR" dirty="0"/>
              <a:t> – alocação dinâmica de memória</a:t>
            </a:r>
          </a:p>
          <a:p>
            <a:endParaRPr lang="pt-BR" dirty="0"/>
          </a:p>
          <a:p>
            <a:r>
              <a:rPr lang="pt-BR" dirty="0"/>
              <a:t>Uma variável estática pode ser criada declarando-a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global</a:t>
            </a:r>
            <a:r>
              <a:rPr lang="pt-BR" dirty="0"/>
              <a:t> ou através do palavra-chave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static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454914" lvl="1" indent="0">
              <a:buNone/>
            </a:pP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39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uma função usa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modificá-los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 o dado é pequeno, como os de tipo básico, passe por valor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é um vetor, use um ponteiro porque é a sua única escolha </a:t>
            </a:r>
            <a:br>
              <a:rPr lang="pt-BR" dirty="0"/>
            </a:br>
            <a:r>
              <a:rPr lang="pt-BR" dirty="0"/>
              <a:t>(use </a:t>
            </a:r>
            <a:r>
              <a:rPr lang="pt-BR" dirty="0" err="1"/>
              <a:t>const</a:t>
            </a:r>
            <a:r>
              <a:rPr lang="pt-BR" dirty="0"/>
              <a:t> para </a:t>
            </a:r>
            <a:r>
              <a:rPr lang="pt-BR"/>
              <a:t>o ponteiro)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Se o dado é um registro, use um ponteiro ou uma referência</a:t>
            </a:r>
            <a:br>
              <a:rPr lang="pt-BR" dirty="0"/>
            </a:br>
            <a:r>
              <a:rPr lang="pt-BR" dirty="0"/>
              <a:t>(use </a:t>
            </a:r>
            <a:r>
              <a:rPr lang="pt-BR" dirty="0" err="1"/>
              <a:t>const</a:t>
            </a:r>
            <a:r>
              <a:rPr lang="pt-BR" dirty="0"/>
              <a:t> para evitar modificação)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285293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a,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b);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07692" y="421179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mostraVetor(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vet[],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07692" y="565050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atleta</a:t>
            </a:r>
            <a:r>
              <a:rPr lang="pt-BR" dirty="0">
                <a:latin typeface="+mj-lt"/>
              </a:rPr>
              <a:t> &amp; </a:t>
            </a:r>
            <a:r>
              <a:rPr lang="pt-BR" dirty="0" err="1">
                <a:latin typeface="+mj-lt"/>
              </a:rPr>
              <a:t>atl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688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 os dados </a:t>
            </a:r>
            <a:r>
              <a:rPr lang="pt-BR" dirty="0"/>
              <a:t>originais:</a:t>
            </a:r>
          </a:p>
          <a:p>
            <a:pPr lvl="1"/>
            <a:r>
              <a:rPr lang="pt-BR" dirty="0"/>
              <a:t>Se o dado é tipo básico, use um ponteiro. Isso deixa claro a intenção de modificá-lo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é um vetor, use um ponteiro porque é a sua única escolha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o dado é um registro, use um ponteiro ou uma referência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69314" y="319843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atualiza(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num);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69314" y="4149080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mostraVetor(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vet[],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69314" y="509972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calcular(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atleta</a:t>
            </a:r>
            <a:r>
              <a:rPr lang="pt-BR" dirty="0">
                <a:latin typeface="+mj-lt"/>
              </a:rPr>
              <a:t> &amp; </a:t>
            </a:r>
            <a:r>
              <a:rPr lang="pt-BR" dirty="0" err="1">
                <a:latin typeface="+mj-lt"/>
              </a:rPr>
              <a:t>atl</a:t>
            </a:r>
            <a:r>
              <a:rPr lang="pt-BR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35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categoria de armazenamento </a:t>
            </a:r>
            <a:r>
              <a:rPr lang="pt-BR" dirty="0"/>
              <a:t>afeta</a:t>
            </a:r>
          </a:p>
          <a:p>
            <a:pPr marL="454914" lvl="1" indent="0">
              <a:buNone/>
            </a:pP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800" dirty="0"/>
              <a:t>“Quanto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tempo</a:t>
            </a:r>
            <a:r>
              <a:rPr lang="pt-BR" sz="2800" dirty="0"/>
              <a:t> o dado é mantido na memória”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C++ possui </a:t>
            </a:r>
            <a:r>
              <a:rPr lang="pt-BR" sz="2400" dirty="0">
                <a:latin typeface="+mj-lt"/>
              </a:rPr>
              <a:t>4</a:t>
            </a:r>
            <a:r>
              <a:rPr lang="pt-BR" dirty="0"/>
              <a:t> tipos de armazenamento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Automático</a:t>
            </a:r>
            <a:r>
              <a:rPr lang="pt-BR" dirty="0"/>
              <a:t>: pela duração da função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Estático</a:t>
            </a:r>
            <a:r>
              <a:rPr lang="pt-BR" dirty="0"/>
              <a:t>: pela duração do programa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Thread</a:t>
            </a:r>
            <a:r>
              <a:rPr lang="pt-BR" dirty="0"/>
              <a:t>: pela duração da thread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Dinâmico</a:t>
            </a:r>
            <a:r>
              <a:rPr lang="pt-BR" dirty="0"/>
              <a:t>: por uma duração controlada pelo programador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9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Ligação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As categorias de armazenamento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relacionam</a:t>
            </a:r>
            <a:r>
              <a:rPr lang="pt-BR" dirty="0"/>
              <a:t> com dois outros importantes conceitos de programação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endParaRPr lang="pt-BR" dirty="0"/>
          </a:p>
          <a:p>
            <a:pPr lvl="2"/>
            <a:r>
              <a:rPr lang="pt-BR" dirty="0"/>
              <a:t>Descreve a visibilidade de um nome dentro de um arquivo</a:t>
            </a:r>
          </a:p>
          <a:p>
            <a:pPr lvl="3"/>
            <a:r>
              <a:rPr lang="pt-BR" dirty="0"/>
              <a:t>Uma variável definida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local </a:t>
            </a:r>
            <a:r>
              <a:rPr lang="pt-BR" dirty="0"/>
              <a:t>é visível apenas dentro de um bloco, enquanto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global </a:t>
            </a:r>
            <a:r>
              <a:rPr lang="pt-BR" dirty="0"/>
              <a:t>é visível por todo o arquivo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</a:t>
            </a:r>
            <a:endParaRPr lang="pt-BR" dirty="0"/>
          </a:p>
          <a:p>
            <a:pPr lvl="2"/>
            <a:r>
              <a:rPr lang="pt-BR" dirty="0"/>
              <a:t>Descreve como um nome pode ser compartilhado entre arquivos</a:t>
            </a:r>
          </a:p>
          <a:p>
            <a:pPr lvl="3"/>
            <a:r>
              <a:rPr lang="pt-BR" dirty="0"/>
              <a:t>Um nome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 externa</a:t>
            </a:r>
            <a:r>
              <a:rPr lang="pt-BR" dirty="0"/>
              <a:t> pode ser compartilhado entre vários arquivos, enquanto um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ligação interna</a:t>
            </a:r>
            <a:r>
              <a:rPr lang="pt-BR" dirty="0"/>
              <a:t> funciona apenas em um arquivo</a:t>
            </a:r>
          </a:p>
        </p:txBody>
      </p:sp>
    </p:spTree>
    <p:extLst>
      <p:ext uri="{BB962C8B-B14F-4D97-AF65-F5344CB8AC3E}">
        <p14:creationId xmlns:p14="http://schemas.microsoft.com/office/powerpoint/2010/main" val="178847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Automático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automático é usado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locais </a:t>
            </a:r>
          </a:p>
          <a:p>
            <a:pPr lvl="2"/>
            <a:r>
              <a:rPr lang="pt-BR" dirty="0"/>
              <a:t>Escopo local</a:t>
            </a:r>
          </a:p>
          <a:p>
            <a:pPr lvl="2"/>
            <a:r>
              <a:rPr lang="pt-BR" dirty="0"/>
              <a:t>Sem ligação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4509120"/>
            <a:ext cx="60935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converte(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dolar)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a taxa de cambio:"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taxa_cambio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taxa_cambio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taxa_cambio * dolar;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600" dirty="0">
              <a:latin typeface="+mj-lt"/>
            </a:endParaRPr>
          </a:p>
        </p:txBody>
      </p:sp>
      <p:sp>
        <p:nvSpPr>
          <p:cNvPr id="5" name="Chave Direita 4"/>
          <p:cNvSpPr/>
          <p:nvPr/>
        </p:nvSpPr>
        <p:spPr>
          <a:xfrm>
            <a:off x="6816080" y="5337212"/>
            <a:ext cx="198035" cy="8280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>
            <a:off x="9502348" y="4725144"/>
            <a:ext cx="144016" cy="14401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037369" y="5428092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da </a:t>
            </a:r>
            <a:br>
              <a:rPr lang="pt-BR" dirty="0"/>
            </a:br>
            <a:r>
              <a:rPr lang="pt-BR" dirty="0"/>
              <a:t>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taxa_cambio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746308" y="5122058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da </a:t>
            </a:r>
            <a:br>
              <a:rPr lang="pt-BR" dirty="0"/>
            </a:br>
            <a:r>
              <a:rPr lang="pt-BR" dirty="0"/>
              <a:t>variável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dolar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725249" y="3419634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alocação das variáveis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taxa_cambio e dolar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acontece na entrada da função</a:t>
            </a:r>
          </a:p>
        </p:txBody>
      </p:sp>
      <p:cxnSp>
        <p:nvCxnSpPr>
          <p:cNvPr id="11" name="Conector: Angulado 10"/>
          <p:cNvCxnSpPr>
            <a:cxnSpLocks/>
            <a:endCxn id="9" idx="1"/>
          </p:cNvCxnSpPr>
          <p:nvPr/>
        </p:nvCxnSpPr>
        <p:spPr>
          <a:xfrm flipV="1">
            <a:off x="5447220" y="3742800"/>
            <a:ext cx="1278029" cy="9454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armazenamento estático é usado para: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globais </a:t>
            </a:r>
          </a:p>
          <a:p>
            <a:pPr lvl="2"/>
            <a:r>
              <a:rPr lang="pt-BR" dirty="0"/>
              <a:t>Escopo: global</a:t>
            </a:r>
          </a:p>
          <a:p>
            <a:pPr lvl="2"/>
            <a:r>
              <a:rPr lang="pt-BR" dirty="0"/>
              <a:t>Ligação: externa ou interna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79576" y="3861048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            	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externa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	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estática com ligação interna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59C070-66C9-40F6-87DC-45106580D1F3}"/>
              </a:ext>
            </a:extLst>
          </p:cNvPr>
          <p:cNvSpPr txBox="1"/>
          <p:nvPr/>
        </p:nvSpPr>
        <p:spPr>
          <a:xfrm>
            <a:off x="6096000" y="5290680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Uma variável estática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inicializada</a:t>
            </a:r>
            <a:r>
              <a:rPr lang="pt-BR" sz="2000" dirty="0"/>
              <a:t> tem todos os seus bits ajustados para </a:t>
            </a:r>
            <a:r>
              <a:rPr lang="pt-BR" sz="2000" dirty="0">
                <a:latin typeface="Consolas" panose="020B0609020204030204" pitchFamily="49" charset="0"/>
              </a:rPr>
              <a:t>0</a:t>
            </a:r>
            <a:r>
              <a:rPr lang="pt-BR" sz="2000" dirty="0"/>
              <a:t> (zero).</a:t>
            </a:r>
          </a:p>
        </p:txBody>
      </p:sp>
    </p:spTree>
    <p:extLst>
      <p:ext uri="{BB962C8B-B14F-4D97-AF65-F5344CB8AC3E}">
        <p14:creationId xmlns:p14="http://schemas.microsoft.com/office/powerpoint/2010/main" val="188396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variável com ligação externa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usada em outros arquivos</a:t>
            </a:r>
            <a:r>
              <a:rPr lang="pt-BR" dirty="0"/>
              <a:t> através da declaração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extern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26117" y="3140968"/>
            <a:ext cx="24413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auxiliar.cpp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ler()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11584750" y="638074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B7FA0-8AB9-484D-B951-A0D4705023B7}"/>
              </a:ext>
            </a:extLst>
          </p:cNvPr>
          <p:cNvSpPr/>
          <p:nvPr/>
        </p:nvSpPr>
        <p:spPr>
          <a:xfrm>
            <a:off x="8184232" y="3571855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definição</a:t>
            </a:r>
            <a:r>
              <a:rPr lang="pt-BR" sz="2000" dirty="0"/>
              <a:t> da variável só pode ocorrer uma vez, mas uma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declaração</a:t>
            </a:r>
            <a:r>
              <a:rPr lang="pt-BR" sz="2000" dirty="0"/>
              <a:t> </a:t>
            </a:r>
            <a:r>
              <a:rPr lang="pt-BR" sz="2000" dirty="0" err="1"/>
              <a:t>extern</a:t>
            </a:r>
            <a:r>
              <a:rPr lang="pt-BR" sz="2000" dirty="0"/>
              <a:t> pode ser feita para cada arquivo que pretende usar essa variável.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7528" y="3140968"/>
            <a:ext cx="2664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principal.cpp</a:t>
            </a:r>
          </a:p>
          <a:p>
            <a:endParaRPr lang="pt-BR" sz="16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A2CC714-8E48-48EF-BF8B-E838393AB8DB}"/>
              </a:ext>
            </a:extLst>
          </p:cNvPr>
          <p:cNvSpPr/>
          <p:nvPr/>
        </p:nvSpPr>
        <p:spPr>
          <a:xfrm>
            <a:off x="5026119" y="3626170"/>
            <a:ext cx="236602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F18111-B9D1-484C-9754-F6B8F20B21F9}"/>
              </a:ext>
            </a:extLst>
          </p:cNvPr>
          <p:cNvSpPr/>
          <p:nvPr/>
        </p:nvSpPr>
        <p:spPr>
          <a:xfrm>
            <a:off x="1847529" y="3626170"/>
            <a:ext cx="229517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6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global </a:t>
            </a:r>
            <a:r>
              <a:rPr lang="pt-BR" dirty="0"/>
              <a:t>declarada com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pt-BR" dirty="0"/>
              <a:t> possui ligação interna, ou seja,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é limitado ao arquivo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FF2A03E-E6E2-4B89-BADE-38C90883C3E9}"/>
              </a:ext>
            </a:extLst>
          </p:cNvPr>
          <p:cNvSpPr/>
          <p:nvPr/>
        </p:nvSpPr>
        <p:spPr>
          <a:xfrm>
            <a:off x="5026116" y="3140968"/>
            <a:ext cx="27465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auxiliar.cpp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tamanho;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calcular(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ler()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24195C-067B-4558-BC92-80F6246DDDD4}"/>
              </a:ext>
            </a:extLst>
          </p:cNvPr>
          <p:cNvSpPr/>
          <p:nvPr/>
        </p:nvSpPr>
        <p:spPr>
          <a:xfrm>
            <a:off x="1847528" y="3140968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// principal.cpp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tamanho = 1000;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0BCC5D1-0666-42A2-BAF3-9A403697E038}"/>
              </a:ext>
            </a:extLst>
          </p:cNvPr>
          <p:cNvSpPr/>
          <p:nvPr/>
        </p:nvSpPr>
        <p:spPr>
          <a:xfrm>
            <a:off x="5026116" y="3861048"/>
            <a:ext cx="2746540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6D22CB-54CA-4E65-89A7-F4143A03AB1A}"/>
              </a:ext>
            </a:extLst>
          </p:cNvPr>
          <p:cNvSpPr/>
          <p:nvPr/>
        </p:nvSpPr>
        <p:spPr>
          <a:xfrm>
            <a:off x="1847526" y="3861048"/>
            <a:ext cx="2664295" cy="360040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Estático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A52634D-77F9-459C-8B46-35E81D79BE5C}"/>
              </a:ext>
            </a:extLst>
          </p:cNvPr>
          <p:cNvSpPr/>
          <p:nvPr/>
        </p:nvSpPr>
        <p:spPr>
          <a:xfrm>
            <a:off x="8184232" y="3694966"/>
            <a:ext cx="30345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Cada arquivo possui uma variável "</a:t>
            </a:r>
            <a:r>
              <a:rPr lang="pt-BR" sz="2000" dirty="0" err="1"/>
              <a:t>indice</a:t>
            </a:r>
            <a:r>
              <a:rPr lang="pt-BR" sz="2000" dirty="0"/>
              <a:t>" diferente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há choque de nomes </a:t>
            </a:r>
            <a:r>
              <a:rPr lang="pt-BR" sz="2000" dirty="0"/>
              <a:t>porque o escopo é limitado ao arquivo.</a:t>
            </a:r>
          </a:p>
        </p:txBody>
      </p:sp>
    </p:spTree>
    <p:extLst>
      <p:ext uri="{BB962C8B-B14F-4D97-AF65-F5344CB8AC3E}">
        <p14:creationId xmlns:p14="http://schemas.microsoft.com/office/powerpoint/2010/main" val="360550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3509</TotalTime>
  <Words>2813</Words>
  <Application>Microsoft Office PowerPoint</Application>
  <PresentationFormat>Widescreen</PresentationFormat>
  <Paragraphs>626</Paragraphs>
  <Slides>35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Armazenamento e Referências</vt:lpstr>
      <vt:lpstr>Introdução</vt:lpstr>
      <vt:lpstr>Introdução</vt:lpstr>
      <vt:lpstr>Armazenamento</vt:lpstr>
      <vt:lpstr>Escopo e Ligação</vt:lpstr>
      <vt:lpstr>Armazenamento Automático</vt:lpstr>
      <vt:lpstr>Armazenamento Estático</vt:lpstr>
      <vt:lpstr>Armazenamento Estático</vt:lpstr>
      <vt:lpstr>Armazenamento Estático</vt:lpstr>
      <vt:lpstr>Armazenamento Estático</vt:lpstr>
      <vt:lpstr>Armazenamento Estático</vt:lpstr>
      <vt:lpstr>Armazenamento Thread</vt:lpstr>
      <vt:lpstr>Armazenamento Dinâmico</vt:lpstr>
      <vt:lpstr>Referências</vt:lpstr>
      <vt:lpstr>Referências</vt:lpstr>
      <vt:lpstr>Referências</vt:lpstr>
      <vt:lpstr>Referências</vt:lpstr>
      <vt:lpstr>Referências</vt:lpstr>
      <vt:lpstr>Referências e Ponteiros</vt:lpstr>
      <vt:lpstr>Referências e Ponteiros</vt:lpstr>
      <vt:lpstr>Referências e Ponteiros</vt:lpstr>
      <vt:lpstr>Referências e Ponteiros</vt:lpstr>
      <vt:lpstr>Referências e Ponteiros</vt:lpstr>
      <vt:lpstr>Usos de Referências</vt:lpstr>
      <vt:lpstr>Referências e Funções</vt:lpstr>
      <vt:lpstr>Referências e Funções</vt:lpstr>
      <vt:lpstr>Referências e Funções</vt:lpstr>
      <vt:lpstr>Referências com Registros</vt:lpstr>
      <vt:lpstr>Referências com Registros</vt:lpstr>
      <vt:lpstr>Referências com Registros</vt:lpstr>
      <vt:lpstr>Referências com Registros</vt:lpstr>
      <vt:lpstr>Referências com Registros</vt:lpstr>
      <vt:lpstr>Resumo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String e C++ Moderno</dc:title>
  <dc:creator>Judson Santiago</dc:creator>
  <cp:keywords>String;C++11</cp:keywords>
  <cp:lastModifiedBy>Judson Santiago</cp:lastModifiedBy>
  <cp:revision>1087</cp:revision>
  <dcterms:created xsi:type="dcterms:W3CDTF">2009-04-23T16:40:18Z</dcterms:created>
  <dcterms:modified xsi:type="dcterms:W3CDTF">2019-10-02T00:47:24Z</dcterms:modified>
</cp:coreProperties>
</file>