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9" autoAdjust="0"/>
  </p:normalViewPr>
  <p:slideViewPr>
    <p:cSldViewPr>
      <p:cViewPr varScale="1">
        <p:scale>
          <a:sx n="100" d="100"/>
          <a:sy n="100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A408020-671F-4387-AF50-8569D242C90D}"/>
  </pc:docChgLst>
  <pc:docChgLst>
    <pc:chgData name="Judson Santiago" userId="ebb108da2f256286" providerId="LiveId" clId="{EA8458FB-86F3-4A63-A70B-4BC5779B0408}"/>
    <pc:docChg chg="modSld">
      <pc:chgData name="Judson Santiago" userId="ebb108da2f256286" providerId="LiveId" clId="{EA8458FB-86F3-4A63-A70B-4BC5779B0408}" dt="2020-02-03T19:30:55.468" v="13" actId="1076"/>
      <pc:docMkLst>
        <pc:docMk/>
      </pc:docMkLst>
      <pc:sldChg chg="modSp modNotesTx">
        <pc:chgData name="Judson Santiago" userId="ebb108da2f256286" providerId="LiveId" clId="{EA8458FB-86F3-4A63-A70B-4BC5779B0408}" dt="2020-02-03T19:30:55.468" v="13" actId="1076"/>
        <pc:sldMkLst>
          <pc:docMk/>
          <pc:sldMk cId="3214394987" sldId="263"/>
        </pc:sldMkLst>
        <pc:spChg chg="mod">
          <ac:chgData name="Judson Santiago" userId="ebb108da2f256286" providerId="LiveId" clId="{EA8458FB-86F3-4A63-A70B-4BC5779B0408}" dt="2020-02-03T19:30:55.468" v="13" actId="1076"/>
          <ac:spMkLst>
            <pc:docMk/>
            <pc:sldMk cId="3214394987" sldId="263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271D9010-6638-4E59-9F69-BDFD59744F08}"/>
  </pc:docChgLst>
  <pc:docChgLst>
    <pc:chgData name="Judson Santiago" userId="ebb108da2f256286" providerId="LiveId" clId="{7C92A4EE-9AED-4E90-BC3A-B927BB330D71}"/>
    <pc:docChg chg="modSld">
      <pc:chgData name="Judson Santiago" userId="ebb108da2f256286" providerId="LiveId" clId="{7C92A4EE-9AED-4E90-BC3A-B927BB330D71}" dt="2019-10-06T20:30:37.435" v="37" actId="20577"/>
      <pc:docMkLst>
        <pc:docMk/>
      </pc:docMkLst>
      <pc:sldChg chg="addSp modSp">
        <pc:chgData name="Judson Santiago" userId="ebb108da2f256286" providerId="LiveId" clId="{7C92A4EE-9AED-4E90-BC3A-B927BB330D71}" dt="2019-10-06T20:27:48.691" v="0" actId="164"/>
        <pc:sldMkLst>
          <pc:docMk/>
          <pc:sldMk cId="313562496" sldId="257"/>
        </pc:sldMkLst>
        <pc:spChg chg="mod">
          <ac:chgData name="Judson Santiago" userId="ebb108da2f256286" providerId="LiveId" clId="{7C92A4EE-9AED-4E90-BC3A-B927BB330D71}" dt="2019-10-06T20:27:48.691" v="0" actId="164"/>
          <ac:spMkLst>
            <pc:docMk/>
            <pc:sldMk cId="313562496" sldId="257"/>
            <ac:spMk id="4" creationId="{00000000-0000-0000-0000-000000000000}"/>
          </ac:spMkLst>
        </pc:spChg>
        <pc:spChg chg="mod">
          <ac:chgData name="Judson Santiago" userId="ebb108da2f256286" providerId="LiveId" clId="{7C92A4EE-9AED-4E90-BC3A-B927BB330D71}" dt="2019-10-06T20:27:48.691" v="0" actId="164"/>
          <ac:spMkLst>
            <pc:docMk/>
            <pc:sldMk cId="313562496" sldId="257"/>
            <ac:spMk id="15" creationId="{F926AF59-C38C-4254-A5D4-158907BC8AE7}"/>
          </ac:spMkLst>
        </pc:spChg>
        <pc:spChg chg="mod">
          <ac:chgData name="Judson Santiago" userId="ebb108da2f256286" providerId="LiveId" clId="{7C92A4EE-9AED-4E90-BC3A-B927BB330D71}" dt="2019-10-06T20:27:48.691" v="0" actId="164"/>
          <ac:spMkLst>
            <pc:docMk/>
            <pc:sldMk cId="313562496" sldId="257"/>
            <ac:spMk id="22" creationId="{00000000-0000-0000-0000-000000000000}"/>
          </ac:spMkLst>
        </pc:spChg>
        <pc:grpChg chg="add mod">
          <ac:chgData name="Judson Santiago" userId="ebb108da2f256286" providerId="LiveId" clId="{7C92A4EE-9AED-4E90-BC3A-B927BB330D71}" dt="2019-10-06T20:27:48.691" v="0" actId="164"/>
          <ac:grpSpMkLst>
            <pc:docMk/>
            <pc:sldMk cId="313562496" sldId="257"/>
            <ac:grpSpMk id="5" creationId="{8638533C-5C72-4551-A327-EA8CB1B16900}"/>
          </ac:grpSpMkLst>
        </pc:grpChg>
        <pc:cxnChg chg="mod">
          <ac:chgData name="Judson Santiago" userId="ebb108da2f256286" providerId="LiveId" clId="{7C92A4EE-9AED-4E90-BC3A-B927BB330D71}" dt="2019-10-06T20:27:48.691" v="0" actId="164"/>
          <ac:cxnSpMkLst>
            <pc:docMk/>
            <pc:sldMk cId="313562496" sldId="257"/>
            <ac:cxnSpMk id="13" creationId="{D9238E5D-F448-4BEB-B350-8E508DE6C400}"/>
          </ac:cxnSpMkLst>
        </pc:cxnChg>
        <pc:cxnChg chg="mod">
          <ac:chgData name="Judson Santiago" userId="ebb108da2f256286" providerId="LiveId" clId="{7C92A4EE-9AED-4E90-BC3A-B927BB330D71}" dt="2019-10-06T20:27:48.691" v="0" actId="164"/>
          <ac:cxnSpMkLst>
            <pc:docMk/>
            <pc:sldMk cId="313562496" sldId="257"/>
            <ac:cxnSpMk id="16" creationId="{00000000-0000-0000-0000-000000000000}"/>
          </ac:cxnSpMkLst>
        </pc:cxnChg>
      </pc:sldChg>
      <pc:sldChg chg="modSp">
        <pc:chgData name="Judson Santiago" userId="ebb108da2f256286" providerId="LiveId" clId="{7C92A4EE-9AED-4E90-BC3A-B927BB330D71}" dt="2019-10-06T20:30:37.435" v="37" actId="20577"/>
        <pc:sldMkLst>
          <pc:docMk/>
          <pc:sldMk cId="2998492652" sldId="260"/>
        </pc:sldMkLst>
        <pc:spChg chg="mod">
          <ac:chgData name="Judson Santiago" userId="ebb108da2f256286" providerId="LiveId" clId="{7C92A4EE-9AED-4E90-BC3A-B927BB330D71}" dt="2019-10-06T20:30:37.435" v="37" actId="20577"/>
          <ac:spMkLst>
            <pc:docMk/>
            <pc:sldMk cId="2998492652" sldId="260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895472FC-6389-456E-8AE9-6BA92CC4E5BD}"/>
    <pc:docChg chg="modSld">
      <pc:chgData name="Judson Santiago" userId="ebb108da2f256286" providerId="LiveId" clId="{895472FC-6389-456E-8AE9-6BA92CC4E5BD}" dt="2019-10-06T20:44:30.023" v="36" actId="20577"/>
      <pc:docMkLst>
        <pc:docMk/>
      </pc:docMkLst>
      <pc:sldChg chg="modSp">
        <pc:chgData name="Judson Santiago" userId="ebb108da2f256286" providerId="LiveId" clId="{895472FC-6389-456E-8AE9-6BA92CC4E5BD}" dt="2019-10-06T20:44:30.023" v="36" actId="20577"/>
        <pc:sldMkLst>
          <pc:docMk/>
          <pc:sldMk cId="852972999" sldId="268"/>
        </pc:sldMkLst>
        <pc:spChg chg="mod">
          <ac:chgData name="Judson Santiago" userId="ebb108da2f256286" providerId="LiveId" clId="{895472FC-6389-456E-8AE9-6BA92CC4E5BD}" dt="2019-10-06T20:44:30.023" v="36" actId="20577"/>
          <ac:spMkLst>
            <pc:docMk/>
            <pc:sldMk cId="852972999" sldId="268"/>
            <ac:spMk id="4" creationId="{00000000-0000-0000-0000-000000000000}"/>
          </ac:spMkLst>
        </pc:spChg>
      </pc:sldChg>
      <pc:sldChg chg="modSp">
        <pc:chgData name="Judson Santiago" userId="ebb108da2f256286" providerId="LiveId" clId="{895472FC-6389-456E-8AE9-6BA92CC4E5BD}" dt="2019-10-06T20:40:08.797" v="23" actId="6549"/>
        <pc:sldMkLst>
          <pc:docMk/>
          <pc:sldMk cId="1499938257" sldId="273"/>
        </pc:sldMkLst>
        <pc:spChg chg="mod">
          <ac:chgData name="Judson Santiago" userId="ebb108da2f256286" providerId="LiveId" clId="{895472FC-6389-456E-8AE9-6BA92CC4E5BD}" dt="2019-10-06T20:40:08.797" v="23" actId="6549"/>
          <ac:spMkLst>
            <pc:docMk/>
            <pc:sldMk cId="1499938257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895472FC-6389-456E-8AE9-6BA92CC4E5BD}" dt="2019-10-06T20:40:03.427" v="22" actId="20577"/>
        <pc:sldMkLst>
          <pc:docMk/>
          <pc:sldMk cId="3344378258" sldId="274"/>
        </pc:sldMkLst>
        <pc:spChg chg="mod">
          <ac:chgData name="Judson Santiago" userId="ebb108da2f256286" providerId="LiveId" clId="{895472FC-6389-456E-8AE9-6BA92CC4E5BD}" dt="2019-10-06T20:40:03.427" v="22" actId="20577"/>
          <ac:spMkLst>
            <pc:docMk/>
            <pc:sldMk cId="3344378258" sldId="274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9555318F-1B49-444C-AC01-1A6FB01399AE}"/>
    <pc:docChg chg="undo redo custSel modSld">
      <pc:chgData name="Judson Santiago" userId="ebb108da2f256286" providerId="LiveId" clId="{9555318F-1B49-444C-AC01-1A6FB01399AE}" dt="2019-03-15T16:57:32.183" v="409" actId="20577"/>
      <pc:docMkLst>
        <pc:docMk/>
      </pc:docMkLst>
      <pc:sldChg chg="addSp delSp modSp">
        <pc:chgData name="Judson Santiago" userId="ebb108da2f256286" providerId="LiveId" clId="{9555318F-1B49-444C-AC01-1A6FB01399AE}" dt="2019-03-14T18:15:08.272" v="117" actId="20577"/>
        <pc:sldMkLst>
          <pc:docMk/>
          <pc:sldMk cId="313562496" sldId="257"/>
        </pc:sldMkLst>
        <pc:spChg chg="mod">
          <ac:chgData name="Judson Santiago" userId="ebb108da2f256286" providerId="LiveId" clId="{9555318F-1B49-444C-AC01-1A6FB01399AE}" dt="2019-03-14T18:07:41.213" v="3" actId="404"/>
          <ac:spMkLst>
            <pc:docMk/>
            <pc:sldMk cId="313562496" sldId="257"/>
            <ac:spMk id="3" creationId="{00000000-0000-0000-0000-000000000000}"/>
          </ac:spMkLst>
        </pc:spChg>
        <pc:spChg chg="mod topLvl">
          <ac:chgData name="Judson Santiago" userId="ebb108da2f256286" providerId="LiveId" clId="{9555318F-1B49-444C-AC01-1A6FB01399AE}" dt="2019-03-14T18:10:37.377" v="17" actId="165"/>
          <ac:spMkLst>
            <pc:docMk/>
            <pc:sldMk cId="313562496" sldId="257"/>
            <ac:spMk id="4" creationId="{00000000-0000-0000-0000-000000000000}"/>
          </ac:spMkLst>
        </pc:spChg>
        <pc:spChg chg="del mod topLvl">
          <ac:chgData name="Judson Santiago" userId="ebb108da2f256286" providerId="LiveId" clId="{9555318F-1B49-444C-AC01-1A6FB01399AE}" dt="2019-03-14T18:13:35.280" v="87" actId="478"/>
          <ac:spMkLst>
            <pc:docMk/>
            <pc:sldMk cId="313562496" sldId="257"/>
            <ac:spMk id="11" creationId="{00000000-0000-0000-0000-000000000000}"/>
          </ac:spMkLst>
        </pc:spChg>
        <pc:spChg chg="add del mod">
          <ac:chgData name="Judson Santiago" userId="ebb108da2f256286" providerId="LiveId" clId="{9555318F-1B49-444C-AC01-1A6FB01399AE}" dt="2019-03-14T18:13:06.443" v="60" actId="478"/>
          <ac:spMkLst>
            <pc:docMk/>
            <pc:sldMk cId="313562496" sldId="257"/>
            <ac:spMk id="14" creationId="{B649FAD0-2215-473E-9A6C-008BFCDD8E8C}"/>
          </ac:spMkLst>
        </pc:spChg>
        <pc:spChg chg="add mod">
          <ac:chgData name="Judson Santiago" userId="ebb108da2f256286" providerId="LiveId" clId="{9555318F-1B49-444C-AC01-1A6FB01399AE}" dt="2019-03-14T18:14:23.656" v="109" actId="1076"/>
          <ac:spMkLst>
            <pc:docMk/>
            <pc:sldMk cId="313562496" sldId="257"/>
            <ac:spMk id="15" creationId="{F926AF59-C38C-4254-A5D4-158907BC8AE7}"/>
          </ac:spMkLst>
        </pc:spChg>
        <pc:spChg chg="del mod topLvl">
          <ac:chgData name="Judson Santiago" userId="ebb108da2f256286" providerId="LiveId" clId="{9555318F-1B49-444C-AC01-1A6FB01399AE}" dt="2019-03-14T18:10:46.296" v="20" actId="478"/>
          <ac:spMkLst>
            <pc:docMk/>
            <pc:sldMk cId="313562496" sldId="257"/>
            <ac:spMk id="21" creationId="{00000000-0000-0000-0000-000000000000}"/>
          </ac:spMkLst>
        </pc:spChg>
        <pc:spChg chg="add del mod topLvl">
          <ac:chgData name="Judson Santiago" userId="ebb108da2f256286" providerId="LiveId" clId="{9555318F-1B49-444C-AC01-1A6FB01399AE}" dt="2019-03-14T18:15:08.272" v="117" actId="20577"/>
          <ac:spMkLst>
            <pc:docMk/>
            <pc:sldMk cId="313562496" sldId="257"/>
            <ac:spMk id="22" creationId="{00000000-0000-0000-0000-000000000000}"/>
          </ac:spMkLst>
        </pc:spChg>
        <pc:grpChg chg="add del mod">
          <ac:chgData name="Judson Santiago" userId="ebb108da2f256286" providerId="LiveId" clId="{9555318F-1B49-444C-AC01-1A6FB01399AE}" dt="2019-03-14T18:10:37.377" v="17" actId="165"/>
          <ac:grpSpMkLst>
            <pc:docMk/>
            <pc:sldMk cId="313562496" sldId="257"/>
            <ac:grpSpMk id="5" creationId="{01DA063D-D971-4F4A-AB97-4718B98FD5E8}"/>
          </ac:grpSpMkLst>
        </pc:grpChg>
        <pc:cxnChg chg="del mod topLvl">
          <ac:chgData name="Judson Santiago" userId="ebb108da2f256286" providerId="LiveId" clId="{9555318F-1B49-444C-AC01-1A6FB01399AE}" dt="2019-03-14T18:12:11.206" v="27" actId="478"/>
          <ac:cxnSpMkLst>
            <pc:docMk/>
            <pc:sldMk cId="313562496" sldId="257"/>
            <ac:cxnSpMk id="12" creationId="{00000000-0000-0000-0000-000000000000}"/>
          </ac:cxnSpMkLst>
        </pc:cxnChg>
        <pc:cxnChg chg="add mod">
          <ac:chgData name="Judson Santiago" userId="ebb108da2f256286" providerId="LiveId" clId="{9555318F-1B49-444C-AC01-1A6FB01399AE}" dt="2019-03-14T18:11:23.139" v="25" actId="1076"/>
          <ac:cxnSpMkLst>
            <pc:docMk/>
            <pc:sldMk cId="313562496" sldId="257"/>
            <ac:cxnSpMk id="13" creationId="{D9238E5D-F448-4BEB-B350-8E508DE6C400}"/>
          </ac:cxnSpMkLst>
        </pc:cxnChg>
        <pc:cxnChg chg="mod topLvl">
          <ac:chgData name="Judson Santiago" userId="ebb108da2f256286" providerId="LiveId" clId="{9555318F-1B49-444C-AC01-1A6FB01399AE}" dt="2019-03-14T18:11:16.141" v="24" actId="1076"/>
          <ac:cxnSpMkLst>
            <pc:docMk/>
            <pc:sldMk cId="313562496" sldId="257"/>
            <ac:cxnSpMk id="16" creationId="{00000000-0000-0000-0000-000000000000}"/>
          </ac:cxnSpMkLst>
        </pc:cxnChg>
      </pc:sldChg>
      <pc:sldChg chg="modSp">
        <pc:chgData name="Judson Santiago" userId="ebb108da2f256286" providerId="LiveId" clId="{9555318F-1B49-444C-AC01-1A6FB01399AE}" dt="2019-03-14T18:17:27.563" v="161" actId="14"/>
        <pc:sldMkLst>
          <pc:docMk/>
          <pc:sldMk cId="698136390" sldId="258"/>
        </pc:sldMkLst>
        <pc:spChg chg="mod">
          <ac:chgData name="Judson Santiago" userId="ebb108da2f256286" providerId="LiveId" clId="{9555318F-1B49-444C-AC01-1A6FB01399AE}" dt="2019-03-14T18:17:27.563" v="161" actId="14"/>
          <ac:spMkLst>
            <pc:docMk/>
            <pc:sldMk cId="698136390" sldId="258"/>
            <ac:spMk id="3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16:18.633" v="132" actId="20577"/>
          <ac:spMkLst>
            <pc:docMk/>
            <pc:sldMk cId="698136390" sldId="258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22:00.022" v="199" actId="20577"/>
        <pc:sldMkLst>
          <pc:docMk/>
          <pc:sldMk cId="2555692240" sldId="261"/>
        </pc:sldMkLst>
        <pc:spChg chg="mod">
          <ac:chgData name="Judson Santiago" userId="ebb108da2f256286" providerId="LiveId" clId="{9555318F-1B49-444C-AC01-1A6FB01399AE}" dt="2019-03-14T18:22:00.022" v="199" actId="20577"/>
          <ac:spMkLst>
            <pc:docMk/>
            <pc:sldMk cId="255569224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24:07.485" v="201" actId="6549"/>
        <pc:sldMkLst>
          <pc:docMk/>
          <pc:sldMk cId="2795324987" sldId="262"/>
        </pc:sldMkLst>
        <pc:spChg chg="mod">
          <ac:chgData name="Judson Santiago" userId="ebb108da2f256286" providerId="LiveId" clId="{9555318F-1B49-444C-AC01-1A6FB01399AE}" dt="2019-03-14T18:24:07.485" v="201" actId="6549"/>
          <ac:spMkLst>
            <pc:docMk/>
            <pc:sldMk cId="2795324987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35:47.893" v="251" actId="20577"/>
        <pc:sldMkLst>
          <pc:docMk/>
          <pc:sldMk cId="4165071367" sldId="266"/>
        </pc:sldMkLst>
        <pc:spChg chg="mod">
          <ac:chgData name="Judson Santiago" userId="ebb108da2f256286" providerId="LiveId" clId="{9555318F-1B49-444C-AC01-1A6FB01399AE}" dt="2019-03-14T18:35:47.893" v="251" actId="20577"/>
          <ac:spMkLst>
            <pc:docMk/>
            <pc:sldMk cId="4165071367" sldId="266"/>
            <ac:spMk id="3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5T16:57:32.183" v="409" actId="20577"/>
        <pc:sldMkLst>
          <pc:docMk/>
          <pc:sldMk cId="1399095165" sldId="267"/>
        </pc:sldMkLst>
        <pc:spChg chg="mod">
          <ac:chgData name="Judson Santiago" userId="ebb108da2f256286" providerId="LiveId" clId="{9555318F-1B49-444C-AC01-1A6FB01399AE}" dt="2019-03-15T16:57:32.183" v="409" actId="20577"/>
          <ac:spMkLst>
            <pc:docMk/>
            <pc:sldMk cId="1399095165" sldId="267"/>
            <ac:spMk id="3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38:23.069" v="279" actId="207"/>
          <ac:spMkLst>
            <pc:docMk/>
            <pc:sldMk cId="1399095165" sldId="267"/>
            <ac:spMk id="7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39:06.123" v="284" actId="20577"/>
        <pc:sldMkLst>
          <pc:docMk/>
          <pc:sldMk cId="852972999" sldId="268"/>
        </pc:sldMkLst>
        <pc:spChg chg="mod">
          <ac:chgData name="Judson Santiago" userId="ebb108da2f256286" providerId="LiveId" clId="{9555318F-1B49-444C-AC01-1A6FB01399AE}" dt="2019-03-14T18:39:06.123" v="284" actId="20577"/>
          <ac:spMkLst>
            <pc:docMk/>
            <pc:sldMk cId="852972999" sldId="268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41:26.764" v="320" actId="20577"/>
        <pc:sldMkLst>
          <pc:docMk/>
          <pc:sldMk cId="1769214184" sldId="269"/>
        </pc:sldMkLst>
        <pc:spChg chg="mod">
          <ac:chgData name="Judson Santiago" userId="ebb108da2f256286" providerId="LiveId" clId="{9555318F-1B49-444C-AC01-1A6FB01399AE}" dt="2019-03-14T18:41:26.764" v="320" actId="20577"/>
          <ac:spMkLst>
            <pc:docMk/>
            <pc:sldMk cId="1769214184" sldId="269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9555318F-1B49-444C-AC01-1A6FB01399AE}" dt="2019-03-14T18:44:45.056" v="365" actId="313"/>
        <pc:sldMkLst>
          <pc:docMk/>
          <pc:sldMk cId="2131551148" sldId="270"/>
        </pc:sldMkLst>
        <pc:spChg chg="mod">
          <ac:chgData name="Judson Santiago" userId="ebb108da2f256286" providerId="LiveId" clId="{9555318F-1B49-444C-AC01-1A6FB01399AE}" dt="2019-03-14T18:43:53.928" v="332" actId="15"/>
          <ac:spMkLst>
            <pc:docMk/>
            <pc:sldMk cId="2131551148" sldId="270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9555318F-1B49-444C-AC01-1A6FB01399AE}" dt="2019-03-14T18:47:19.903" v="385" actId="12788"/>
        <pc:sldMkLst>
          <pc:docMk/>
          <pc:sldMk cId="1930122070" sldId="271"/>
        </pc:sldMkLst>
        <pc:spChg chg="del mod">
          <ac:chgData name="Judson Santiago" userId="ebb108da2f256286" providerId="LiveId" clId="{9555318F-1B49-444C-AC01-1A6FB01399AE}" dt="2019-03-14T18:45:59.591" v="374" actId="478"/>
          <ac:spMkLst>
            <pc:docMk/>
            <pc:sldMk cId="1930122070" sldId="271"/>
            <ac:spMk id="4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6" creationId="{00000000-0000-0000-0000-000000000000}"/>
          </ac:spMkLst>
        </pc:spChg>
        <pc:spChg chg="add 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9" creationId="{EE9B9966-7597-433C-8517-B2816294847E}"/>
          </ac:spMkLst>
        </pc:spChg>
        <pc:spChg chg="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10" creationId="{00000000-0000-0000-0000-000000000000}"/>
          </ac:spMkLst>
        </pc:spChg>
        <pc:spChg chg="add 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12" creationId="{3EB61FCD-6E6B-47D8-8057-DEEA28BA89A9}"/>
          </ac:spMkLst>
        </pc:spChg>
        <pc:spChg chg="add mod">
          <ac:chgData name="Judson Santiago" userId="ebb108da2f256286" providerId="LiveId" clId="{9555318F-1B49-444C-AC01-1A6FB01399AE}" dt="2019-03-14T18:47:12.553" v="382" actId="164"/>
          <ac:spMkLst>
            <pc:docMk/>
            <pc:sldMk cId="1930122070" sldId="271"/>
            <ac:spMk id="14" creationId="{A8430907-7241-4287-9C3E-1F4D046C01AF}"/>
          </ac:spMkLst>
        </pc:spChg>
        <pc:grpChg chg="add mod">
          <ac:chgData name="Judson Santiago" userId="ebb108da2f256286" providerId="LiveId" clId="{9555318F-1B49-444C-AC01-1A6FB01399AE}" dt="2019-03-14T18:47:19.903" v="385" actId="12788"/>
          <ac:grpSpMkLst>
            <pc:docMk/>
            <pc:sldMk cId="1930122070" sldId="271"/>
            <ac:grpSpMk id="5" creationId="{1BCD107C-EC1F-41A0-B53B-D2A1F8EE05A6}"/>
          </ac:grpSpMkLst>
        </pc:grpChg>
        <pc:cxnChg chg="mod">
          <ac:chgData name="Judson Santiago" userId="ebb108da2f256286" providerId="LiveId" clId="{9555318F-1B49-444C-AC01-1A6FB01399AE}" dt="2019-03-14T18:47:12.553" v="382" actId="164"/>
          <ac:cxnSpMkLst>
            <pc:docMk/>
            <pc:sldMk cId="1930122070" sldId="271"/>
            <ac:cxnSpMk id="8" creationId="{00000000-0000-0000-0000-000000000000}"/>
          </ac:cxnSpMkLst>
        </pc:cxnChg>
        <pc:cxnChg chg="mod">
          <ac:chgData name="Judson Santiago" userId="ebb108da2f256286" providerId="LiveId" clId="{9555318F-1B49-444C-AC01-1A6FB01399AE}" dt="2019-03-14T18:47:12.553" v="382" actId="164"/>
          <ac:cxnSpMkLst>
            <pc:docMk/>
            <pc:sldMk cId="1930122070" sldId="271"/>
            <ac:cxnSpMk id="11" creationId="{00000000-0000-0000-0000-000000000000}"/>
          </ac:cxnSpMkLst>
        </pc:cxnChg>
        <pc:cxnChg chg="add mod">
          <ac:chgData name="Judson Santiago" userId="ebb108da2f256286" providerId="LiveId" clId="{9555318F-1B49-444C-AC01-1A6FB01399AE}" dt="2019-03-14T18:47:12.553" v="382" actId="164"/>
          <ac:cxnSpMkLst>
            <pc:docMk/>
            <pc:sldMk cId="1930122070" sldId="271"/>
            <ac:cxnSpMk id="13" creationId="{E0758948-841C-4A26-8D57-9BA3FF4B5EE9}"/>
          </ac:cxnSpMkLst>
        </pc:cxnChg>
        <pc:cxnChg chg="add mod">
          <ac:chgData name="Judson Santiago" userId="ebb108da2f256286" providerId="LiveId" clId="{9555318F-1B49-444C-AC01-1A6FB01399AE}" dt="2019-03-14T18:47:12.553" v="382" actId="164"/>
          <ac:cxnSpMkLst>
            <pc:docMk/>
            <pc:sldMk cId="1930122070" sldId="271"/>
            <ac:cxnSpMk id="15" creationId="{C142A8AB-5188-42A8-A9AF-58DE7EA86B07}"/>
          </ac:cxnSpMkLst>
        </pc:cxnChg>
      </pc:sldChg>
      <pc:sldChg chg="modSp">
        <pc:chgData name="Judson Santiago" userId="ebb108da2f256286" providerId="LiveId" clId="{9555318F-1B49-444C-AC01-1A6FB01399AE}" dt="2019-03-14T18:49:47.788" v="398" actId="1038"/>
        <pc:sldMkLst>
          <pc:docMk/>
          <pc:sldMk cId="1476984341" sldId="272"/>
        </pc:sldMkLst>
        <pc:spChg chg="mod">
          <ac:chgData name="Judson Santiago" userId="ebb108da2f256286" providerId="LiveId" clId="{9555318F-1B49-444C-AC01-1A6FB01399AE}" dt="2019-03-14T18:49:47.788" v="398" actId="1038"/>
          <ac:spMkLst>
            <pc:docMk/>
            <pc:sldMk cId="1476984341" sldId="272"/>
            <ac:spMk id="9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49:47.788" v="398" actId="1038"/>
          <ac:spMkLst>
            <pc:docMk/>
            <pc:sldMk cId="1476984341" sldId="272"/>
            <ac:spMk id="10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49:47.788" v="398" actId="1038"/>
          <ac:spMkLst>
            <pc:docMk/>
            <pc:sldMk cId="1476984341" sldId="272"/>
            <ac:spMk id="12" creationId="{00000000-0000-0000-0000-000000000000}"/>
          </ac:spMkLst>
        </pc:spChg>
        <pc:spChg chg="mod">
          <ac:chgData name="Judson Santiago" userId="ebb108da2f256286" providerId="LiveId" clId="{9555318F-1B49-444C-AC01-1A6FB01399AE}" dt="2019-03-14T18:49:47.788" v="398" actId="1038"/>
          <ac:spMkLst>
            <pc:docMk/>
            <pc:sldMk cId="1476984341" sldId="272"/>
            <ac:spMk id="16" creationId="{00000000-0000-0000-0000-000000000000}"/>
          </ac:spMkLst>
        </pc:spChg>
        <pc:cxnChg chg="mod">
          <ac:chgData name="Judson Santiago" userId="ebb108da2f256286" providerId="LiveId" clId="{9555318F-1B49-444C-AC01-1A6FB01399AE}" dt="2019-03-14T18:49:47.788" v="398" actId="1038"/>
          <ac:cxnSpMkLst>
            <pc:docMk/>
            <pc:sldMk cId="1476984341" sldId="272"/>
            <ac:cxnSpMk id="7" creationId="{00000000-0000-0000-0000-000000000000}"/>
          </ac:cxnSpMkLst>
        </pc:cxnChg>
        <pc:cxnChg chg="mod">
          <ac:chgData name="Judson Santiago" userId="ebb108da2f256286" providerId="LiveId" clId="{9555318F-1B49-444C-AC01-1A6FB01399AE}" dt="2019-03-14T18:49:47.788" v="398" actId="1038"/>
          <ac:cxnSpMkLst>
            <pc:docMk/>
            <pc:sldMk cId="1476984341" sldId="272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9555318F-1B49-444C-AC01-1A6FB01399AE}" dt="2019-03-14T18:53:02.654" v="399" actId="108"/>
        <pc:sldMkLst>
          <pc:docMk/>
          <pc:sldMk cId="1499938257" sldId="273"/>
        </pc:sldMkLst>
        <pc:spChg chg="mod">
          <ac:chgData name="Judson Santiago" userId="ebb108da2f256286" providerId="LiveId" clId="{9555318F-1B49-444C-AC01-1A6FB01399AE}" dt="2019-03-14T18:53:02.654" v="399" actId="108"/>
          <ac:spMkLst>
            <pc:docMk/>
            <pc:sldMk cId="1499938257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55:30.607" v="407" actId="20577"/>
        <pc:sldMkLst>
          <pc:docMk/>
          <pc:sldMk cId="4119924024" sldId="277"/>
        </pc:sldMkLst>
        <pc:spChg chg="mod">
          <ac:chgData name="Judson Santiago" userId="ebb108da2f256286" providerId="LiveId" clId="{9555318F-1B49-444C-AC01-1A6FB01399AE}" dt="2019-03-14T18:55:30.607" v="407" actId="20577"/>
          <ac:spMkLst>
            <pc:docMk/>
            <pc:sldMk cId="4119924024" sldId="277"/>
            <ac:spMk id="4" creationId="{00000000-0000-0000-0000-000000000000}"/>
          </ac:spMkLst>
        </pc:spChg>
      </pc:sldChg>
      <pc:sldChg chg="modSp">
        <pc:chgData name="Judson Santiago" userId="ebb108da2f256286" providerId="LiveId" clId="{9555318F-1B49-444C-AC01-1A6FB01399AE}" dt="2019-03-14T18:56:25.674" v="408" actId="20577"/>
        <pc:sldMkLst>
          <pc:docMk/>
          <pc:sldMk cId="1024525772" sldId="278"/>
        </pc:sldMkLst>
        <pc:spChg chg="mod">
          <ac:chgData name="Judson Santiago" userId="ebb108da2f256286" providerId="LiveId" clId="{9555318F-1B49-444C-AC01-1A6FB01399AE}" dt="2019-03-14T18:56:25.674" v="408" actId="20577"/>
          <ac:spMkLst>
            <pc:docMk/>
            <pc:sldMk cId="1024525772" sldId="27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Estes recursos não são suportados pela linguagem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38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4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que a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função linha, construída anteriormente, poderia usar sobrecarga: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/>
              <a:t>Mas é bem mais simples usar argumentos padrão: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10,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'-’);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latin typeface="Consolas" pitchFamily="49" charset="0"/>
              <a:cs typeface="Consolas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6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676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04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43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Estudo suplementar: especialização</a:t>
            </a:r>
            <a:r>
              <a:rPr lang="pt-BR" baseline="0" dirty="0"/>
              <a:t> </a:t>
            </a:r>
            <a:r>
              <a:rPr lang="pt-BR" baseline="0"/>
              <a:t>de </a:t>
            </a:r>
            <a:r>
              <a:rPr lang="pt-BR" baseline="0" dirty="0"/>
              <a:t>T</a:t>
            </a:r>
            <a:r>
              <a:rPr lang="pt-BR" baseline="0"/>
              <a:t>emplates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37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argumentos são passados na ordem dos parâmetros</a:t>
            </a:r>
            <a:r>
              <a:rPr lang="pt-BR" baseline="0" dirty="0"/>
              <a:t>. Não tem como dizer que </a:t>
            </a:r>
            <a:r>
              <a:rPr lang="pt-BR" baseline="0" dirty="0" err="1"/>
              <a:t>ayrton</a:t>
            </a:r>
            <a:r>
              <a:rPr lang="pt-BR" baseline="0" dirty="0"/>
              <a:t>(5,2) deve inicializar n e j. Por isso os argumentos padrões devem vir no fim da lista de argumentos.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8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“</a:t>
            </a:r>
            <a:r>
              <a:rPr lang="pt-BR" dirty="0" err="1"/>
              <a:t>tam</a:t>
            </a:r>
            <a:r>
              <a:rPr lang="pt-BR" dirty="0"/>
              <a:t>"</a:t>
            </a:r>
            <a:r>
              <a:rPr lang="pt-BR" baseline="0" dirty="0"/>
              <a:t> foi colocada como primeiro argumento para permitir usar chamadas do tipo “linha(20)" sem precisar definir o caractere usado.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2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Código ASCII do * é 42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4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Assinaturas diferentes</a:t>
            </a:r>
            <a:r>
              <a:rPr lang="pt-BR" baseline="0" dirty="0"/>
              <a:t> implicam em número de parâmetros diferentes e/ou tipos dos parâmetros diferentes.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5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6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1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erros gerados pelo compilador ao tentar chamar função cubo(num)</a:t>
            </a:r>
            <a:endParaRPr lang="pt-BR" dirty="0"/>
          </a:p>
          <a:p>
            <a:r>
              <a:rPr lang="pt-BR" dirty="0"/>
              <a:t>A chamada</a:t>
            </a:r>
            <a:r>
              <a:rPr lang="pt-BR" baseline="0" dirty="0"/>
              <a:t> com um valor constante funciona porque não podemos criar uma referência não-constante para um valor constante, portanto não há ambiguidade.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15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4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03/02/2020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Templates e Sobrecarga de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preciso usar o tipo de argumento correto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O compilador não sabe para qual tipo deve converter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Não haveria problema se existisse apenas uma opção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428000"/>
            <a:ext cx="3223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ambígua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ano = 2014;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exibir(ano, 6);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4391780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#2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#3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#4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3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 podem causar problemas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compilador não á capaz de escolher qual função usar para a chamada abaixo: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Apesar da seguinte chamada funcionar: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31504" y="2414730"/>
            <a:ext cx="6896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cubo(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x);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função recebe um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cubo(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&amp; x);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assinatura idêntica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373781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num = 2.0;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cubo(num);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91544" y="5805264"/>
            <a:ext cx="930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cubo(2.0);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</a:rPr>
              <a:t>// referência não-constante não pode receber 2.0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07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casamento discrimina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de não-constantes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03512" y="2451660"/>
            <a:ext cx="69875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com sobrecarga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com sobrecarga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sem sobrecarga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apresentar(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sem sobrecarga</a:t>
            </a:r>
            <a:endParaRPr lang="pt-BR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constante"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* var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variável"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exibir(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exibir(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exibir(var);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exibir(char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mostrar(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mostrar(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mostrar(var);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mostrar(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apresentar(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Χ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nenhum casamento possível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apresentar(var);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apresentar(char *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9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37393" y="1556792"/>
            <a:ext cx="10363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cstring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tamanho(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tamanho(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num);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viagem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"Hawaii"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string de teste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 = 12345678;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valor de teste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"Tamanho da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tamanho(viagem);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"Tamanho do número: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tamanho(n);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7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1700808"/>
            <a:ext cx="817483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tamanho(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i++;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tamanho(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num)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digitos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(num /= 10)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digitos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++;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digitos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1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97768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Use sobrecarga para funções que fazem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semelhantes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diferentes</a:t>
            </a:r>
          </a:p>
          <a:p>
            <a:r>
              <a:rPr lang="pt-BR" dirty="0"/>
              <a:t>Prefira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padrão </a:t>
            </a:r>
            <a:r>
              <a:rPr lang="pt-BR" dirty="0"/>
              <a:t>à sobrecarga</a:t>
            </a:r>
          </a:p>
          <a:p>
            <a:pPr lvl="1"/>
            <a:r>
              <a:rPr lang="pt-BR" dirty="0"/>
              <a:t>Uso menor de memória para o programa</a:t>
            </a:r>
          </a:p>
          <a:p>
            <a:pPr lvl="1"/>
            <a:r>
              <a:rPr lang="pt-BR" dirty="0"/>
              <a:t>Apenas uma função para fazer manutenção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20888"/>
            <a:ext cx="6786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Tamanho da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: 6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Tamanho do número: 8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909DC97-BCD5-44EB-8339-CAD5616C1988}"/>
              </a:ext>
            </a:extLst>
          </p:cNvPr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1CD2860E-088D-49A2-B7E4-3D2C2C7018D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76637D-2822-442D-A55F-2906D98DAD41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55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template</a:t>
            </a:r>
            <a:r>
              <a:rPr lang="pt-BR" dirty="0"/>
              <a:t>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descrição genérica</a:t>
            </a:r>
            <a:r>
              <a:rPr lang="pt-BR" dirty="0"/>
              <a:t> de uma função</a:t>
            </a:r>
          </a:p>
          <a:p>
            <a:pPr lvl="1"/>
            <a:r>
              <a:rPr lang="pt-BR" dirty="0"/>
              <a:t>Ele é definido em termos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genéricos</a:t>
            </a:r>
            <a:r>
              <a:rPr lang="pt-BR" dirty="0"/>
              <a:t>, que podem ser substituídos por tipos reais</a:t>
            </a:r>
          </a:p>
          <a:p>
            <a:pPr lvl="1"/>
            <a:r>
              <a:rPr lang="pt-BR" dirty="0"/>
              <a:t>É a base para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programação genérica</a:t>
            </a:r>
            <a:r>
              <a:rPr lang="pt-BR" dirty="0"/>
              <a:t>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BCD107C-EC1F-41A0-B53B-D2A1F8EE05A6}"/>
              </a:ext>
            </a:extLst>
          </p:cNvPr>
          <p:cNvGrpSpPr/>
          <p:nvPr/>
        </p:nvGrpSpPr>
        <p:grpSpPr>
          <a:xfrm>
            <a:off x="2926580" y="4296960"/>
            <a:ext cx="6338841" cy="2072613"/>
            <a:chOff x="2247011" y="4296960"/>
            <a:chExt cx="6338841" cy="2072613"/>
          </a:xfrm>
        </p:grpSpPr>
        <p:sp>
          <p:nvSpPr>
            <p:cNvPr id="6" name="CaixaDeTexto 5"/>
            <p:cNvSpPr txBox="1"/>
            <p:nvPr/>
          </p:nvSpPr>
          <p:spPr>
            <a:xfrm>
              <a:off x="2247011" y="5143343"/>
              <a:ext cx="13612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Modelo de </a:t>
              </a:r>
            </a:p>
            <a:p>
              <a:pPr algn="ctr"/>
              <a:r>
                <a:rPr lang="pt-BR" sz="2000" dirty="0"/>
                <a:t>função</a:t>
              </a:r>
            </a:p>
          </p:txBody>
        </p:sp>
        <p:cxnSp>
          <p:nvCxnSpPr>
            <p:cNvPr id="8" name="Conector angulado 7"/>
            <p:cNvCxnSpPr>
              <a:cxnSpLocks/>
            </p:cNvCxnSpPr>
            <p:nvPr/>
          </p:nvCxnSpPr>
          <p:spPr>
            <a:xfrm rot="16200000" flipH="1" flipV="1">
              <a:off x="3388512" y="3893730"/>
              <a:ext cx="788749" cy="1710477"/>
            </a:xfrm>
            <a:prstGeom prst="bentConnector3">
              <a:avLst>
                <a:gd name="adj1" fmla="val -28983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7479459" y="5143343"/>
              <a:ext cx="1106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Tipo </a:t>
              </a:r>
            </a:p>
            <a:p>
              <a:pPr algn="ctr"/>
              <a:r>
                <a:rPr lang="pt-BR" sz="2000" dirty="0"/>
                <a:t>genérico</a:t>
              </a:r>
            </a:p>
          </p:txBody>
        </p:sp>
        <p:cxnSp>
          <p:nvCxnSpPr>
            <p:cNvPr id="11" name="Conector angulado 10"/>
            <p:cNvCxnSpPr/>
            <p:nvPr/>
          </p:nvCxnSpPr>
          <p:spPr>
            <a:xfrm rot="16200000" flipH="1">
              <a:off x="6767936" y="3896250"/>
              <a:ext cx="846383" cy="1647804"/>
            </a:xfrm>
            <a:prstGeom prst="bentConnector3">
              <a:avLst>
                <a:gd name="adj1" fmla="val -27009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E9B9966-7597-433C-8517-B2816294847E}"/>
                </a:ext>
              </a:extLst>
            </p:cNvPr>
            <p:cNvSpPr/>
            <p:nvPr/>
          </p:nvSpPr>
          <p:spPr>
            <a:xfrm>
              <a:off x="4101627" y="4307470"/>
              <a:ext cx="3481354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template 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typename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void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trocar(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&amp; a,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&amp; b) 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temp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temp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= a;</a:t>
              </a:r>
              <a:br>
                <a:rPr lang="pt-BR" sz="1600" dirty="0">
                  <a:latin typeface="Consolas" pitchFamily="49" charset="0"/>
                  <a:cs typeface="Consolas" pitchFamily="49" charset="0"/>
                </a:rPr>
              </a:b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a = b;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b = </a:t>
              </a:r>
              <a:r>
                <a:rPr lang="pt-BR" sz="1600" dirty="0" err="1">
                  <a:latin typeface="Consolas" pitchFamily="49" charset="0"/>
                  <a:cs typeface="Consolas" pitchFamily="49" charset="0"/>
                </a:rPr>
                <a:t>temp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EB61FCD-6E6B-47D8-8057-DEEA28BA89A9}"/>
                </a:ext>
              </a:extLst>
            </p:cNvPr>
            <p:cNvSpPr txBox="1"/>
            <p:nvPr/>
          </p:nvSpPr>
          <p:spPr>
            <a:xfrm>
              <a:off x="2247011" y="5153853"/>
              <a:ext cx="13612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Modelo de </a:t>
              </a:r>
            </a:p>
            <a:p>
              <a:pPr algn="ctr"/>
              <a:r>
                <a:rPr lang="pt-BR" sz="2000" dirty="0"/>
                <a:t>função</a:t>
              </a:r>
            </a:p>
          </p:txBody>
        </p:sp>
        <p:cxnSp>
          <p:nvCxnSpPr>
            <p:cNvPr id="13" name="Conector angulado 7">
              <a:extLst>
                <a:ext uri="{FF2B5EF4-FFF2-40B4-BE49-F238E27FC236}">
                  <a16:creationId xmlns:a16="http://schemas.microsoft.com/office/drawing/2014/main" id="{E0758948-841C-4A26-8D57-9BA3FF4B5EE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88512" y="3904240"/>
              <a:ext cx="788749" cy="1710477"/>
            </a:xfrm>
            <a:prstGeom prst="bentConnector3">
              <a:avLst>
                <a:gd name="adj1" fmla="val -28983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8430907-7241-4287-9C3E-1F4D046C01AF}"/>
                </a:ext>
              </a:extLst>
            </p:cNvPr>
            <p:cNvSpPr txBox="1"/>
            <p:nvPr/>
          </p:nvSpPr>
          <p:spPr>
            <a:xfrm>
              <a:off x="7479459" y="5153853"/>
              <a:ext cx="1106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Tipo </a:t>
              </a:r>
            </a:p>
            <a:p>
              <a:pPr algn="ctr"/>
              <a:r>
                <a:rPr lang="pt-BR" sz="2000" dirty="0"/>
                <a:t>genérico</a:t>
              </a:r>
            </a:p>
          </p:txBody>
        </p:sp>
        <p:cxnSp>
          <p:nvCxnSpPr>
            <p:cNvPr id="15" name="Conector angulado 10">
              <a:extLst>
                <a:ext uri="{FF2B5EF4-FFF2-40B4-BE49-F238E27FC236}">
                  <a16:creationId xmlns:a16="http://schemas.microsoft.com/office/drawing/2014/main" id="{C142A8AB-5188-42A8-A9AF-58DE7EA86B07}"/>
                </a:ext>
              </a:extLst>
            </p:cNvPr>
            <p:cNvCxnSpPr/>
            <p:nvPr/>
          </p:nvCxnSpPr>
          <p:spPr>
            <a:xfrm rot="16200000" flipH="1">
              <a:off x="6767936" y="3906760"/>
              <a:ext cx="846383" cy="1647804"/>
            </a:xfrm>
            <a:prstGeom prst="bentConnector3">
              <a:avLst>
                <a:gd name="adj1" fmla="val -27009"/>
              </a:avLst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12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template não cria nenhuma função,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fornece um modelo para o compilador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O compilador cria as funções com os tipos reais a partir das chamadas de funções do programa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57460" y="4221089"/>
            <a:ext cx="30963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b)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a;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10" name="CaixaDeTexto 9"/>
          <p:cNvSpPr txBox="1"/>
          <p:nvPr/>
        </p:nvSpPr>
        <p:spPr>
          <a:xfrm rot="20642759">
            <a:off x="5615678" y="4343401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trocar (</a:t>
            </a:r>
            <a:r>
              <a:rPr lang="pt-BR" sz="1600" dirty="0" err="1"/>
              <a:t>int,int</a:t>
            </a:r>
            <a:r>
              <a:rPr lang="pt-BR" sz="1600" dirty="0"/>
              <a:t>);</a:t>
            </a:r>
          </a:p>
        </p:txBody>
      </p:sp>
      <p:sp>
        <p:nvSpPr>
          <p:cNvPr id="9" name="Retângulo 8"/>
          <p:cNvSpPr/>
          <p:nvPr/>
        </p:nvSpPr>
        <p:spPr>
          <a:xfrm>
            <a:off x="7445275" y="3760966"/>
            <a:ext cx="3259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&amp; b)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a;</a:t>
            </a:r>
            <a:br>
              <a:rPr lang="pt-BR" sz="1200" dirty="0">
                <a:latin typeface="Consolas" pitchFamily="49" charset="0"/>
                <a:cs typeface="Consolas" pitchFamily="49" charset="0"/>
              </a:rPr>
            </a:br>
            <a:r>
              <a:rPr lang="pt-BR" sz="12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5275" y="5327662"/>
            <a:ext cx="3259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&amp; b)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a;</a:t>
            </a:r>
            <a:br>
              <a:rPr lang="pt-BR" sz="1200" dirty="0">
                <a:latin typeface="Consolas" pitchFamily="49" charset="0"/>
                <a:cs typeface="Consolas" pitchFamily="49" charset="0"/>
              </a:rPr>
            </a:br>
            <a:r>
              <a:rPr lang="pt-BR" sz="12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Conector de seta reta 6"/>
          <p:cNvCxnSpPr>
            <a:endCxn id="9" idx="1"/>
          </p:cNvCxnSpPr>
          <p:nvPr/>
        </p:nvCxnSpPr>
        <p:spPr>
          <a:xfrm flipV="1">
            <a:off x="5328652" y="4453463"/>
            <a:ext cx="2116623" cy="60749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12" idx="1"/>
          </p:cNvCxnSpPr>
          <p:nvPr/>
        </p:nvCxnSpPr>
        <p:spPr>
          <a:xfrm>
            <a:off x="5328108" y="5503057"/>
            <a:ext cx="2117166" cy="51710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829111">
            <a:off x="5254026" y="5850881"/>
            <a:ext cx="213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trocar (</a:t>
            </a:r>
            <a:r>
              <a:rPr lang="pt-BR" sz="1600" dirty="0" err="1"/>
              <a:t>double,double</a:t>
            </a:r>
            <a:r>
              <a:rPr lang="pt-BR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698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1595021"/>
            <a:ext cx="81486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b);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10;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j = 20;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 = 24.5;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y = 81.7;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"valores originais:"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"i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j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j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"x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x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y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y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trocar(i, j);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trocar(x, y);</a:t>
            </a:r>
          </a:p>
        </p:txBody>
      </p:sp>
    </p:spTree>
    <p:extLst>
      <p:ext uri="{BB962C8B-B14F-4D97-AF65-F5344CB8AC3E}">
        <p14:creationId xmlns:p14="http://schemas.microsoft.com/office/powerpoint/2010/main" val="149993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19200" y="1628801"/>
            <a:ext cx="81486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"valores trocados:"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"i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j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j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"x = "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&lt;&lt; x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y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y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b)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437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projetar uma função, o programador deve escrever um protótipo que estabelece claramente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assinatura da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</a:t>
            </a:r>
            <a:r>
              <a:rPr lang="pt-BR" dirty="0"/>
              <a:t>:</a:t>
            </a:r>
            <a:br>
              <a:rPr lang="pt-BR" dirty="0"/>
            </a:br>
            <a:endParaRPr lang="pt-BR" sz="2800" dirty="0"/>
          </a:p>
          <a:p>
            <a:pPr lvl="1"/>
            <a:r>
              <a:rPr lang="pt-BR" sz="2400" dirty="0"/>
              <a:t>Nome da função</a:t>
            </a:r>
          </a:p>
          <a:p>
            <a:pPr lvl="1"/>
            <a:r>
              <a:rPr lang="pt-BR" sz="2400" dirty="0"/>
              <a:t>Número de argumentos</a:t>
            </a:r>
          </a:p>
          <a:p>
            <a:pPr lvl="1"/>
            <a:r>
              <a:rPr lang="pt-BR" sz="2400" dirty="0"/>
              <a:t>Tipo dos argumentos</a:t>
            </a:r>
          </a:p>
          <a:p>
            <a:pPr lvl="1"/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638533C-5C72-4551-A327-EA8CB1B16900}"/>
              </a:ext>
            </a:extLst>
          </p:cNvPr>
          <p:cNvGrpSpPr/>
          <p:nvPr/>
        </p:nvGrpSpPr>
        <p:grpSpPr>
          <a:xfrm>
            <a:off x="6021914" y="3201916"/>
            <a:ext cx="3429144" cy="2097387"/>
            <a:chOff x="6021914" y="3201916"/>
            <a:chExt cx="3429144" cy="2097387"/>
          </a:xfrm>
        </p:grpSpPr>
        <p:sp>
          <p:nvSpPr>
            <p:cNvPr id="4" name="Retângulo 3"/>
            <p:cNvSpPr/>
            <p:nvPr/>
          </p:nvSpPr>
          <p:spPr>
            <a:xfrm>
              <a:off x="6021914" y="4309445"/>
              <a:ext cx="34291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sz="2000" dirty="0">
                  <a:latin typeface="Consolas" pitchFamily="49" charset="0"/>
                  <a:cs typeface="Consolas" pitchFamily="49" charset="0"/>
                </a:rPr>
                <a:t> soma(</a:t>
              </a:r>
              <a:r>
                <a:rPr lang="pt-BR" sz="20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sz="2000" dirty="0">
                  <a:latin typeface="Consolas" pitchFamily="49" charset="0"/>
                  <a:cs typeface="Consolas" pitchFamily="49" charset="0"/>
                </a:rPr>
                <a:t> x, </a:t>
              </a:r>
              <a:r>
                <a:rPr lang="pt-BR" sz="2000" dirty="0" err="1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sz="2000" dirty="0">
                  <a:latin typeface="Consolas" pitchFamily="49" charset="0"/>
                  <a:cs typeface="Consolas" pitchFamily="49" charset="0"/>
                </a:rPr>
                <a:t> y);</a:t>
              </a:r>
              <a:endParaRPr lang="pt-BR" sz="2000" dirty="0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7500156" y="4209912"/>
              <a:ext cx="151216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6827023" y="4929971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assinatura da função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D9238E5D-F448-4BEB-B350-8E508DE6C400}"/>
                </a:ext>
              </a:extLst>
            </p:cNvPr>
            <p:cNvCxnSpPr>
              <a:cxnSpLocks/>
            </p:cNvCxnSpPr>
            <p:nvPr/>
          </p:nvCxnSpPr>
          <p:spPr>
            <a:xfrm>
              <a:off x="6692051" y="4845304"/>
              <a:ext cx="2450351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926AF59-C38C-4254-A5D4-158907BC8AE7}"/>
                </a:ext>
              </a:extLst>
            </p:cNvPr>
            <p:cNvSpPr txBox="1"/>
            <p:nvPr/>
          </p:nvSpPr>
          <p:spPr>
            <a:xfrm>
              <a:off x="7585223" y="3201916"/>
              <a:ext cx="13420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dois</a:t>
              </a:r>
              <a:br>
                <a:rPr lang="pt-BR" dirty="0"/>
              </a:br>
              <a:r>
                <a:rPr lang="pt-BR" dirty="0"/>
                <a:t>argumentos</a:t>
              </a:r>
              <a:br>
                <a:rPr lang="pt-BR" dirty="0"/>
              </a:br>
              <a:r>
                <a:rPr lang="pt-BR" dirty="0"/>
                <a:t>inteiros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6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97768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compilador criou duas funções: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59843" y="2420888"/>
            <a:ext cx="678661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valores originais: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i = 10, j = 20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x = 24.5, y = 81.7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valores trocados: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i = 20, j = 10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x = 81.7, y = 24.5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9843" y="5301208"/>
            <a:ext cx="6896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&amp; b);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trocar(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&amp; b);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trocar(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789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Use funções template quando precisar aplicar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mesmo algoritmo</a:t>
            </a:r>
            <a:r>
              <a:rPr lang="pt-BR" dirty="0"/>
              <a:t> para argumentos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diferentes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importante</a:t>
            </a:r>
            <a:r>
              <a:rPr lang="pt-BR" dirty="0"/>
              <a:t> saber:</a:t>
            </a:r>
          </a:p>
          <a:p>
            <a:pPr lvl="1"/>
            <a:r>
              <a:rPr lang="pt-BR" dirty="0"/>
              <a:t>Templates não geram executáveis menores</a:t>
            </a:r>
          </a:p>
          <a:p>
            <a:pPr lvl="1"/>
            <a:r>
              <a:rPr lang="pt-BR" dirty="0"/>
              <a:t>O código gerado não contém </a:t>
            </a:r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6174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a,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&amp; b);</a:t>
            </a:r>
          </a:p>
        </p:txBody>
      </p:sp>
    </p:spTree>
    <p:extLst>
      <p:ext uri="{BB962C8B-B14F-4D97-AF65-F5344CB8AC3E}">
        <p14:creationId xmlns:p14="http://schemas.microsoft.com/office/powerpoint/2010/main" val="17736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Templates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é possível sobrecarregar funções, podemos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sobrecarregar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templates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recurso é interessante para tratar tipos de argumentos com necessidades especiais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861048"/>
            <a:ext cx="42358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trocar(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 = 0; i &lt; n; ++i)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92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fornecer maior flexibilidade com funções, C++ oferece: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padrão</a:t>
            </a:r>
            <a:r>
              <a:rPr lang="pt-BR" dirty="0"/>
              <a:t>: alguns argumentos possuem valores predeterminados e podem ser omitidos na chamada da função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Sobrecarga de função</a:t>
            </a:r>
            <a:r>
              <a:rPr lang="pt-BR" dirty="0"/>
              <a:t>: permite criar funções com o mesmo nome mas que agem em dados de tipos diferentes  - usada quando o tratamento é diferente para cada tipo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Template de função</a:t>
            </a:r>
            <a:r>
              <a:rPr lang="pt-BR" dirty="0"/>
              <a:t>: permite criar automaticamente funções com o mesmo nome que agem em dados de tipos diferentes – usado quando o algoritmo é o mesmo para todos os tipos 	</a:t>
            </a:r>
          </a:p>
        </p:txBody>
      </p:sp>
    </p:spTree>
    <p:extLst>
      <p:ext uri="{BB962C8B-B14F-4D97-AF65-F5344CB8AC3E}">
        <p14:creationId xmlns:p14="http://schemas.microsoft.com/office/powerpoint/2010/main" val="102452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62376"/>
          </a:xfrm>
        </p:spPr>
        <p:txBody>
          <a:bodyPr>
            <a:normAutofit/>
          </a:bodyPr>
          <a:lstStyle/>
          <a:p>
            <a:r>
              <a:rPr lang="pt-BR" dirty="0"/>
              <a:t>Ao fixar a quantidade e tipo dos argumentos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perde-se flexibilidade</a:t>
            </a:r>
          </a:p>
          <a:p>
            <a:pPr lvl="1"/>
            <a:r>
              <a:rPr lang="pt-BR" dirty="0"/>
              <a:t>Para somar </a:t>
            </a:r>
            <a:r>
              <a:rPr lang="pt-BR" dirty="0" err="1"/>
              <a:t>floats</a:t>
            </a:r>
            <a:r>
              <a:rPr lang="pt-BR" dirty="0"/>
              <a:t> é preciso escrever outra função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C++ resolve esse problema de três formas *</a:t>
            </a:r>
          </a:p>
          <a:p>
            <a:pPr lvl="1"/>
            <a:r>
              <a:rPr lang="pt-BR" dirty="0"/>
              <a:t>Argumentos padrão </a:t>
            </a:r>
          </a:p>
          <a:p>
            <a:pPr lvl="1"/>
            <a:r>
              <a:rPr lang="pt-BR" dirty="0"/>
              <a:t>Sobrecarga de funções</a:t>
            </a:r>
          </a:p>
          <a:p>
            <a:pPr lvl="1"/>
            <a:r>
              <a:rPr lang="pt-BR" dirty="0"/>
              <a:t>Templates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356992"/>
            <a:ext cx="3550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somaI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y);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somaF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y);</a:t>
            </a:r>
          </a:p>
        </p:txBody>
      </p:sp>
    </p:spTree>
    <p:extLst>
      <p:ext uri="{BB962C8B-B14F-4D97-AF65-F5344CB8AC3E}">
        <p14:creationId xmlns:p14="http://schemas.microsoft.com/office/powerpoint/2010/main" val="69813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Um argumento padrão é um valor que é usado automaticamente no caso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omissão do argumento real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função pode ser chamada com ou sem valores para o último argumento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4490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linha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10);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301208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30);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linha tamanho 30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'='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linha tamanho 10</a:t>
            </a:r>
          </a:p>
        </p:txBody>
      </p:sp>
    </p:spTree>
    <p:extLst>
      <p:ext uri="{BB962C8B-B14F-4D97-AF65-F5344CB8AC3E}">
        <p14:creationId xmlns:p14="http://schemas.microsoft.com/office/powerpoint/2010/main" val="4803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Ao usar uma lista de argumentos, os argumentos padrões devem vir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 final da lista de argumentos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função </a:t>
            </a:r>
            <a:r>
              <a:rPr lang="pt-BR" dirty="0" err="1"/>
              <a:t>nelson</a:t>
            </a:r>
            <a:r>
              <a:rPr lang="pt-BR" dirty="0"/>
              <a:t> permite chamadas com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argumentos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31504" y="2924944"/>
            <a:ext cx="76562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 = 4,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k = 5);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válido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ayrton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 = 6,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k);          </a:t>
            </a:r>
            <a:r>
              <a:rPr lang="pt-B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inválido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rubens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i = 1,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j = 4,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k = 5);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válido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5013176"/>
            <a:ext cx="65165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(2);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 mesmo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(2,4,5);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(1,8);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 mesmo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(1,8,5);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nelson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(8,7,6);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 nenhum argumento padrão em uso</a:t>
            </a:r>
          </a:p>
        </p:txBody>
      </p:sp>
    </p:spTree>
    <p:extLst>
      <p:ext uri="{BB962C8B-B14F-4D97-AF65-F5344CB8AC3E}">
        <p14:creationId xmlns:p14="http://schemas.microsoft.com/office/powerpoint/2010/main" val="299849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22402" y="1595021"/>
            <a:ext cx="10363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10,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linha(20);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linha(30,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utilização errada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linha(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i=0; i 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++i)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69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Argumentos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caractere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asterisco foi convertido para um número </a:t>
            </a:r>
            <a:r>
              <a:rPr lang="pt-BR" dirty="0"/>
              <a:t>e usado como tamanho da linha</a:t>
            </a:r>
          </a:p>
          <a:p>
            <a:pPr lvl="1"/>
            <a:r>
              <a:rPr lang="pt-BR" dirty="0"/>
              <a:t>Não é permitido omitir argumentos que estejam a esquerda de argumentos fornecidos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348880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----------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968817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utilização errada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3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sobrecarga permite escrever várias funções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compartilham o mesmo nome</a:t>
            </a:r>
          </a:p>
          <a:p>
            <a:pPr lvl="1"/>
            <a:r>
              <a:rPr lang="pt-BR" dirty="0"/>
              <a:t>Exige que as funções tenham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assinaturas diferentes </a:t>
            </a:r>
          </a:p>
          <a:p>
            <a:pPr lvl="2"/>
            <a:r>
              <a:rPr lang="pt-BR" dirty="0"/>
              <a:t>Número de parâmetros diferentes</a:t>
            </a:r>
          </a:p>
          <a:p>
            <a:pPr lvl="2"/>
            <a:r>
              <a:rPr lang="pt-BR" dirty="0"/>
              <a:t>Tipos dos parâmetros diferentes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79576" y="4365104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  <a:endParaRPr lang="pt-BR" dirty="0"/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3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função,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compilador casa o tipo dos argumentos</a:t>
            </a:r>
            <a:r>
              <a:rPr lang="pt-BR" dirty="0"/>
              <a:t> com o tipo dos parâmetros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941727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#1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#2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#3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#4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char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#5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"panqueca"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15);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"torta"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#5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exibir(2420.0, 10);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#2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exibir(2420, 12);  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#4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exibir(2420L, 15);      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usa função #3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632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4936</TotalTime>
  <Words>2112</Words>
  <Application>Microsoft Office PowerPoint</Application>
  <PresentationFormat>Widescreen</PresentationFormat>
  <Paragraphs>351</Paragraphs>
  <Slides>23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Templates e Sobrecarga de Funções</vt:lpstr>
      <vt:lpstr>Introdução</vt:lpstr>
      <vt:lpstr>Introdução</vt:lpstr>
      <vt:lpstr>Argumentos Padrão</vt:lpstr>
      <vt:lpstr>Argumentos Padrão</vt:lpstr>
      <vt:lpstr>Argumentos Padrão</vt:lpstr>
      <vt:lpstr>Argumentos Padrão</vt:lpstr>
      <vt:lpstr>Sobrecarga de Funções</vt:lpstr>
      <vt:lpstr>Sobrecarga de Funções</vt:lpstr>
      <vt:lpstr>Sobrecarga de Funções</vt:lpstr>
      <vt:lpstr>Sobrecarga de Funções</vt:lpstr>
      <vt:lpstr>Sobrecarga de Funções</vt:lpstr>
      <vt:lpstr>Sobrecarga de Funções</vt:lpstr>
      <vt:lpstr>Sobrecarga de Funções</vt:lpstr>
      <vt:lpstr>Sobrecarga de Funções</vt:lpstr>
      <vt:lpstr>Templates de Funções</vt:lpstr>
      <vt:lpstr>Templates de Funções</vt:lpstr>
      <vt:lpstr>Templates de Funções</vt:lpstr>
      <vt:lpstr>Templates de Funções</vt:lpstr>
      <vt:lpstr>Templates de Funções</vt:lpstr>
      <vt:lpstr>Templates de Funções</vt:lpstr>
      <vt:lpstr>Sobrecarga de Templates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375</cp:revision>
  <dcterms:created xsi:type="dcterms:W3CDTF">2009-04-23T16:40:18Z</dcterms:created>
  <dcterms:modified xsi:type="dcterms:W3CDTF">2020-02-03T19:30:57Z</dcterms:modified>
</cp:coreProperties>
</file>