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Work Sans ExtraLight"/>
      <p:regular r:id="rId15"/>
      <p:bold r:id="rId16"/>
      <p:italic r:id="rId17"/>
      <p:boldItalic r:id="rId18"/>
    </p:embeddedFont>
    <p:embeddedFont>
      <p:font typeface="Work Sans Black"/>
      <p:bold r:id="rId19"/>
      <p:boldItalic r:id="rId20"/>
    </p:embeddedFont>
    <p:embeddedFont>
      <p:font typeface="Work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Black-boldItalic.fntdata"/><Relationship Id="rId22" Type="http://schemas.openxmlformats.org/officeDocument/2006/relationships/font" Target="fonts/WorkSans-bold.fntdata"/><Relationship Id="rId21" Type="http://schemas.openxmlformats.org/officeDocument/2006/relationships/font" Target="fonts/WorkSans-regular.fntdata"/><Relationship Id="rId24" Type="http://schemas.openxmlformats.org/officeDocument/2006/relationships/font" Target="fonts/WorkSans-boldItalic.fntdata"/><Relationship Id="rId23" Type="http://schemas.openxmlformats.org/officeDocument/2006/relationships/font" Target="fonts/Work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ExtraLight-regular.fntdata"/><Relationship Id="rId14" Type="http://schemas.openxmlformats.org/officeDocument/2006/relationships/slide" Target="slides/slide8.xml"/><Relationship Id="rId17" Type="http://schemas.openxmlformats.org/officeDocument/2006/relationships/font" Target="fonts/WorkSansExtraLight-italic.fntdata"/><Relationship Id="rId16" Type="http://schemas.openxmlformats.org/officeDocument/2006/relationships/font" Target="fonts/WorkSansExtraLight-bold.fntdata"/><Relationship Id="rId19" Type="http://schemas.openxmlformats.org/officeDocument/2006/relationships/font" Target="fonts/WorkSansBlack-bold.fntdata"/><Relationship Id="rId18" Type="http://schemas.openxmlformats.org/officeDocument/2006/relationships/font" Target="fonts/WorkSans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33a59eb5e_0_1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33a59eb5e_0_1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3e8b1813e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3e8b1813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9452eca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9452eca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9452eca4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9452eca4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d9ba25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5d9ba25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d43fa9ba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d43fa9ba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d43fa9ba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d43fa9ba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33a59eb5e_0_1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333a59eb5e_0_1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accent4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>
            <p:ph idx="2" type="pic"/>
          </p:nvPr>
        </p:nvSpPr>
        <p:spPr>
          <a:xfrm>
            <a:off x="6148575" y="0"/>
            <a:ext cx="2995500" cy="142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3" type="pic"/>
          </p:nvPr>
        </p:nvSpPr>
        <p:spPr>
          <a:xfrm>
            <a:off x="6148575" y="3803400"/>
            <a:ext cx="29955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type="title"/>
          </p:nvPr>
        </p:nvSpPr>
        <p:spPr>
          <a:xfrm>
            <a:off x="740693" y="1"/>
            <a:ext cx="3531000" cy="108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5"/>
          <p:cNvSpPr/>
          <p:nvPr>
            <p:ph idx="4" type="pic"/>
          </p:nvPr>
        </p:nvSpPr>
        <p:spPr>
          <a:xfrm>
            <a:off x="2962800" y="3803400"/>
            <a:ext cx="3185700" cy="13428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35"/>
          <p:cNvSpPr/>
          <p:nvPr>
            <p:ph idx="5" type="pic"/>
          </p:nvPr>
        </p:nvSpPr>
        <p:spPr>
          <a:xfrm>
            <a:off x="664500" y="1341525"/>
            <a:ext cx="3831300" cy="183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/>
          <p:nvPr/>
        </p:nvSpPr>
        <p:spPr>
          <a:xfrm rot="5400000">
            <a:off x="2419800" y="-1953625"/>
            <a:ext cx="4276500" cy="865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438912" y="457200"/>
            <a:ext cx="8202300" cy="3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4546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88" name="Google Shape;188;p36"/>
          <p:cNvSpPr txBox="1"/>
          <p:nvPr>
            <p:ph idx="2" type="body"/>
          </p:nvPr>
        </p:nvSpPr>
        <p:spPr>
          <a:xfrm>
            <a:off x="6879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9" name="Google Shape;189;p36"/>
          <p:cNvSpPr txBox="1"/>
          <p:nvPr>
            <p:ph idx="3" type="body"/>
          </p:nvPr>
        </p:nvSpPr>
        <p:spPr>
          <a:xfrm>
            <a:off x="4546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0" name="Google Shape;190;p36"/>
          <p:cNvSpPr txBox="1"/>
          <p:nvPr>
            <p:ph idx="4" type="body"/>
          </p:nvPr>
        </p:nvSpPr>
        <p:spPr>
          <a:xfrm>
            <a:off x="6879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1" name="Google Shape;191;p36"/>
          <p:cNvSpPr txBox="1"/>
          <p:nvPr>
            <p:ph idx="5" type="body"/>
          </p:nvPr>
        </p:nvSpPr>
        <p:spPr>
          <a:xfrm>
            <a:off x="2684925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2" name="Google Shape;192;p36"/>
          <p:cNvSpPr txBox="1"/>
          <p:nvPr>
            <p:ph idx="6" type="body"/>
          </p:nvPr>
        </p:nvSpPr>
        <p:spPr>
          <a:xfrm>
            <a:off x="2918250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" name="Google Shape;193;p36"/>
          <p:cNvSpPr txBox="1"/>
          <p:nvPr>
            <p:ph idx="7" type="body"/>
          </p:nvPr>
        </p:nvSpPr>
        <p:spPr>
          <a:xfrm>
            <a:off x="2684925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4" name="Google Shape;194;p36"/>
          <p:cNvSpPr txBox="1"/>
          <p:nvPr>
            <p:ph idx="8" type="body"/>
          </p:nvPr>
        </p:nvSpPr>
        <p:spPr>
          <a:xfrm>
            <a:off x="2918250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5" name="Google Shape;195;p36"/>
          <p:cNvSpPr txBox="1"/>
          <p:nvPr>
            <p:ph idx="9" type="body"/>
          </p:nvPr>
        </p:nvSpPr>
        <p:spPr>
          <a:xfrm>
            <a:off x="4901400" y="1565585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6" name="Google Shape;196;p36"/>
          <p:cNvSpPr txBox="1"/>
          <p:nvPr>
            <p:ph idx="13" type="body"/>
          </p:nvPr>
        </p:nvSpPr>
        <p:spPr>
          <a:xfrm>
            <a:off x="5134725" y="1690985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7" name="Google Shape;197;p36"/>
          <p:cNvSpPr txBox="1"/>
          <p:nvPr>
            <p:ph idx="14" type="body"/>
          </p:nvPr>
        </p:nvSpPr>
        <p:spPr>
          <a:xfrm>
            <a:off x="4901400" y="2516416"/>
            <a:ext cx="15486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198" name="Google Shape;198;p36"/>
          <p:cNvSpPr txBox="1"/>
          <p:nvPr>
            <p:ph idx="15" type="body"/>
          </p:nvPr>
        </p:nvSpPr>
        <p:spPr>
          <a:xfrm>
            <a:off x="5134725" y="2641816"/>
            <a:ext cx="1315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9" name="Google Shape;199;p36"/>
          <p:cNvSpPr txBox="1"/>
          <p:nvPr>
            <p:ph idx="16" type="body"/>
          </p:nvPr>
        </p:nvSpPr>
        <p:spPr>
          <a:xfrm>
            <a:off x="7117875" y="1565585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0" name="Google Shape;200;p36"/>
          <p:cNvSpPr txBox="1"/>
          <p:nvPr>
            <p:ph idx="17" type="body"/>
          </p:nvPr>
        </p:nvSpPr>
        <p:spPr>
          <a:xfrm>
            <a:off x="7350149" y="1690985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1" name="Google Shape;201;p36"/>
          <p:cNvSpPr txBox="1"/>
          <p:nvPr>
            <p:ph idx="18" type="body"/>
          </p:nvPr>
        </p:nvSpPr>
        <p:spPr>
          <a:xfrm>
            <a:off x="7117875" y="2516416"/>
            <a:ext cx="15417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●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○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 Black"/>
              <a:buChar char="■"/>
              <a:defRPr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02" name="Google Shape;202;p36"/>
          <p:cNvSpPr txBox="1"/>
          <p:nvPr>
            <p:ph idx="19" type="body"/>
          </p:nvPr>
        </p:nvSpPr>
        <p:spPr>
          <a:xfrm>
            <a:off x="7350149" y="2641816"/>
            <a:ext cx="13092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36"/>
          <p:cNvSpPr txBox="1"/>
          <p:nvPr>
            <p:ph idx="20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21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2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cxnSp>
        <p:nvCxnSpPr>
          <p:cNvPr id="206" name="Google Shape;206;p3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5455">
          <p15:clr>
            <a:srgbClr val="E46962"/>
          </p15:clr>
        </p15:guide>
        <p15:guide id="3" pos="1688">
          <p15:clr>
            <a:srgbClr val="E46962"/>
          </p15:clr>
        </p15:guide>
        <p15:guide id="4" pos="3087">
          <p15:clr>
            <a:srgbClr val="E46962"/>
          </p15:clr>
        </p15:guide>
        <p15:guide id="5" pos="4484">
          <p15:clr>
            <a:srgbClr val="E46962"/>
          </p15:clr>
        </p15:guide>
        <p15:guide id="6" pos="1262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 Summary" type="tx">
  <p:cSld name="TITLE_AND_BODY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440663" y="612669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>
            <p:ph idx="2" type="pic"/>
          </p:nvPr>
        </p:nvSpPr>
        <p:spPr>
          <a:xfrm>
            <a:off x="456025" y="2138426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37"/>
          <p:cNvSpPr txBox="1"/>
          <p:nvPr>
            <p:ph idx="3" type="subTitle"/>
          </p:nvPr>
        </p:nvSpPr>
        <p:spPr>
          <a:xfrm>
            <a:off x="45332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3" name="Google Shape;213;p37"/>
          <p:cNvSpPr/>
          <p:nvPr/>
        </p:nvSpPr>
        <p:spPr>
          <a:xfrm rot="5400000">
            <a:off x="2419450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412150" y="380340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5" name="Google Shape;215;p37"/>
          <p:cNvSpPr/>
          <p:nvPr>
            <p:ph idx="5" type="pic"/>
          </p:nvPr>
        </p:nvSpPr>
        <p:spPr>
          <a:xfrm>
            <a:off x="3418600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7"/>
          <p:cNvSpPr txBox="1"/>
          <p:nvPr>
            <p:ph idx="6" type="subTitle"/>
          </p:nvPr>
        </p:nvSpPr>
        <p:spPr>
          <a:xfrm>
            <a:off x="3415900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17" name="Google Shape;217;p37"/>
          <p:cNvSpPr/>
          <p:nvPr/>
        </p:nvSpPr>
        <p:spPr>
          <a:xfrm rot="5400000">
            <a:off x="53820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7"/>
          <p:cNvSpPr txBox="1"/>
          <p:nvPr>
            <p:ph idx="7" type="body"/>
          </p:nvPr>
        </p:nvSpPr>
        <p:spPr>
          <a:xfrm>
            <a:off x="6374725" y="3803250"/>
            <a:ext cx="22770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19" name="Google Shape;219;p37"/>
          <p:cNvSpPr/>
          <p:nvPr>
            <p:ph idx="8" type="pic"/>
          </p:nvPr>
        </p:nvSpPr>
        <p:spPr>
          <a:xfrm>
            <a:off x="6381175" y="2138400"/>
            <a:ext cx="17661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37"/>
          <p:cNvSpPr txBox="1"/>
          <p:nvPr>
            <p:ph idx="9" type="subTitle"/>
          </p:nvPr>
        </p:nvSpPr>
        <p:spPr>
          <a:xfrm>
            <a:off x="6378475" y="3530474"/>
            <a:ext cx="22836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21" name="Google Shape;221;p3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7"/>
          <p:cNvSpPr txBox="1"/>
          <p:nvPr>
            <p:ph idx="1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3" name="Google Shape;223;p37"/>
          <p:cNvSpPr txBox="1"/>
          <p:nvPr>
            <p:ph idx="1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4" name="Google Shape;224;p37"/>
          <p:cNvSpPr txBox="1"/>
          <p:nvPr>
            <p:ph idx="1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25" name="Google Shape;225;p3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7"/>
          <p:cNvSpPr txBox="1"/>
          <p:nvPr>
            <p:ph idx="16" type="body"/>
          </p:nvPr>
        </p:nvSpPr>
        <p:spPr>
          <a:xfrm>
            <a:off x="449575" y="3803400"/>
            <a:ext cx="2287500" cy="49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6">
          <p15:clr>
            <a:srgbClr val="E46962"/>
          </p15:clr>
        </p15:guide>
        <p15:guide id="2" pos="1724">
          <p15:clr>
            <a:srgbClr val="E46962"/>
          </p15:clr>
        </p15:guide>
        <p15:guide id="3" pos="2153">
          <p15:clr>
            <a:srgbClr val="E46962"/>
          </p15:clr>
        </p15:guide>
        <p15:guide id="4" pos="4016">
          <p15:clr>
            <a:srgbClr val="E46962"/>
          </p15:clr>
        </p15:guide>
        <p15:guide id="5" pos="5450">
          <p15:clr>
            <a:srgbClr val="E46962"/>
          </p15:clr>
        </p15:guide>
        <p15:guide id="6" pos="3584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type="twoColTx">
  <p:cSld name="TITLE_AND_TWO_COLUMNS">
    <p:bg>
      <p:bgPr>
        <a:solidFill>
          <a:schemeClr val="accen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/>
          <p:nvPr>
            <p:ph type="title"/>
          </p:nvPr>
        </p:nvSpPr>
        <p:spPr>
          <a:xfrm>
            <a:off x="783675" y="193215"/>
            <a:ext cx="7837500" cy="180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600"/>
              <a:buFont typeface="Work Sans ExtraLight"/>
              <a:buNone/>
              <a:defRPr sz="14600">
                <a:solidFill>
                  <a:schemeClr val="accent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230" name="Google Shape;230;p3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235" name="Google Shape;235;p38"/>
          <p:cNvSpPr/>
          <p:nvPr>
            <p:ph idx="5" type="pic"/>
          </p:nvPr>
        </p:nvSpPr>
        <p:spPr>
          <a:xfrm>
            <a:off x="8169375" y="3803400"/>
            <a:ext cx="713400" cy="712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1" name="Google Shape;241;p39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9"/>
          <p:cNvSpPr txBox="1"/>
          <p:nvPr>
            <p:ph idx="2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5" name="Google Shape;245;p39"/>
          <p:cNvSpPr txBox="1"/>
          <p:nvPr>
            <p:ph idx="5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46" name="Google Shape;246;p39"/>
          <p:cNvSpPr/>
          <p:nvPr>
            <p:ph idx="6" type="pic"/>
          </p:nvPr>
        </p:nvSpPr>
        <p:spPr>
          <a:xfrm>
            <a:off x="3191025" y="237725"/>
            <a:ext cx="5687100" cy="40410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idx="7" type="body"/>
          </p:nvPr>
        </p:nvSpPr>
        <p:spPr>
          <a:xfrm>
            <a:off x="3191400" y="4417843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ONE_COLUMN_TEX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40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3280618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6138193" y="4269035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3280618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6138193" y="31975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7" name="Google Shape;257;p40"/>
          <p:cNvSpPr txBox="1"/>
          <p:nvPr>
            <p:ph idx="7" type="body"/>
          </p:nvPr>
        </p:nvSpPr>
        <p:spPr>
          <a:xfrm>
            <a:off x="3280618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8" name="Google Shape;258;p40"/>
          <p:cNvSpPr txBox="1"/>
          <p:nvPr>
            <p:ph idx="8" type="body"/>
          </p:nvPr>
        </p:nvSpPr>
        <p:spPr>
          <a:xfrm>
            <a:off x="6138193" y="212975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59" name="Google Shape;259;p40"/>
          <p:cNvSpPr txBox="1"/>
          <p:nvPr>
            <p:ph idx="9" type="body"/>
          </p:nvPr>
        </p:nvSpPr>
        <p:spPr>
          <a:xfrm>
            <a:off x="3280618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0" name="Google Shape;260;p40"/>
          <p:cNvSpPr txBox="1"/>
          <p:nvPr>
            <p:ph idx="13" type="body"/>
          </p:nvPr>
        </p:nvSpPr>
        <p:spPr>
          <a:xfrm>
            <a:off x="6138193" y="1062000"/>
            <a:ext cx="2691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●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○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Work Sans Black"/>
              <a:buChar char="■"/>
              <a:defRPr sz="1100">
                <a:solidFill>
                  <a:schemeClr val="lt1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62" name="Google Shape;262;p40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65" name="Google Shape;265;p40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Analysis">
  <p:cSld name="MAIN_POINT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idx="1" type="body"/>
          </p:nvPr>
        </p:nvSpPr>
        <p:spPr>
          <a:xfrm rot="-5400000">
            <a:off x="2880627" y="2439527"/>
            <a:ext cx="1671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7799175" y="306247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69" name="Google Shape;269;p41"/>
          <p:cNvSpPr/>
          <p:nvPr>
            <p:ph idx="3" type="pic"/>
          </p:nvPr>
        </p:nvSpPr>
        <p:spPr>
          <a:xfrm>
            <a:off x="3932100" y="1663275"/>
            <a:ext cx="34926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1" name="Google Shape;271;p41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4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73" name="Google Shape;273;p41"/>
          <p:cNvSpPr txBox="1"/>
          <p:nvPr>
            <p:ph idx="5" type="body"/>
          </p:nvPr>
        </p:nvSpPr>
        <p:spPr>
          <a:xfrm>
            <a:off x="7799263" y="2288525"/>
            <a:ext cx="10836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274" name="Google Shape;274;p41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75" name="Google Shape;275;p41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6" name="Google Shape;276;p41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7" name="Google Shape;277;p41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9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cxnSp>
        <p:nvCxnSpPr>
          <p:cNvPr id="279" name="Google Shape;279;p41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>
            <p:ph idx="13" type="body"/>
          </p:nvPr>
        </p:nvSpPr>
        <p:spPr>
          <a:xfrm>
            <a:off x="4600975" y="3469432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Use">
  <p:cSld name="SECTION_TITLE_AND_DESCRIPTION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/>
          <p:nvPr>
            <p:ph idx="2" type="pic"/>
          </p:nvPr>
        </p:nvSpPr>
        <p:spPr>
          <a:xfrm>
            <a:off x="6044400" y="23766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42"/>
          <p:cNvSpPr/>
          <p:nvPr>
            <p:ph idx="3" type="pic"/>
          </p:nvPr>
        </p:nvSpPr>
        <p:spPr>
          <a:xfrm>
            <a:off x="6044400" y="237000"/>
            <a:ext cx="28383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42"/>
          <p:cNvSpPr/>
          <p:nvPr>
            <p:ph idx="4" type="pic"/>
          </p:nvPr>
        </p:nvSpPr>
        <p:spPr>
          <a:xfrm>
            <a:off x="3191400" y="23773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2"/>
          <p:cNvSpPr/>
          <p:nvPr>
            <p:ph idx="5" type="pic"/>
          </p:nvPr>
        </p:nvSpPr>
        <p:spPr>
          <a:xfrm>
            <a:off x="3191400" y="237725"/>
            <a:ext cx="2853000" cy="21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2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42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289" name="Google Shape;289;p42"/>
          <p:cNvSpPr txBox="1"/>
          <p:nvPr>
            <p:ph idx="6" type="body"/>
          </p:nvPr>
        </p:nvSpPr>
        <p:spPr>
          <a:xfrm>
            <a:off x="449575" y="3121200"/>
            <a:ext cx="22665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290" name="Google Shape;290;p42"/>
          <p:cNvSpPr/>
          <p:nvPr>
            <p:ph idx="7" type="pic"/>
          </p:nvPr>
        </p:nvSpPr>
        <p:spPr>
          <a:xfrm>
            <a:off x="3787750" y="7122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2"/>
          <p:cNvSpPr/>
          <p:nvPr>
            <p:ph idx="8" type="pic"/>
          </p:nvPr>
        </p:nvSpPr>
        <p:spPr>
          <a:xfrm>
            <a:off x="3787750" y="2851125"/>
            <a:ext cx="16251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2"/>
          <p:cNvSpPr/>
          <p:nvPr>
            <p:ph idx="9" type="pic"/>
          </p:nvPr>
        </p:nvSpPr>
        <p:spPr>
          <a:xfrm>
            <a:off x="6660975" y="715975"/>
            <a:ext cx="1625100" cy="11865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2"/>
          <p:cNvSpPr/>
          <p:nvPr>
            <p:ph idx="13" type="pic"/>
          </p:nvPr>
        </p:nvSpPr>
        <p:spPr>
          <a:xfrm>
            <a:off x="6660681" y="2853125"/>
            <a:ext cx="1625700" cy="11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295" name="Google Shape;295;p42"/>
          <p:cNvSpPr txBox="1"/>
          <p:nvPr>
            <p:ph idx="1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6" name="Google Shape;296;p42"/>
          <p:cNvSpPr txBox="1"/>
          <p:nvPr>
            <p:ph idx="1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7" name="Google Shape;297;p42"/>
          <p:cNvSpPr txBox="1"/>
          <p:nvPr>
            <p:ph idx="1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298" name="Google Shape;298;p42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1">
  <p:cSld name="CAPTION_ONLY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3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3" name="Google Shape;303;p43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04" name="Google Shape;304;p43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3"/>
          <p:cNvSpPr/>
          <p:nvPr>
            <p:ph idx="6" type="pic"/>
          </p:nvPr>
        </p:nvSpPr>
        <p:spPr>
          <a:xfrm>
            <a:off x="31914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43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3"/>
          <p:cNvSpPr txBox="1"/>
          <p:nvPr>
            <p:ph idx="7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8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311" name="Google Shape;311;p43"/>
          <p:cNvSpPr txBox="1"/>
          <p:nvPr>
            <p:ph idx="9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2" name="Google Shape;312;p43"/>
          <p:cNvSpPr txBox="1"/>
          <p:nvPr>
            <p:ph idx="13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3" name="Google Shape;313;p43"/>
          <p:cNvSpPr txBox="1"/>
          <p:nvPr>
            <p:ph idx="14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14" name="Google Shape;314;p43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43"/>
          <p:cNvSpPr txBox="1"/>
          <p:nvPr>
            <p:ph idx="15" type="body"/>
          </p:nvPr>
        </p:nvSpPr>
        <p:spPr>
          <a:xfrm>
            <a:off x="31914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6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">
  <p:cSld name="CAPTION_ONLY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/>
          <p:nvPr>
            <p:ph idx="2" type="pic"/>
          </p:nvPr>
        </p:nvSpPr>
        <p:spPr>
          <a:xfrm>
            <a:off x="6149225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4"/>
          <p:cNvSpPr/>
          <p:nvPr>
            <p:ph idx="3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1" name="Google Shape;321;p44"/>
          <p:cNvSpPr txBox="1"/>
          <p:nvPr>
            <p:ph idx="4" type="body"/>
          </p:nvPr>
        </p:nvSpPr>
        <p:spPr>
          <a:xfrm>
            <a:off x="6149225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22" name="Google Shape;322;p44"/>
          <p:cNvSpPr/>
          <p:nvPr>
            <p:ph idx="5" type="pic"/>
          </p:nvPr>
        </p:nvSpPr>
        <p:spPr>
          <a:xfrm>
            <a:off x="6149225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"/>
          <p:cNvSpPr/>
          <p:nvPr>
            <p:ph idx="6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4"/>
          <p:cNvSpPr txBox="1"/>
          <p:nvPr>
            <p:ph idx="7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6" name="Google Shape;326;p44"/>
          <p:cNvSpPr txBox="1"/>
          <p:nvPr>
            <p:ph idx="8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27" name="Google Shape;327;p44"/>
          <p:cNvSpPr txBox="1"/>
          <p:nvPr>
            <p:ph idx="9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28" name="Google Shape;328;p4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4"/>
          <p:cNvSpPr txBox="1"/>
          <p:nvPr>
            <p:ph idx="13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0" name="Google Shape;330;p44"/>
          <p:cNvSpPr txBox="1"/>
          <p:nvPr>
            <p:ph idx="14" type="body"/>
          </p:nvPr>
        </p:nvSpPr>
        <p:spPr>
          <a:xfrm>
            <a:off x="6149225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1" name="Google Shape;331;p44"/>
          <p:cNvSpPr/>
          <p:nvPr>
            <p:ph idx="15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44"/>
          <p:cNvSpPr txBox="1"/>
          <p:nvPr>
            <p:ph idx="16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3" name="Google Shape;333;p44"/>
          <p:cNvSpPr/>
          <p:nvPr>
            <p:ph idx="17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44"/>
          <p:cNvSpPr txBox="1"/>
          <p:nvPr>
            <p:ph idx="18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's and Don'ts 2 1">
  <p:cSld name="CAPTION_ONLY_1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5"/>
          <p:cNvSpPr/>
          <p:nvPr>
            <p:ph idx="2" type="pic"/>
          </p:nvPr>
        </p:nvSpPr>
        <p:spPr>
          <a:xfrm>
            <a:off x="3191400" y="23793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5"/>
          <p:cNvSpPr txBox="1"/>
          <p:nvPr>
            <p:ph idx="1" type="body"/>
          </p:nvPr>
        </p:nvSpPr>
        <p:spPr>
          <a:xfrm>
            <a:off x="3191400" y="41835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38" name="Google Shape;338;p45"/>
          <p:cNvSpPr/>
          <p:nvPr>
            <p:ph idx="3" type="pic"/>
          </p:nvPr>
        </p:nvSpPr>
        <p:spPr>
          <a:xfrm>
            <a:off x="226300" y="237600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5"/>
          <p:cNvSpPr txBox="1"/>
          <p:nvPr>
            <p:ph idx="4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1" name="Google Shape;341;p45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42" name="Google Shape;342;p45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43" name="Google Shape;343;p4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5"/>
          <p:cNvSpPr txBox="1"/>
          <p:nvPr>
            <p:ph idx="7" type="body"/>
          </p:nvPr>
        </p:nvSpPr>
        <p:spPr>
          <a:xfrm>
            <a:off x="226300" y="2041115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5" name="Google Shape;345;p45"/>
          <p:cNvSpPr/>
          <p:nvPr>
            <p:ph idx="8" type="pic"/>
          </p:nvPr>
        </p:nvSpPr>
        <p:spPr>
          <a:xfrm>
            <a:off x="3187763" y="237599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45"/>
          <p:cNvSpPr txBox="1"/>
          <p:nvPr>
            <p:ph idx="9" type="body"/>
          </p:nvPr>
        </p:nvSpPr>
        <p:spPr>
          <a:xfrm>
            <a:off x="3187763" y="2041849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7" name="Google Shape;347;p45"/>
          <p:cNvSpPr/>
          <p:nvPr>
            <p:ph idx="13" type="pic"/>
          </p:nvPr>
        </p:nvSpPr>
        <p:spPr>
          <a:xfrm>
            <a:off x="226300" y="2383824"/>
            <a:ext cx="2728200" cy="16650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45"/>
          <p:cNvSpPr txBox="1"/>
          <p:nvPr>
            <p:ph idx="14" type="body"/>
          </p:nvPr>
        </p:nvSpPr>
        <p:spPr>
          <a:xfrm>
            <a:off x="226300" y="4188074"/>
            <a:ext cx="27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49" name="Google Shape;349;p45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5"/>
          <p:cNvSpPr txBox="1"/>
          <p:nvPr>
            <p:ph idx="15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6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">
  <p:cSld name="BIG_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6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56" name="Google Shape;356;p46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57" name="Google Shape;357;p46"/>
          <p:cNvSpPr/>
          <p:nvPr>
            <p:ph idx="3" type="pic"/>
          </p:nvPr>
        </p:nvSpPr>
        <p:spPr>
          <a:xfrm>
            <a:off x="2448725" y="237600"/>
            <a:ext cx="42168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6"/>
          <p:cNvSpPr/>
          <p:nvPr>
            <p:ph idx="4" type="pic"/>
          </p:nvPr>
        </p:nvSpPr>
        <p:spPr>
          <a:xfrm>
            <a:off x="226300" y="240550"/>
            <a:ext cx="1994700" cy="403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6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0" name="Google Shape;360;p46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1" name="Google Shape;361;p46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62" name="Google Shape;362;p4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6"/>
          <p:cNvSpPr txBox="1"/>
          <p:nvPr>
            <p:ph idx="8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64" name="Google Shape;364;p46"/>
          <p:cNvSpPr txBox="1"/>
          <p:nvPr>
            <p:ph idx="9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ne and Tablet">
  <p:cSld name="BIG_NUMBER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 Modern Digital Tablet Mockup On White Background." id="366" name="Google Shape;366;p47"/>
          <p:cNvPicPr preferRelativeResize="0"/>
          <p:nvPr/>
        </p:nvPicPr>
        <p:blipFill rotWithShape="1">
          <a:blip r:embed="rId2">
            <a:alphaModFix/>
          </a:blip>
          <a:srcRect b="0" l="25189" r="24880" t="0"/>
          <a:stretch/>
        </p:blipFill>
        <p:spPr>
          <a:xfrm>
            <a:off x="3051913" y="241599"/>
            <a:ext cx="3016673" cy="4026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rtphone isolated mockup iPhone with white screen in a white background on high-quality studio shot." id="367" name="Google Shape;367;p47"/>
          <p:cNvPicPr preferRelativeResize="0"/>
          <p:nvPr/>
        </p:nvPicPr>
        <p:blipFill rotWithShape="1">
          <a:blip r:embed="rId3">
            <a:alphaModFix/>
          </a:blip>
          <a:srcRect b="0" l="23169" r="23110" t="0"/>
          <a:stretch/>
        </p:blipFill>
        <p:spPr>
          <a:xfrm>
            <a:off x="187287" y="963838"/>
            <a:ext cx="2089201" cy="2595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47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371" name="Google Shape;371;p47"/>
          <p:cNvSpPr txBox="1"/>
          <p:nvPr>
            <p:ph idx="2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3" name="Google Shape;373;p47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75" name="Google Shape;375;p4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6" type="body"/>
          </p:nvPr>
        </p:nvSpPr>
        <p:spPr>
          <a:xfrm>
            <a:off x="228600" y="4419850"/>
            <a:ext cx="19947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7" type="body"/>
          </p:nvPr>
        </p:nvSpPr>
        <p:spPr>
          <a:xfrm>
            <a:off x="2448725" y="4419850"/>
            <a:ext cx="4216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378" name="Google Shape;378;p47"/>
          <p:cNvSpPr/>
          <p:nvPr>
            <p:ph idx="8" type="pic"/>
          </p:nvPr>
        </p:nvSpPr>
        <p:spPr>
          <a:xfrm>
            <a:off x="752100" y="1234175"/>
            <a:ext cx="976200" cy="2109600"/>
          </a:xfrm>
          <a:prstGeom prst="roundRect">
            <a:avLst>
              <a:gd fmla="val 14756" name="adj"/>
            </a:avLst>
          </a:prstGeom>
          <a:noFill/>
          <a:ln>
            <a:noFill/>
          </a:ln>
        </p:spPr>
      </p:sp>
      <p:sp>
        <p:nvSpPr>
          <p:cNvPr id="379" name="Google Shape;379;p47"/>
          <p:cNvSpPr/>
          <p:nvPr>
            <p:ph idx="9" type="pic"/>
          </p:nvPr>
        </p:nvSpPr>
        <p:spPr>
          <a:xfrm>
            <a:off x="3587175" y="753250"/>
            <a:ext cx="1916100" cy="31164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">
  <p:cSld name="CUSTOM_2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ern Desktop Monitor." id="381" name="Google Shape;38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600" y="-18362"/>
            <a:ext cx="9018199" cy="5209199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>
            <p:ph idx="2" type="pic"/>
          </p:nvPr>
        </p:nvSpPr>
        <p:spPr>
          <a:xfrm>
            <a:off x="1479083" y="264705"/>
            <a:ext cx="6138900" cy="36150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lboard 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/>
          <p:nvPr>
            <p:ph idx="2" type="pic"/>
          </p:nvPr>
        </p:nvSpPr>
        <p:spPr>
          <a:xfrm>
            <a:off x="1345350" y="1750800"/>
            <a:ext cx="6517500" cy="1187700"/>
          </a:xfrm>
          <a:prstGeom prst="roundRect">
            <a:avLst>
              <a:gd fmla="val 124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1">
  <p:cSld name="TITLE_18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0"/>
          <p:cNvSpPr/>
          <p:nvPr>
            <p:ph idx="2" type="pic"/>
          </p:nvPr>
        </p:nvSpPr>
        <p:spPr>
          <a:xfrm>
            <a:off x="0" y="0"/>
            <a:ext cx="29625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0"/>
          <p:cNvSpPr/>
          <p:nvPr>
            <p:ph idx="3" type="pic"/>
          </p:nvPr>
        </p:nvSpPr>
        <p:spPr>
          <a:xfrm>
            <a:off x="2962500" y="0"/>
            <a:ext cx="3474600" cy="282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0"/>
          <p:cNvSpPr/>
          <p:nvPr>
            <p:ph idx="4" type="pic"/>
          </p:nvPr>
        </p:nvSpPr>
        <p:spPr>
          <a:xfrm>
            <a:off x="0" y="1900800"/>
            <a:ext cx="29625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0"/>
          <p:cNvSpPr/>
          <p:nvPr>
            <p:ph idx="5" type="pic"/>
          </p:nvPr>
        </p:nvSpPr>
        <p:spPr>
          <a:xfrm>
            <a:off x="2962500" y="2824800"/>
            <a:ext cx="3474600" cy="23187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0"/>
          <p:cNvSpPr/>
          <p:nvPr>
            <p:ph idx="6" type="pic"/>
          </p:nvPr>
        </p:nvSpPr>
        <p:spPr>
          <a:xfrm>
            <a:off x="6437100" y="0"/>
            <a:ext cx="2706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2">
  <p:cSld name="TITLE_18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>
            <p:ph idx="2" type="pic"/>
          </p:nvPr>
        </p:nvSpPr>
        <p:spPr>
          <a:xfrm>
            <a:off x="0" y="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51"/>
          <p:cNvSpPr/>
          <p:nvPr>
            <p:ph idx="3" type="pic"/>
          </p:nvPr>
        </p:nvSpPr>
        <p:spPr>
          <a:xfrm>
            <a:off x="0" y="1900800"/>
            <a:ext cx="4572000" cy="32427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1"/>
          <p:cNvSpPr/>
          <p:nvPr>
            <p:ph idx="4" type="pic"/>
          </p:nvPr>
        </p:nvSpPr>
        <p:spPr>
          <a:xfrm>
            <a:off x="4572000" y="3242700"/>
            <a:ext cx="45720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1"/>
          <p:cNvSpPr/>
          <p:nvPr>
            <p:ph idx="5" type="pic"/>
          </p:nvPr>
        </p:nvSpPr>
        <p:spPr>
          <a:xfrm>
            <a:off x="4572000" y="0"/>
            <a:ext cx="4572000" cy="324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3">
  <p:cSld name="TITLE_18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graphy 4">
  <p:cSld name="TITLE_18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3"/>
          <p:cNvSpPr/>
          <p:nvPr/>
        </p:nvSpPr>
        <p:spPr>
          <a:xfrm rot="5400000">
            <a:off x="5751250" y="1378625"/>
            <a:ext cx="4276500" cy="1994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109425" y="432575"/>
            <a:ext cx="15489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2" name="Google Shape;402;p53"/>
          <p:cNvSpPr txBox="1"/>
          <p:nvPr>
            <p:ph idx="3" type="body"/>
          </p:nvPr>
        </p:nvSpPr>
        <p:spPr>
          <a:xfrm>
            <a:off x="7114975" y="3121200"/>
            <a:ext cx="15489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ography Analysis">
  <p:cSld name="TITLE_1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>
            <p:ph idx="2" type="pic"/>
          </p:nvPr>
        </p:nvSpPr>
        <p:spPr>
          <a:xfrm>
            <a:off x="7455377" y="1663201"/>
            <a:ext cx="1427400" cy="14274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4"/>
          <p:cNvSpPr/>
          <p:nvPr>
            <p:ph idx="3" type="pic"/>
          </p:nvPr>
        </p:nvSpPr>
        <p:spPr>
          <a:xfrm>
            <a:off x="3703500" y="712800"/>
            <a:ext cx="3328200" cy="33282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4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09" name="Google Shape;409;p54"/>
          <p:cNvSpPr txBox="1"/>
          <p:nvPr>
            <p:ph idx="4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10" name="Google Shape;410;p54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411" name="Google Shape;411;p54"/>
          <p:cNvSpPr txBox="1"/>
          <p:nvPr>
            <p:ph idx="5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6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7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14" name="Google Shape;414;p54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54"/>
          <p:cNvSpPr txBox="1"/>
          <p:nvPr>
            <p:ph idx="8" type="body"/>
          </p:nvPr>
        </p:nvSpPr>
        <p:spPr>
          <a:xfrm>
            <a:off x="3703500" y="4183275"/>
            <a:ext cx="33282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1">
  <p:cSld name="TITLE_14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/>
          <p:nvPr/>
        </p:nvSpPr>
        <p:spPr>
          <a:xfrm rot="5400000">
            <a:off x="5382025" y="1009350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5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55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5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2" name="Google Shape;422;p55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3" name="Google Shape;423;p55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55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55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55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55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55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55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5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5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5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5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55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5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5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55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5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5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5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5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55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55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5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55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55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55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5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5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5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55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4" name="Google Shape;454;p55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55"/>
          <p:cNvSpPr txBox="1"/>
          <p:nvPr>
            <p:ph idx="39" type="body"/>
          </p:nvPr>
        </p:nvSpPr>
        <p:spPr>
          <a:xfrm>
            <a:off x="6386875" y="3121200"/>
            <a:ext cx="22770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456" name="Google Shape;456;p55"/>
          <p:cNvSpPr txBox="1"/>
          <p:nvPr>
            <p:ph idx="40" type="subTitle"/>
          </p:nvPr>
        </p:nvSpPr>
        <p:spPr>
          <a:xfrm>
            <a:off x="638132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457" name="Google Shape;457;p55"/>
          <p:cNvSpPr txBox="1"/>
          <p:nvPr>
            <p:ph idx="41" type="body"/>
          </p:nvPr>
        </p:nvSpPr>
        <p:spPr>
          <a:xfrm>
            <a:off x="228600" y="4421208"/>
            <a:ext cx="5687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●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○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Work Sans Black"/>
              <a:buChar char="■"/>
              <a:defRPr>
                <a:solidFill>
                  <a:schemeClr val="accent3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Library 2">
  <p:cSld name="TITLE_14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/>
          <p:nvPr>
            <p:ph idx="2" type="pic"/>
          </p:nvPr>
        </p:nvSpPr>
        <p:spPr>
          <a:xfrm>
            <a:off x="2284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6"/>
          <p:cNvSpPr/>
          <p:nvPr>
            <p:ph idx="3" type="pic"/>
          </p:nvPr>
        </p:nvSpPr>
        <p:spPr>
          <a:xfrm>
            <a:off x="2284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6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6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56"/>
          <p:cNvSpPr txBox="1"/>
          <p:nvPr>
            <p:ph idx="4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4" name="Google Shape;464;p56"/>
          <p:cNvSpPr txBox="1"/>
          <p:nvPr>
            <p:ph idx="5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56"/>
          <p:cNvSpPr/>
          <p:nvPr>
            <p:ph idx="6" type="pic"/>
          </p:nvPr>
        </p:nvSpPr>
        <p:spPr>
          <a:xfrm>
            <a:off x="2284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6"/>
          <p:cNvSpPr/>
          <p:nvPr>
            <p:ph idx="7" type="pic"/>
          </p:nvPr>
        </p:nvSpPr>
        <p:spPr>
          <a:xfrm>
            <a:off x="2284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6"/>
          <p:cNvSpPr/>
          <p:nvPr>
            <p:ph idx="8" type="pic"/>
          </p:nvPr>
        </p:nvSpPr>
        <p:spPr>
          <a:xfrm>
            <a:off x="96930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6"/>
          <p:cNvSpPr/>
          <p:nvPr>
            <p:ph idx="9" type="pic"/>
          </p:nvPr>
        </p:nvSpPr>
        <p:spPr>
          <a:xfrm>
            <a:off x="96930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56"/>
          <p:cNvSpPr/>
          <p:nvPr>
            <p:ph idx="13" type="pic"/>
          </p:nvPr>
        </p:nvSpPr>
        <p:spPr>
          <a:xfrm>
            <a:off x="96930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6"/>
          <p:cNvSpPr/>
          <p:nvPr>
            <p:ph idx="14" type="pic"/>
          </p:nvPr>
        </p:nvSpPr>
        <p:spPr>
          <a:xfrm>
            <a:off x="96930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6"/>
          <p:cNvSpPr/>
          <p:nvPr>
            <p:ph idx="15" type="pic"/>
          </p:nvPr>
        </p:nvSpPr>
        <p:spPr>
          <a:xfrm>
            <a:off x="171012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6"/>
          <p:cNvSpPr/>
          <p:nvPr>
            <p:ph idx="16" type="pic"/>
          </p:nvPr>
        </p:nvSpPr>
        <p:spPr>
          <a:xfrm>
            <a:off x="171012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6"/>
          <p:cNvSpPr/>
          <p:nvPr>
            <p:ph idx="17" type="pic"/>
          </p:nvPr>
        </p:nvSpPr>
        <p:spPr>
          <a:xfrm>
            <a:off x="171012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6"/>
          <p:cNvSpPr/>
          <p:nvPr>
            <p:ph idx="18" type="pic"/>
          </p:nvPr>
        </p:nvSpPr>
        <p:spPr>
          <a:xfrm>
            <a:off x="171012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6"/>
          <p:cNvSpPr/>
          <p:nvPr>
            <p:ph idx="19" type="pic"/>
          </p:nvPr>
        </p:nvSpPr>
        <p:spPr>
          <a:xfrm>
            <a:off x="24509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6"/>
          <p:cNvSpPr/>
          <p:nvPr>
            <p:ph idx="20" type="pic"/>
          </p:nvPr>
        </p:nvSpPr>
        <p:spPr>
          <a:xfrm>
            <a:off x="24509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6"/>
          <p:cNvSpPr/>
          <p:nvPr>
            <p:ph idx="21" type="pic"/>
          </p:nvPr>
        </p:nvSpPr>
        <p:spPr>
          <a:xfrm>
            <a:off x="24509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6"/>
          <p:cNvSpPr/>
          <p:nvPr>
            <p:ph idx="22" type="pic"/>
          </p:nvPr>
        </p:nvSpPr>
        <p:spPr>
          <a:xfrm>
            <a:off x="24509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6"/>
          <p:cNvSpPr/>
          <p:nvPr>
            <p:ph idx="23" type="pic"/>
          </p:nvPr>
        </p:nvSpPr>
        <p:spPr>
          <a:xfrm>
            <a:off x="3191052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56"/>
          <p:cNvSpPr/>
          <p:nvPr>
            <p:ph idx="24" type="pic"/>
          </p:nvPr>
        </p:nvSpPr>
        <p:spPr>
          <a:xfrm>
            <a:off x="3191052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56"/>
          <p:cNvSpPr/>
          <p:nvPr>
            <p:ph idx="25" type="pic"/>
          </p:nvPr>
        </p:nvSpPr>
        <p:spPr>
          <a:xfrm>
            <a:off x="3191052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56"/>
          <p:cNvSpPr/>
          <p:nvPr>
            <p:ph idx="26" type="pic"/>
          </p:nvPr>
        </p:nvSpPr>
        <p:spPr>
          <a:xfrm>
            <a:off x="3191052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56"/>
          <p:cNvSpPr/>
          <p:nvPr>
            <p:ph idx="27" type="pic"/>
          </p:nvPr>
        </p:nvSpPr>
        <p:spPr>
          <a:xfrm>
            <a:off x="3931877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4" name="Google Shape;484;p56"/>
          <p:cNvSpPr/>
          <p:nvPr>
            <p:ph idx="28" type="pic"/>
          </p:nvPr>
        </p:nvSpPr>
        <p:spPr>
          <a:xfrm>
            <a:off x="3931877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5" name="Google Shape;485;p56"/>
          <p:cNvSpPr/>
          <p:nvPr>
            <p:ph idx="29" type="pic"/>
          </p:nvPr>
        </p:nvSpPr>
        <p:spPr>
          <a:xfrm>
            <a:off x="3931877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56"/>
          <p:cNvSpPr/>
          <p:nvPr>
            <p:ph idx="30" type="pic"/>
          </p:nvPr>
        </p:nvSpPr>
        <p:spPr>
          <a:xfrm>
            <a:off x="3931877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56"/>
          <p:cNvSpPr/>
          <p:nvPr>
            <p:ph idx="31" type="pic"/>
          </p:nvPr>
        </p:nvSpPr>
        <p:spPr>
          <a:xfrm>
            <a:off x="467234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6"/>
          <p:cNvSpPr/>
          <p:nvPr>
            <p:ph idx="32" type="pic"/>
          </p:nvPr>
        </p:nvSpPr>
        <p:spPr>
          <a:xfrm>
            <a:off x="467234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6"/>
          <p:cNvSpPr/>
          <p:nvPr>
            <p:ph idx="33" type="pic"/>
          </p:nvPr>
        </p:nvSpPr>
        <p:spPr>
          <a:xfrm>
            <a:off x="467234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6"/>
          <p:cNvSpPr/>
          <p:nvPr>
            <p:ph idx="34" type="pic"/>
          </p:nvPr>
        </p:nvSpPr>
        <p:spPr>
          <a:xfrm>
            <a:off x="467234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6"/>
          <p:cNvSpPr/>
          <p:nvPr>
            <p:ph idx="35" type="pic"/>
          </p:nvPr>
        </p:nvSpPr>
        <p:spPr>
          <a:xfrm>
            <a:off x="54131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6"/>
          <p:cNvSpPr/>
          <p:nvPr>
            <p:ph idx="36" type="pic"/>
          </p:nvPr>
        </p:nvSpPr>
        <p:spPr>
          <a:xfrm>
            <a:off x="54131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6"/>
          <p:cNvSpPr/>
          <p:nvPr>
            <p:ph idx="37" type="pic"/>
          </p:nvPr>
        </p:nvSpPr>
        <p:spPr>
          <a:xfrm>
            <a:off x="54131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p56"/>
          <p:cNvSpPr/>
          <p:nvPr>
            <p:ph idx="38" type="pic"/>
          </p:nvPr>
        </p:nvSpPr>
        <p:spPr>
          <a:xfrm>
            <a:off x="54131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95" name="Google Shape;495;p56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56"/>
          <p:cNvSpPr/>
          <p:nvPr>
            <p:ph idx="39" type="pic"/>
          </p:nvPr>
        </p:nvSpPr>
        <p:spPr>
          <a:xfrm>
            <a:off x="61485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6"/>
          <p:cNvSpPr/>
          <p:nvPr>
            <p:ph idx="40" type="pic"/>
          </p:nvPr>
        </p:nvSpPr>
        <p:spPr>
          <a:xfrm>
            <a:off x="61485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6"/>
          <p:cNvSpPr/>
          <p:nvPr>
            <p:ph idx="41" type="pic"/>
          </p:nvPr>
        </p:nvSpPr>
        <p:spPr>
          <a:xfrm>
            <a:off x="61485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6"/>
          <p:cNvSpPr/>
          <p:nvPr>
            <p:ph idx="42" type="pic"/>
          </p:nvPr>
        </p:nvSpPr>
        <p:spPr>
          <a:xfrm>
            <a:off x="61485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6"/>
          <p:cNvSpPr/>
          <p:nvPr>
            <p:ph idx="43" type="pic"/>
          </p:nvPr>
        </p:nvSpPr>
        <p:spPr>
          <a:xfrm>
            <a:off x="688396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6"/>
          <p:cNvSpPr/>
          <p:nvPr>
            <p:ph idx="44" type="pic"/>
          </p:nvPr>
        </p:nvSpPr>
        <p:spPr>
          <a:xfrm>
            <a:off x="688396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56"/>
          <p:cNvSpPr/>
          <p:nvPr>
            <p:ph idx="45" type="pic"/>
          </p:nvPr>
        </p:nvSpPr>
        <p:spPr>
          <a:xfrm>
            <a:off x="688396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56"/>
          <p:cNvSpPr/>
          <p:nvPr>
            <p:ph idx="46" type="pic"/>
          </p:nvPr>
        </p:nvSpPr>
        <p:spPr>
          <a:xfrm>
            <a:off x="688396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56"/>
          <p:cNvSpPr/>
          <p:nvPr>
            <p:ph idx="47" type="pic"/>
          </p:nvPr>
        </p:nvSpPr>
        <p:spPr>
          <a:xfrm>
            <a:off x="7635290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56"/>
          <p:cNvSpPr/>
          <p:nvPr>
            <p:ph idx="48" type="pic"/>
          </p:nvPr>
        </p:nvSpPr>
        <p:spPr>
          <a:xfrm>
            <a:off x="7635290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56"/>
          <p:cNvSpPr/>
          <p:nvPr>
            <p:ph idx="49" type="pic"/>
          </p:nvPr>
        </p:nvSpPr>
        <p:spPr>
          <a:xfrm>
            <a:off x="7635290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56"/>
          <p:cNvSpPr/>
          <p:nvPr>
            <p:ph idx="50" type="pic"/>
          </p:nvPr>
        </p:nvSpPr>
        <p:spPr>
          <a:xfrm>
            <a:off x="7635290" y="67807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56"/>
          <p:cNvSpPr/>
          <p:nvPr>
            <p:ph idx="51" type="pic"/>
          </p:nvPr>
        </p:nvSpPr>
        <p:spPr>
          <a:xfrm>
            <a:off x="8365615" y="2578623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56"/>
          <p:cNvSpPr/>
          <p:nvPr>
            <p:ph idx="52" type="pic"/>
          </p:nvPr>
        </p:nvSpPr>
        <p:spPr>
          <a:xfrm>
            <a:off x="8365615" y="352889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56"/>
          <p:cNvSpPr/>
          <p:nvPr>
            <p:ph idx="53" type="pic"/>
          </p:nvPr>
        </p:nvSpPr>
        <p:spPr>
          <a:xfrm>
            <a:off x="8365615" y="1628348"/>
            <a:ext cx="512100" cy="512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6"/>
          <p:cNvSpPr/>
          <p:nvPr>
            <p:ph idx="54" type="pic"/>
          </p:nvPr>
        </p:nvSpPr>
        <p:spPr>
          <a:xfrm>
            <a:off x="8365615" y="678073"/>
            <a:ext cx="512100" cy="51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id System">
  <p:cSld name="TITLE_19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/>
          <p:nvPr/>
        </p:nvSpPr>
        <p:spPr>
          <a:xfrm rot="5400000">
            <a:off x="-543125" y="1009325"/>
            <a:ext cx="4276500" cy="2733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57"/>
          <p:cNvSpPr txBox="1"/>
          <p:nvPr>
            <p:ph idx="1" type="subTitle"/>
          </p:nvPr>
        </p:nvSpPr>
        <p:spPr>
          <a:xfrm>
            <a:off x="449575" y="432575"/>
            <a:ext cx="2277000" cy="16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Work Sans Black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Work Sans Black"/>
              <a:buNone/>
              <a:defRPr/>
            </a:lvl9pPr>
          </a:lstStyle>
          <a:p/>
        </p:txBody>
      </p:sp>
      <p:sp>
        <p:nvSpPr>
          <p:cNvPr id="515" name="Google Shape;515;p57"/>
          <p:cNvSpPr txBox="1"/>
          <p:nvPr>
            <p:ph idx="2" type="body"/>
          </p:nvPr>
        </p:nvSpPr>
        <p:spPr>
          <a:xfrm>
            <a:off x="449575" y="3121200"/>
            <a:ext cx="2267700" cy="118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/>
            </a:lvl9pPr>
          </a:lstStyle>
          <a:p/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7"/>
          <p:cNvSpPr/>
          <p:nvPr>
            <p:ph idx="3" type="pic"/>
          </p:nvPr>
        </p:nvSpPr>
        <p:spPr>
          <a:xfrm>
            <a:off x="3191400" y="237725"/>
            <a:ext cx="1900800" cy="190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57"/>
          <p:cNvSpPr/>
          <p:nvPr>
            <p:ph idx="4" type="pic"/>
          </p:nvPr>
        </p:nvSpPr>
        <p:spPr>
          <a:xfrm>
            <a:off x="6660675" y="475200"/>
            <a:ext cx="2226300" cy="38034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57"/>
          <p:cNvSpPr/>
          <p:nvPr>
            <p:ph idx="5" type="pic"/>
          </p:nvPr>
        </p:nvSpPr>
        <p:spPr>
          <a:xfrm>
            <a:off x="3191400" y="2613600"/>
            <a:ext cx="3240600" cy="16650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57"/>
          <p:cNvSpPr txBox="1"/>
          <p:nvPr>
            <p:ph type="title"/>
          </p:nvPr>
        </p:nvSpPr>
        <p:spPr>
          <a:xfrm>
            <a:off x="438912" y="612648"/>
            <a:ext cx="2277300" cy="9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ork Sans Black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/>
            </a:lvl9pPr>
          </a:lstStyle>
          <a:p/>
        </p:txBody>
      </p:sp>
      <p:sp>
        <p:nvSpPr>
          <p:cNvPr id="521" name="Google Shape;521;p57"/>
          <p:cNvSpPr txBox="1"/>
          <p:nvPr>
            <p:ph idx="6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2" name="Google Shape;522;p57"/>
          <p:cNvSpPr txBox="1"/>
          <p:nvPr>
            <p:ph idx="7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3" name="Google Shape;523;p57"/>
          <p:cNvSpPr txBox="1"/>
          <p:nvPr>
            <p:ph idx="8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24" name="Google Shape;524;p57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57"/>
          <p:cNvSpPr txBox="1"/>
          <p:nvPr>
            <p:ph idx="9" type="body"/>
          </p:nvPr>
        </p:nvSpPr>
        <p:spPr>
          <a:xfrm>
            <a:off x="3191400" y="4416313"/>
            <a:ext cx="32406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6" name="Google Shape;526;p57"/>
          <p:cNvSpPr txBox="1"/>
          <p:nvPr>
            <p:ph idx="13" type="body"/>
          </p:nvPr>
        </p:nvSpPr>
        <p:spPr>
          <a:xfrm>
            <a:off x="6660600" y="4416313"/>
            <a:ext cx="22263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7" name="Google Shape;527;p57"/>
          <p:cNvSpPr txBox="1"/>
          <p:nvPr>
            <p:ph idx="14" type="body"/>
          </p:nvPr>
        </p:nvSpPr>
        <p:spPr>
          <a:xfrm>
            <a:off x="3190925" y="2280350"/>
            <a:ext cx="19008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●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○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Work Sans Black"/>
              <a:buChar char="■"/>
              <a:defRPr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">
  <p:cSld name="CUSTOM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8"/>
          <p:cNvSpPr/>
          <p:nvPr>
            <p:ph idx="2" type="pic"/>
          </p:nvPr>
        </p:nvSpPr>
        <p:spPr>
          <a:xfrm>
            <a:off x="228450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8"/>
          <p:cNvSpPr/>
          <p:nvPr>
            <p:ph idx="3" type="pic"/>
          </p:nvPr>
        </p:nvSpPr>
        <p:spPr>
          <a:xfrm>
            <a:off x="3191038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8"/>
          <p:cNvSpPr/>
          <p:nvPr>
            <p:ph idx="4" type="pic"/>
          </p:nvPr>
        </p:nvSpPr>
        <p:spPr>
          <a:xfrm>
            <a:off x="6153613" y="237725"/>
            <a:ext cx="2733300" cy="42765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8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3" name="Google Shape;533;p58"/>
          <p:cNvSpPr txBox="1"/>
          <p:nvPr>
            <p:ph idx="1" type="body"/>
          </p:nvPr>
        </p:nvSpPr>
        <p:spPr>
          <a:xfrm>
            <a:off x="1655064" y="4911250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4" name="Google Shape;534;p58"/>
          <p:cNvSpPr txBox="1"/>
          <p:nvPr>
            <p:ph idx="5" type="body"/>
          </p:nvPr>
        </p:nvSpPr>
        <p:spPr>
          <a:xfrm>
            <a:off x="448056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5" name="Google Shape;535;p58"/>
          <p:cNvSpPr txBox="1"/>
          <p:nvPr>
            <p:ph idx="6" type="body"/>
          </p:nvPr>
        </p:nvSpPr>
        <p:spPr>
          <a:xfrm>
            <a:off x="6858000" y="4911225"/>
            <a:ext cx="2030100" cy="1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●"/>
              <a:defRPr>
                <a:solidFill>
                  <a:schemeClr val="lt2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○"/>
              <a:defRPr>
                <a:solidFill>
                  <a:schemeClr val="lt2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36" name="Google Shape;536;p58"/>
          <p:cNvCxnSpPr/>
          <p:nvPr/>
        </p:nvCxnSpPr>
        <p:spPr>
          <a:xfrm rot="10800000">
            <a:off x="226300" y="4788100"/>
            <a:ext cx="86676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3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49575" y="634948"/>
            <a:ext cx="2277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Work Sans Black"/>
              <a:buNone/>
              <a:defRPr sz="28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9575" y="3121200"/>
            <a:ext cx="84333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○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■"/>
              <a:defRPr sz="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1pPr>
            <a:lvl2pPr lvl="1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2pPr>
            <a:lvl3pPr lvl="2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3pPr>
            <a:lvl4pPr lvl="3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4pPr>
            <a:lvl5pPr lvl="4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5pPr>
            <a:lvl6pPr lvl="5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6pPr>
            <a:lvl7pPr lvl="6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7pPr>
            <a:lvl8pPr lvl="7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8pPr>
            <a:lvl9pPr lvl="8" rtl="0">
              <a:buNone/>
              <a:defRPr sz="1100">
                <a:solidFill>
                  <a:schemeClr val="lt2"/>
                </a:solidFill>
                <a:latin typeface="Work Sans Black"/>
                <a:ea typeface="Work Sans Black"/>
                <a:cs typeface="Work Sans Black"/>
                <a:sym typeface="Work Sans Blac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50">
          <p15:clr>
            <a:srgbClr val="E46962"/>
          </p15:clr>
        </p15:guide>
        <p15:guide id="2" orient="horz" pos="2845">
          <p15:clr>
            <a:srgbClr val="E46962"/>
          </p15:clr>
        </p15:guide>
        <p15:guide id="3" pos="144">
          <p15:clr>
            <a:srgbClr val="E46962"/>
          </p15:clr>
        </p15:guide>
        <p15:guide id="4" pos="467">
          <p15:clr>
            <a:srgbClr val="E46962"/>
          </p15:clr>
        </p15:guide>
        <p15:guide id="5" pos="611">
          <p15:clr>
            <a:srgbClr val="E46962"/>
          </p15:clr>
        </p15:guide>
        <p15:guide id="6" pos="933">
          <p15:clr>
            <a:srgbClr val="E46962"/>
          </p15:clr>
        </p15:guide>
        <p15:guide id="7" pos="1077">
          <p15:clr>
            <a:srgbClr val="E46962"/>
          </p15:clr>
        </p15:guide>
        <p15:guide id="8" pos="1400">
          <p15:clr>
            <a:srgbClr val="E46962"/>
          </p15:clr>
        </p15:guide>
        <p15:guide id="9" pos="1544">
          <p15:clr>
            <a:srgbClr val="E46962"/>
          </p15:clr>
        </p15:guide>
        <p15:guide id="10" pos="1866">
          <p15:clr>
            <a:srgbClr val="E46962"/>
          </p15:clr>
        </p15:guide>
        <p15:guide id="11" pos="2010">
          <p15:clr>
            <a:srgbClr val="E46962"/>
          </p15:clr>
        </p15:guide>
        <p15:guide id="12" pos="2477">
          <p15:clr>
            <a:srgbClr val="E46962"/>
          </p15:clr>
        </p15:guide>
        <p15:guide id="13" pos="2333">
          <p15:clr>
            <a:srgbClr val="E46962"/>
          </p15:clr>
        </p15:guide>
        <p15:guide id="14" pos="2799">
          <p15:clr>
            <a:srgbClr val="E46962"/>
          </p15:clr>
        </p15:guide>
        <p15:guide id="15" pos="3266">
          <p15:clr>
            <a:srgbClr val="E46962"/>
          </p15:clr>
        </p15:guide>
        <p15:guide id="16" pos="2943">
          <p15:clr>
            <a:srgbClr val="E46962"/>
          </p15:clr>
        </p15:guide>
        <p15:guide id="17" pos="3729">
          <p15:clr>
            <a:srgbClr val="E46962"/>
          </p15:clr>
        </p15:guide>
        <p15:guide id="18" pos="3410">
          <p15:clr>
            <a:srgbClr val="E46962"/>
          </p15:clr>
        </p15:guide>
        <p15:guide id="19" pos="4196">
          <p15:clr>
            <a:srgbClr val="E46962"/>
          </p15:clr>
        </p15:guide>
        <p15:guide id="20" pos="3873">
          <p15:clr>
            <a:srgbClr val="E46962"/>
          </p15:clr>
        </p15:guide>
        <p15:guide id="21" pos="4340">
          <p15:clr>
            <a:srgbClr val="E46962"/>
          </p15:clr>
        </p15:guide>
        <p15:guide id="22" pos="4806">
          <p15:clr>
            <a:srgbClr val="E46962"/>
          </p15:clr>
        </p15:guide>
        <p15:guide id="23" pos="4662">
          <p15:clr>
            <a:srgbClr val="E46962"/>
          </p15:clr>
        </p15:guide>
        <p15:guide id="24" pos="5273">
          <p15:clr>
            <a:srgbClr val="E46962"/>
          </p15:clr>
        </p15:guide>
        <p15:guide id="25" pos="5129">
          <p15:clr>
            <a:srgbClr val="E46962"/>
          </p15:clr>
        </p15:guide>
        <p15:guide id="26" pos="5595">
          <p15:clr>
            <a:srgbClr val="E46962"/>
          </p15:clr>
        </p15:guide>
        <p15:guide id="27" orient="horz" pos="299">
          <p15:clr>
            <a:srgbClr val="E46962"/>
          </p15:clr>
        </p15:guide>
        <p15:guide id="28" orient="horz" pos="449">
          <p15:clr>
            <a:srgbClr val="E46962"/>
          </p15:clr>
        </p15:guide>
        <p15:guide id="29" orient="horz" pos="599">
          <p15:clr>
            <a:srgbClr val="E46962"/>
          </p15:clr>
        </p15:guide>
        <p15:guide id="30" orient="horz" pos="748">
          <p15:clr>
            <a:srgbClr val="E46962"/>
          </p15:clr>
        </p15:guide>
        <p15:guide id="31" orient="horz" pos="898">
          <p15:clr>
            <a:srgbClr val="E46962"/>
          </p15:clr>
        </p15:guide>
        <p15:guide id="32" orient="horz" pos="1048">
          <p15:clr>
            <a:srgbClr val="E46962"/>
          </p15:clr>
        </p15:guide>
        <p15:guide id="33" orient="horz" pos="1197">
          <p15:clr>
            <a:srgbClr val="E46962"/>
          </p15:clr>
        </p15:guide>
        <p15:guide id="34" orient="horz" pos="1347">
          <p15:clr>
            <a:srgbClr val="E46962"/>
          </p15:clr>
        </p15:guide>
        <p15:guide id="35" orient="horz" pos="1497">
          <p15:clr>
            <a:srgbClr val="E46962"/>
          </p15:clr>
        </p15:guide>
        <p15:guide id="36" orient="horz" pos="1646">
          <p15:clr>
            <a:srgbClr val="E46962"/>
          </p15:clr>
        </p15:guide>
        <p15:guide id="37" orient="horz" pos="1796">
          <p15:clr>
            <a:srgbClr val="E46962"/>
          </p15:clr>
        </p15:guide>
        <p15:guide id="38" orient="horz" pos="1947">
          <p15:clr>
            <a:srgbClr val="E46962"/>
          </p15:clr>
        </p15:guide>
        <p15:guide id="39" orient="horz" pos="2097">
          <p15:clr>
            <a:srgbClr val="E46962"/>
          </p15:clr>
        </p15:guide>
        <p15:guide id="40" orient="horz" pos="2246">
          <p15:clr>
            <a:srgbClr val="E46962"/>
          </p15:clr>
        </p15:guide>
        <p15:guide id="41" orient="horz" pos="2396">
          <p15:clr>
            <a:srgbClr val="E46962"/>
          </p15:clr>
        </p15:guide>
        <p15:guide id="42" orient="horz" pos="2546">
          <p15:clr>
            <a:srgbClr val="E46962"/>
          </p15:clr>
        </p15:guide>
        <p15:guide id="43" orient="horz" pos="2695">
          <p15:clr>
            <a:srgbClr val="E46962"/>
          </p15:clr>
        </p15:guide>
        <p15:guide id="44" orient="horz" pos="2995">
          <p15:clr>
            <a:srgbClr val="E46962"/>
          </p15:clr>
        </p15:guide>
        <p15:guide id="45" orient="horz" pos="313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idx="2" type="title"/>
          </p:nvPr>
        </p:nvSpPr>
        <p:spPr>
          <a:xfrm>
            <a:off x="843875" y="128976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Ocean Cleanup Adventure</a:t>
            </a:r>
            <a:endParaRPr sz="3700"/>
          </a:p>
        </p:txBody>
      </p:sp>
      <p:sp>
        <p:nvSpPr>
          <p:cNvPr id="543" name="Google Shape;543;p60"/>
          <p:cNvSpPr txBox="1"/>
          <p:nvPr/>
        </p:nvSpPr>
        <p:spPr>
          <a:xfrm>
            <a:off x="1186575" y="2376000"/>
            <a:ext cx="69156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Name</a:t>
            </a:r>
            <a:r>
              <a:rPr lang="en" sz="1500">
                <a:solidFill>
                  <a:schemeClr val="dk1"/>
                </a:solidFill>
              </a:rPr>
              <a:t>: Jeng Yang Weng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Date</a:t>
            </a:r>
            <a:r>
              <a:rPr lang="en" sz="1500">
                <a:solidFill>
                  <a:schemeClr val="dk1"/>
                </a:solidFill>
              </a:rPr>
              <a:t>: 2025/06/01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idx="2" type="title"/>
          </p:nvPr>
        </p:nvSpPr>
        <p:spPr>
          <a:xfrm>
            <a:off x="754050" y="326148"/>
            <a:ext cx="78375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sp>
        <p:nvSpPr>
          <p:cNvPr id="549" name="Google Shape;549;p61"/>
          <p:cNvSpPr txBox="1"/>
          <p:nvPr/>
        </p:nvSpPr>
        <p:spPr>
          <a:xfrm>
            <a:off x="729600" y="1064100"/>
            <a:ext cx="76848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Theme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A 3D game where the player is in an ocean, surrounded by many other ships, tasked with picking up trash of bottles.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Focus: Highlight the problem of ocean pollution and encourage players to clean it up.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idx="2" type="title"/>
          </p:nvPr>
        </p:nvSpPr>
        <p:spPr>
          <a:xfrm>
            <a:off x="754050" y="237598"/>
            <a:ext cx="78375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Game’s theme / world</a:t>
            </a:r>
            <a:endParaRPr sz="3000"/>
          </a:p>
        </p:txBody>
      </p:sp>
      <p:sp>
        <p:nvSpPr>
          <p:cNvPr id="555" name="Google Shape;555;p62"/>
          <p:cNvSpPr txBox="1"/>
          <p:nvPr/>
        </p:nvSpPr>
        <p:spPr>
          <a:xfrm>
            <a:off x="729600" y="847175"/>
            <a:ext cx="7684800" cy="3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game world is set on a vast </a:t>
            </a:r>
            <a:r>
              <a:rPr b="1" lang="en" sz="1700">
                <a:solidFill>
                  <a:schemeClr val="dk1"/>
                </a:solidFill>
              </a:rPr>
              <a:t>ocean, surrounded by multiple different ships during a raining day.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ocean background music enhances immersion in the sea world.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There are 4 different trashes and 1 rock.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User earns 1 points by collecting 1 trash.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User loss 1 points by hitting the rock.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Complete the cleanup in 50 seconds to maximize your score.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3"/>
          <p:cNvSpPr txBox="1"/>
          <p:nvPr>
            <p:ph idx="2" type="title"/>
          </p:nvPr>
        </p:nvSpPr>
        <p:spPr>
          <a:xfrm>
            <a:off x="754050" y="237598"/>
            <a:ext cx="78375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Game’s theme / world</a:t>
            </a:r>
            <a:endParaRPr sz="3000"/>
          </a:p>
        </p:txBody>
      </p:sp>
      <p:pic>
        <p:nvPicPr>
          <p:cNvPr id="561" name="Google Shape;56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50" y="906299"/>
            <a:ext cx="4419599" cy="216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575" y="2917701"/>
            <a:ext cx="3856138" cy="1771386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63"/>
          <p:cNvSpPr/>
          <p:nvPr/>
        </p:nvSpPr>
        <p:spPr>
          <a:xfrm>
            <a:off x="1126775" y="1118425"/>
            <a:ext cx="583200" cy="30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4" name="Google Shape;564;p63"/>
          <p:cNvSpPr/>
          <p:nvPr/>
        </p:nvSpPr>
        <p:spPr>
          <a:xfrm>
            <a:off x="3191400" y="1984800"/>
            <a:ext cx="583200" cy="30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5" name="Google Shape;565;p63"/>
          <p:cNvSpPr/>
          <p:nvPr/>
        </p:nvSpPr>
        <p:spPr>
          <a:xfrm>
            <a:off x="1804925" y="1833250"/>
            <a:ext cx="1158000" cy="123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66" name="Google Shape;566;p63"/>
          <p:cNvSpPr/>
          <p:nvPr/>
        </p:nvSpPr>
        <p:spPr>
          <a:xfrm>
            <a:off x="3240575" y="1118425"/>
            <a:ext cx="462900" cy="30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4"/>
          <p:cNvSpPr txBox="1"/>
          <p:nvPr>
            <p:ph idx="2" type="title"/>
          </p:nvPr>
        </p:nvSpPr>
        <p:spPr>
          <a:xfrm>
            <a:off x="1783900" y="1931194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Gameplay Showcase</a:t>
            </a:r>
            <a:endParaRPr sz="4000"/>
          </a:p>
        </p:txBody>
      </p:sp>
      <p:sp>
        <p:nvSpPr>
          <p:cNvPr id="572" name="Google Shape;572;p64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e icon." id="573" name="Google Shape;573;p64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8169375" y="3803400"/>
            <a:ext cx="713400" cy="712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5"/>
          <p:cNvSpPr txBox="1"/>
          <p:nvPr>
            <p:ph idx="2" type="title"/>
          </p:nvPr>
        </p:nvSpPr>
        <p:spPr>
          <a:xfrm>
            <a:off x="1135050" y="2190744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Key Features</a:t>
            </a:r>
            <a:endParaRPr sz="4000"/>
          </a:p>
        </p:txBody>
      </p:sp>
      <p:sp>
        <p:nvSpPr>
          <p:cNvPr id="579" name="Google Shape;579;p65"/>
          <p:cNvSpPr txBox="1"/>
          <p:nvPr>
            <p:ph idx="12" type="sldNum"/>
          </p:nvPr>
        </p:nvSpPr>
        <p:spPr>
          <a:xfrm>
            <a:off x="226300" y="4886025"/>
            <a:ext cx="4566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e icon." id="580" name="Google Shape;580;p65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8169375" y="3803400"/>
            <a:ext cx="713400" cy="71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6"/>
          <p:cNvSpPr txBox="1"/>
          <p:nvPr>
            <p:ph idx="2" type="title"/>
          </p:nvPr>
        </p:nvSpPr>
        <p:spPr>
          <a:xfrm>
            <a:off x="754050" y="326148"/>
            <a:ext cx="78375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</a:t>
            </a:r>
            <a:endParaRPr sz="3000"/>
          </a:p>
        </p:txBody>
      </p:sp>
      <p:sp>
        <p:nvSpPr>
          <p:cNvPr id="586" name="Google Shape;586;p66"/>
          <p:cNvSpPr txBox="1"/>
          <p:nvPr/>
        </p:nvSpPr>
        <p:spPr>
          <a:xfrm>
            <a:off x="729600" y="1031125"/>
            <a:ext cx="76848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Environment set up (Dynamic ocean, Ships…)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Rain particles</a:t>
            </a:r>
            <a:r>
              <a:rPr lang="en" sz="1000">
                <a:solidFill>
                  <a:schemeClr val="dk1"/>
                </a:solidFill>
              </a:rPr>
              <a:t> (雨滴粒子效果)</a:t>
            </a:r>
            <a:endParaRPr sz="1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Balance fun, education, and impact.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Highlight the problem of ocean pollution, while encouraging players to clean it up.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lphaLcPeriod"/>
            </a:pPr>
            <a:r>
              <a:rPr lang="en" sz="1700">
                <a:solidFill>
                  <a:schemeClr val="dk1"/>
                </a:solidFill>
              </a:rPr>
              <a:t>Interaction of player and trashes.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" sz="1700">
                <a:solidFill>
                  <a:schemeClr val="dk1"/>
                </a:solidFill>
              </a:rPr>
              <a:t>Points system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>
            <p:ph idx="2" type="title"/>
          </p:nvPr>
        </p:nvSpPr>
        <p:spPr>
          <a:xfrm>
            <a:off x="783675" y="1937719"/>
            <a:ext cx="7837500" cy="99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rand Style Guides">
  <a:themeElements>
    <a:clrScheme name="Simple Light">
      <a:dk1>
        <a:srgbClr val="000000"/>
      </a:dk1>
      <a:lt1>
        <a:srgbClr val="FFFFFF"/>
      </a:lt1>
      <a:dk2>
        <a:srgbClr val="B8B8B8"/>
      </a:dk2>
      <a:lt2>
        <a:srgbClr val="646464"/>
      </a:lt2>
      <a:accent1>
        <a:srgbClr val="299B5B"/>
      </a:accent1>
      <a:accent2>
        <a:srgbClr val="F3ECE9"/>
      </a:accent2>
      <a:accent3>
        <a:srgbClr val="01B6E1"/>
      </a:accent3>
      <a:accent4>
        <a:srgbClr val="F6F6F6"/>
      </a:accent4>
      <a:accent5>
        <a:srgbClr val="FFCA08"/>
      </a:accent5>
      <a:accent6>
        <a:srgbClr val="BF003D"/>
      </a:accent6>
      <a:hlink>
        <a:srgbClr val="6287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