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u6E9nQZVAsvquLonWF63BaOpI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FLVSAPCS-CipherKe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FLVSAPCS-DecryptExercis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Clues D4 &amp; D5 - </a:t>
            </a:r>
            <a:r>
              <a:rPr lang="en-US" u="sng">
                <a:solidFill>
                  <a:schemeClr val="lt1"/>
                </a:solidFill>
              </a:rPr>
              <a:t>http://tinyurl.com/FLVSAPCS-PublicKey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Clue A3 - </a:t>
            </a:r>
            <a:r>
              <a:rPr lang="en-US" u="sng">
                <a:solidFill>
                  <a:schemeClr val="lt1"/>
                </a:solidFill>
              </a:rPr>
              <a:t>http://tinyurl.com/FLVSAPCS-Palindrome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u="sng">
                <a:solidFill>
                  <a:schemeClr val="lt1"/>
                </a:solidFill>
              </a:rPr>
              <a:t>Clue A6 &amp; A7 - </a:t>
            </a:r>
            <a:r>
              <a:rPr lang="en-US">
                <a:solidFill>
                  <a:schemeClr val="lt1"/>
                </a:solidFill>
              </a:rPr>
              <a:t>http://tinyurl.com/FLVSAPCS-Recursion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Clue  A1 &amp; D2- </a:t>
            </a:r>
            <a:r>
              <a:rPr lang="en-US" u="sng">
                <a:solidFill>
                  <a:schemeClr val="lt1"/>
                </a:solidFill>
              </a:rPr>
              <a:t>http://tinyurl.com/FLVSAPCS-CipherKey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u="sng">
                <a:solidFill>
                  <a:schemeClr val="lt1"/>
                </a:solidFill>
              </a:rPr>
              <a:t>Room lock: taco cat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</a:endParaRPr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http://tinyurl.com/FLVSAPCS-CipherKey</a:t>
            </a:r>
            <a:endParaRPr sz="1200" b="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http://tinyurl.com/FLVSAPCS-Caesar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Phrase: Eva, can I see bees in a cave?</a:t>
            </a:r>
            <a:endParaRPr/>
          </a:p>
        </p:txBody>
      </p:sp>
      <p:sp>
        <p:nvSpPr>
          <p:cNvPr id="268" name="Google Shape;2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http://tinyurl.com/FLVSAPCS-DecryptExercise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Phrase: Never odd or even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key: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Encode: 14 5 22 5 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Encrypt: 9 0 17 0 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Encode:  15  4 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Encrypt: 10 -1 -1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Encode:  15 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Encrypt: 10 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Encode:   4 22  4 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Encrypt: -1 17 -1  9</a:t>
            </a:r>
            <a:endParaRPr/>
          </a:p>
        </p:txBody>
      </p:sp>
      <p:sp>
        <p:nvSpPr>
          <p:cNvPr id="289" name="Google Shape;2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1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1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9" name="Google Shape;6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7" name="Google Shape;117;p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0" name="Google Shape;120;p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2" name="Google Shape;122;p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/>
        </p:nvSpPr>
        <p:spPr>
          <a:xfrm>
            <a:off x="210622" y="4078370"/>
            <a:ext cx="3706572" cy="652816"/>
          </a:xfrm>
          <a:prstGeom prst="rect">
            <a:avLst/>
          </a:prstGeom>
          <a:solidFill>
            <a:srgbClr val="7030A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Clues A3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1"/>
          <p:cNvSpPr txBox="1"/>
          <p:nvPr/>
        </p:nvSpPr>
        <p:spPr>
          <a:xfrm>
            <a:off x="219425" y="4929551"/>
            <a:ext cx="3706572" cy="646331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Clue A1 &amp; D2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219425" y="5796444"/>
            <a:ext cx="3706572" cy="652816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Clues A6 &amp; A7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4208056" y="4758788"/>
            <a:ext cx="3886200" cy="652816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Clues D4 &amp; D5</a:t>
            </a:r>
            <a:endParaRPr/>
          </a:p>
        </p:txBody>
      </p:sp>
      <p:sp>
        <p:nvSpPr>
          <p:cNvPr id="243" name="Google Shape;243;p1"/>
          <p:cNvSpPr txBox="1"/>
          <p:nvPr/>
        </p:nvSpPr>
        <p:spPr>
          <a:xfrm>
            <a:off x="4375423" y="5753520"/>
            <a:ext cx="1322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Room Lock: </a:t>
            </a:r>
            <a:endParaRPr/>
          </a:p>
        </p:txBody>
      </p:sp>
      <p:cxnSp>
        <p:nvCxnSpPr>
          <p:cNvPr id="244" name="Google Shape;244;p1"/>
          <p:cNvCxnSpPr/>
          <p:nvPr/>
        </p:nvCxnSpPr>
        <p:spPr>
          <a:xfrm>
            <a:off x="5698286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1"/>
          <p:cNvCxnSpPr/>
          <p:nvPr/>
        </p:nvCxnSpPr>
        <p:spPr>
          <a:xfrm>
            <a:off x="6220792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"/>
          <p:cNvCxnSpPr/>
          <p:nvPr/>
        </p:nvCxnSpPr>
        <p:spPr>
          <a:xfrm>
            <a:off x="6743299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1"/>
          <p:cNvCxnSpPr/>
          <p:nvPr/>
        </p:nvCxnSpPr>
        <p:spPr>
          <a:xfrm>
            <a:off x="7280901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1"/>
          <p:cNvCxnSpPr/>
          <p:nvPr/>
        </p:nvCxnSpPr>
        <p:spPr>
          <a:xfrm>
            <a:off x="8192957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1"/>
          <p:cNvCxnSpPr/>
          <p:nvPr/>
        </p:nvCxnSpPr>
        <p:spPr>
          <a:xfrm>
            <a:off x="8739252" y="6079928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1"/>
          <p:cNvCxnSpPr/>
          <p:nvPr/>
        </p:nvCxnSpPr>
        <p:spPr>
          <a:xfrm>
            <a:off x="9286863" y="6082003"/>
            <a:ext cx="4354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0186" y="14068"/>
            <a:ext cx="3600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7434" y="5685600"/>
            <a:ext cx="1951121" cy="95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"/>
          <p:cNvSpPr txBox="1"/>
          <p:nvPr/>
        </p:nvSpPr>
        <p:spPr>
          <a:xfrm>
            <a:off x="5734977" y="6320102"/>
            <a:ext cx="4084505" cy="37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Hint: Room Lock is a palindrome</a:t>
            </a:r>
            <a:endParaRPr/>
          </a:p>
        </p:txBody>
      </p:sp>
      <p:sp>
        <p:nvSpPr>
          <p:cNvPr id="254" name="Google Shape;254;p1"/>
          <p:cNvSpPr txBox="1"/>
          <p:nvPr/>
        </p:nvSpPr>
        <p:spPr>
          <a:xfrm>
            <a:off x="727638" y="86747"/>
            <a:ext cx="26857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Puzzle #1</a:t>
            </a:r>
            <a:endParaRPr dirty="0"/>
          </a:p>
        </p:txBody>
      </p:sp>
      <p:pic>
        <p:nvPicPr>
          <p:cNvPr id="255" name="Google Shape;2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0190" y="185137"/>
            <a:ext cx="4358390" cy="425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0622" y="859770"/>
            <a:ext cx="3523527" cy="27291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"/>
          <p:cNvSpPr/>
          <p:nvPr/>
        </p:nvSpPr>
        <p:spPr>
          <a:xfrm>
            <a:off x="7777229" y="235309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4422721" y="972393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7035366" y="2519277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4455080" y="3941918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7370409" y="2861193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6656205" y="3587004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5535796" y="3921407"/>
            <a:ext cx="491070" cy="542762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4" name="Google Shape;26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22598" y="1512880"/>
            <a:ext cx="3349977" cy="39145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82E31-7AD6-419E-815B-4E7200CBDFDC}"/>
              </a:ext>
            </a:extLst>
          </p:cNvPr>
          <p:cNvSpPr txBox="1"/>
          <p:nvPr/>
        </p:nvSpPr>
        <p:spPr>
          <a:xfrm>
            <a:off x="4117428" y="226107"/>
            <a:ext cx="424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A  E S A R  S H  I  F 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01C01-B79F-4472-920B-A9B2D9561AE8}"/>
              </a:ext>
            </a:extLst>
          </p:cNvPr>
          <p:cNvSpPr txBox="1"/>
          <p:nvPr/>
        </p:nvSpPr>
        <p:spPr>
          <a:xfrm>
            <a:off x="7422072" y="644672"/>
            <a:ext cx="408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Q</a:t>
            </a:r>
          </a:p>
          <a:p>
            <a:pPr algn="ctr"/>
            <a:r>
              <a:rPr lang="en-US" sz="2400" dirty="0"/>
              <a:t>U</a:t>
            </a:r>
          </a:p>
          <a:p>
            <a:pPr algn="ctr"/>
            <a:r>
              <a:rPr lang="en-US" sz="2400" dirty="0"/>
              <a:t>E</a:t>
            </a:r>
          </a:p>
          <a:p>
            <a:pPr algn="ctr"/>
            <a:r>
              <a:rPr lang="en-US" sz="2400" dirty="0"/>
              <a:t>N</a:t>
            </a:r>
          </a:p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81E40-AE48-4859-82CD-C95C21C2A8FC}"/>
              </a:ext>
            </a:extLst>
          </p:cNvPr>
          <p:cNvSpPr txBox="1"/>
          <p:nvPr/>
        </p:nvSpPr>
        <p:spPr>
          <a:xfrm>
            <a:off x="4114042" y="997385"/>
            <a:ext cx="382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A L   I  N D R O 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8D283-A583-41E5-84C7-9BD9BB2E0EB7}"/>
              </a:ext>
            </a:extLst>
          </p:cNvPr>
          <p:cNvSpPr txBox="1"/>
          <p:nvPr/>
        </p:nvSpPr>
        <p:spPr>
          <a:xfrm>
            <a:off x="4135540" y="3929266"/>
            <a:ext cx="306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A S  E C A  S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C463E-ECCF-45E8-865B-A93250D1A5AA}"/>
              </a:ext>
            </a:extLst>
          </p:cNvPr>
          <p:cNvSpPr txBox="1"/>
          <p:nvPr/>
        </p:nvSpPr>
        <p:spPr>
          <a:xfrm>
            <a:off x="5734977" y="5575882"/>
            <a:ext cx="42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  A  C  O     C   A 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707DA-DBB8-4CA5-914D-388942DCB525}"/>
              </a:ext>
            </a:extLst>
          </p:cNvPr>
          <p:cNvSpPr txBox="1"/>
          <p:nvPr/>
        </p:nvSpPr>
        <p:spPr>
          <a:xfrm>
            <a:off x="5579516" y="2155038"/>
            <a:ext cx="408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</a:t>
            </a:r>
          </a:p>
          <a:p>
            <a:pPr algn="ctr"/>
            <a:r>
              <a:rPr lang="en-US" sz="2400" dirty="0"/>
              <a:t>U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577D4-158C-4021-BB49-1B0BD7B72522}"/>
              </a:ext>
            </a:extLst>
          </p:cNvPr>
          <p:cNvSpPr txBox="1"/>
          <p:nvPr/>
        </p:nvSpPr>
        <p:spPr>
          <a:xfrm>
            <a:off x="4496026" y="2468012"/>
            <a:ext cx="34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 E C     R S  I  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A051E-76FD-4C84-BF60-85EEAA3F8F2B}"/>
              </a:ext>
            </a:extLst>
          </p:cNvPr>
          <p:cNvSpPr txBox="1"/>
          <p:nvPr/>
        </p:nvSpPr>
        <p:spPr>
          <a:xfrm>
            <a:off x="6743299" y="1772816"/>
            <a:ext cx="298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</a:t>
            </a:r>
          </a:p>
          <a:p>
            <a:pPr algn="ctr"/>
            <a:r>
              <a:rPr lang="en-US" sz="2400" dirty="0"/>
              <a:t>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V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>
            <a:spLocks noGrp="1"/>
          </p:cNvSpPr>
          <p:nvPr>
            <p:ph type="title"/>
          </p:nvPr>
        </p:nvSpPr>
        <p:spPr>
          <a:xfrm>
            <a:off x="1180700" y="-151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PUZZLE #2 - CAESAR SHIFT</a:t>
            </a:r>
            <a:endParaRPr dirty="0"/>
          </a:p>
        </p:txBody>
      </p:sp>
      <p:sp>
        <p:nvSpPr>
          <p:cNvPr id="271" name="Google Shape;271;p2"/>
          <p:cNvSpPr txBox="1"/>
          <p:nvPr/>
        </p:nvSpPr>
        <p:spPr>
          <a:xfrm>
            <a:off x="1314496" y="3483234"/>
            <a:ext cx="3886200" cy="966300"/>
          </a:xfrm>
          <a:prstGeom prst="rect">
            <a:avLst/>
          </a:prstGeom>
          <a:solidFill>
            <a:srgbClr val="7030A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Cty</a:t>
            </a: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ayl</a:t>
            </a: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sym typeface="Twentieth Century"/>
              </a:rPr>
              <a:t>Eva can</a:t>
            </a:r>
            <a:endParaRPr dirty="0"/>
          </a:p>
        </p:txBody>
      </p:sp>
      <p:sp>
        <p:nvSpPr>
          <p:cNvPr id="272" name="Google Shape;272;p2"/>
          <p:cNvSpPr txBox="1"/>
          <p:nvPr/>
        </p:nvSpPr>
        <p:spPr>
          <a:xfrm>
            <a:off x="6743299" y="3576250"/>
            <a:ext cx="3882283" cy="95665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</a:t>
            </a: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oaa</a:t>
            </a:r>
            <a:endParaRPr lang="en-US"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see</a:t>
            </a: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3" name="Google Shape;273;p2"/>
          <p:cNvSpPr txBox="1"/>
          <p:nvPr/>
        </p:nvSpPr>
        <p:spPr>
          <a:xfrm>
            <a:off x="1314496" y="4789805"/>
            <a:ext cx="3886200" cy="966257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ybbp</a:t>
            </a: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fk</a:t>
            </a:r>
            <a:endParaRPr lang="en-US"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Bees in</a:t>
            </a: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" name="Google Shape;274;p2"/>
          <p:cNvSpPr txBox="1"/>
          <p:nvPr/>
        </p:nvSpPr>
        <p:spPr>
          <a:xfrm>
            <a:off x="6743299" y="4789805"/>
            <a:ext cx="3886200" cy="966257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lang="en-US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xvqz</a:t>
            </a: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cave</a:t>
            </a: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2"/>
          <p:cNvSpPr txBox="1"/>
          <p:nvPr/>
        </p:nvSpPr>
        <p:spPr>
          <a:xfrm>
            <a:off x="1180700" y="5819474"/>
            <a:ext cx="1322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Room Lock: </a:t>
            </a:r>
            <a:endParaRPr dirty="0"/>
          </a:p>
        </p:txBody>
      </p:sp>
      <p:sp>
        <p:nvSpPr>
          <p:cNvPr id="276" name="Google Shape;276;p2"/>
          <p:cNvSpPr txBox="1"/>
          <p:nvPr/>
        </p:nvSpPr>
        <p:spPr>
          <a:xfrm>
            <a:off x="8955607" y="6505325"/>
            <a:ext cx="4084505" cy="37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Hint: Room Lock is a palindrome</a:t>
            </a:r>
            <a:endParaRPr/>
          </a:p>
        </p:txBody>
      </p:sp>
      <p:sp>
        <p:nvSpPr>
          <p:cNvPr id="277" name="Google Shape;277;p2"/>
          <p:cNvSpPr txBox="1"/>
          <p:nvPr/>
        </p:nvSpPr>
        <p:spPr>
          <a:xfrm>
            <a:off x="1169794" y="1091395"/>
            <a:ext cx="915772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Caesar shift is a Cypher Key type of encryption. You can read more about cypher keys here: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an example of a Caesar shift here: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job is to decode the part of the room lock based on your color!</a:t>
            </a:r>
            <a:endParaRPr/>
          </a:p>
        </p:txBody>
      </p:sp>
      <p:cxnSp>
        <p:nvCxnSpPr>
          <p:cNvPr id="278" name="Google Shape;278;p2"/>
          <p:cNvCxnSpPr/>
          <p:nvPr/>
        </p:nvCxnSpPr>
        <p:spPr>
          <a:xfrm>
            <a:off x="1311534" y="6445673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2"/>
          <p:cNvCxnSpPr/>
          <p:nvPr/>
        </p:nvCxnSpPr>
        <p:spPr>
          <a:xfrm>
            <a:off x="5074985" y="6445673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2"/>
          <p:cNvCxnSpPr/>
          <p:nvPr/>
        </p:nvCxnSpPr>
        <p:spPr>
          <a:xfrm>
            <a:off x="4399649" y="6455715"/>
            <a:ext cx="4611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2"/>
          <p:cNvCxnSpPr/>
          <p:nvPr/>
        </p:nvCxnSpPr>
        <p:spPr>
          <a:xfrm>
            <a:off x="6688351" y="6455715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2"/>
          <p:cNvCxnSpPr/>
          <p:nvPr/>
        </p:nvCxnSpPr>
        <p:spPr>
          <a:xfrm>
            <a:off x="9717541" y="6435631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2"/>
          <p:cNvCxnSpPr/>
          <p:nvPr/>
        </p:nvCxnSpPr>
        <p:spPr>
          <a:xfrm>
            <a:off x="2801791" y="6450694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"/>
          <p:cNvCxnSpPr/>
          <p:nvPr/>
        </p:nvCxnSpPr>
        <p:spPr>
          <a:xfrm>
            <a:off x="8178608" y="6455715"/>
            <a:ext cx="6845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"/>
          <p:cNvCxnSpPr/>
          <p:nvPr/>
        </p:nvCxnSpPr>
        <p:spPr>
          <a:xfrm>
            <a:off x="9063891" y="6465757"/>
            <a:ext cx="4611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A95EFD-6CA6-411A-BA0F-0DF72E9BA7A4}"/>
              </a:ext>
            </a:extLst>
          </p:cNvPr>
          <p:cNvSpPr txBox="1"/>
          <p:nvPr/>
        </p:nvSpPr>
        <p:spPr>
          <a:xfrm>
            <a:off x="1386908" y="5865640"/>
            <a:ext cx="1000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>
                <a:solidFill>
                  <a:schemeClr val="bg1"/>
                </a:solidFill>
              </a:rPr>
              <a:t>Eva,  can  I   see  bees  in a  cave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1141413" y="-16353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PUZZLE #3 - DECRYPT USING PRIVATE KEY</a:t>
            </a:r>
            <a:endParaRPr/>
          </a:p>
        </p:txBody>
      </p:sp>
      <p:sp>
        <p:nvSpPr>
          <p:cNvPr id="292" name="Google Shape;292;p3"/>
          <p:cNvSpPr txBox="1">
            <a:spLocks noGrp="1"/>
          </p:cNvSpPr>
          <p:nvPr>
            <p:ph type="body" idx="1"/>
          </p:nvPr>
        </p:nvSpPr>
        <p:spPr>
          <a:xfrm>
            <a:off x="768431" y="779944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Two factor authentication first encodes a message and then encrypts it. Here will use private key encryption to decrypt a coded message and then decode it.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First you decrypt the message using the private key and then decode code it.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You can find an example of how to decrypt and then decode here: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/>
              <a:t>Private Key: 5</a:t>
            </a:r>
            <a:endParaRPr dirty="0"/>
          </a:p>
        </p:txBody>
      </p:sp>
      <p:sp>
        <p:nvSpPr>
          <p:cNvPr id="293" name="Google Shape;293;p3"/>
          <p:cNvSpPr txBox="1"/>
          <p:nvPr/>
        </p:nvSpPr>
        <p:spPr>
          <a:xfrm>
            <a:off x="1083962" y="3504466"/>
            <a:ext cx="3886200" cy="1235613"/>
          </a:xfrm>
          <a:prstGeom prst="rect">
            <a:avLst/>
          </a:prstGeom>
          <a:solidFill>
            <a:srgbClr val="7030A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Message:   9    0   17   0   13</a:t>
            </a:r>
            <a:endParaRPr sz="2400" dirty="0">
              <a:latin typeface="Twentieth Century"/>
            </a:endParaRPr>
          </a:p>
          <a:p>
            <a:r>
              <a:rPr lang="en-US" sz="2400" dirty="0">
                <a:latin typeface="Twentieth Century"/>
              </a:rPr>
              <a:t>Decode: 14 5 22 5 18</a:t>
            </a:r>
          </a:p>
          <a:p>
            <a:r>
              <a:rPr lang="en-US" sz="2400" dirty="0">
                <a:latin typeface="Twentieth Century"/>
              </a:rPr>
              <a:t>Decrypt: 9 0 17 0 13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3"/>
          <p:cNvSpPr txBox="1"/>
          <p:nvPr/>
        </p:nvSpPr>
        <p:spPr>
          <a:xfrm>
            <a:off x="6512765" y="3504466"/>
            <a:ext cx="3882283" cy="122333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Message:    10   -1   -1</a:t>
            </a:r>
            <a:endParaRPr sz="2400" dirty="0">
              <a:latin typeface="Twentieth Century"/>
            </a:endParaRPr>
          </a:p>
          <a:p>
            <a:r>
              <a:rPr lang="en-US" sz="2400" dirty="0">
                <a:latin typeface="Twentieth Century"/>
              </a:rPr>
              <a:t>Decode:  15  4  4</a:t>
            </a:r>
          </a:p>
          <a:p>
            <a:r>
              <a:rPr lang="en-US" sz="2400" dirty="0">
                <a:latin typeface="Twentieth Century"/>
              </a:rPr>
              <a:t>Encrypt: 10 -1 -1</a:t>
            </a:r>
          </a:p>
        </p:txBody>
      </p:sp>
      <p:sp>
        <p:nvSpPr>
          <p:cNvPr id="295" name="Google Shape;295;p3"/>
          <p:cNvSpPr txBox="1"/>
          <p:nvPr/>
        </p:nvSpPr>
        <p:spPr>
          <a:xfrm>
            <a:off x="1083962" y="4932340"/>
            <a:ext cx="3886200" cy="1235613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Message:     10  13</a:t>
            </a:r>
            <a:endParaRPr sz="2400" dirty="0">
              <a:latin typeface="Twentieth Century"/>
            </a:endParaRPr>
          </a:p>
          <a:p>
            <a:r>
              <a:rPr lang="en-US" sz="2400" dirty="0">
                <a:latin typeface="Twentieth Century"/>
              </a:rPr>
              <a:t>Decode:  15 18</a:t>
            </a:r>
          </a:p>
          <a:p>
            <a:r>
              <a:rPr lang="en-US" sz="2400" dirty="0">
                <a:latin typeface="Twentieth Century"/>
              </a:rPr>
              <a:t>Encrypt: 10 13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6512765" y="4932340"/>
            <a:ext cx="3886200" cy="1235613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Message:     0  17  0   9</a:t>
            </a:r>
            <a:endParaRPr sz="2400" dirty="0">
              <a:latin typeface="Twentieth Century"/>
            </a:endParaRPr>
          </a:p>
          <a:p>
            <a:r>
              <a:rPr lang="en-US" sz="2400" dirty="0">
                <a:latin typeface="Twentieth Century"/>
              </a:rPr>
              <a:t>Decode:   4 22  4 14</a:t>
            </a:r>
          </a:p>
          <a:p>
            <a:r>
              <a:rPr lang="en-US" sz="2400" dirty="0">
                <a:latin typeface="Twentieth Century"/>
              </a:rPr>
              <a:t>Encrypt: -1 17 -1  9</a:t>
            </a:r>
          </a:p>
        </p:txBody>
      </p:sp>
      <p:sp>
        <p:nvSpPr>
          <p:cNvPr id="297" name="Google Shape;297;p3"/>
          <p:cNvSpPr txBox="1"/>
          <p:nvPr/>
        </p:nvSpPr>
        <p:spPr>
          <a:xfrm>
            <a:off x="3092426" y="6340756"/>
            <a:ext cx="1322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Room Lock: </a:t>
            </a:r>
            <a:endParaRPr/>
          </a:p>
        </p:txBody>
      </p:sp>
      <p:cxnSp>
        <p:nvCxnSpPr>
          <p:cNvPr id="298" name="Google Shape;298;p3"/>
          <p:cNvCxnSpPr/>
          <p:nvPr/>
        </p:nvCxnSpPr>
        <p:spPr>
          <a:xfrm>
            <a:off x="4475839" y="6630114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3"/>
          <p:cNvCxnSpPr/>
          <p:nvPr/>
        </p:nvCxnSpPr>
        <p:spPr>
          <a:xfrm>
            <a:off x="8455865" y="6630114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3"/>
          <p:cNvCxnSpPr/>
          <p:nvPr/>
        </p:nvCxnSpPr>
        <p:spPr>
          <a:xfrm>
            <a:off x="7563954" y="6640156"/>
            <a:ext cx="76189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3"/>
          <p:cNvCxnSpPr/>
          <p:nvPr/>
        </p:nvCxnSpPr>
        <p:spPr>
          <a:xfrm>
            <a:off x="5966096" y="6635135"/>
            <a:ext cx="1369157" cy="100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7DE18A-12C3-4ED4-B903-EA4362218523}"/>
              </a:ext>
            </a:extLst>
          </p:cNvPr>
          <p:cNvSpPr txBox="1"/>
          <p:nvPr/>
        </p:nvSpPr>
        <p:spPr>
          <a:xfrm>
            <a:off x="4655784" y="6216571"/>
            <a:ext cx="535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solidFill>
                  <a:schemeClr val="bg1"/>
                </a:solidFill>
                <a:latin typeface="Twentieth Century"/>
              </a:rPr>
              <a:t>Never   odd     or    even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469</Words>
  <Application>Microsoft Office PowerPoint</Application>
  <PresentationFormat>Widescreen</PresentationFormat>
  <Paragraphs>98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Twentieth Century</vt:lpstr>
      <vt:lpstr>Circuit</vt:lpstr>
      <vt:lpstr>PowerPoint Presentation</vt:lpstr>
      <vt:lpstr>PUZZLE #2 - CAESAR SHIFT</vt:lpstr>
      <vt:lpstr>PUZZLE #3 - DECRYPT USING PRIVATE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Giammo, Antonyette</dc:creator>
  <cp:lastModifiedBy>Max Gordon</cp:lastModifiedBy>
  <cp:revision>3</cp:revision>
  <dcterms:created xsi:type="dcterms:W3CDTF">2017-10-25T14:20:43Z</dcterms:created>
  <dcterms:modified xsi:type="dcterms:W3CDTF">2020-01-23T19:52:30Z</dcterms:modified>
</cp:coreProperties>
</file>