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Inconsolat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Inconsolata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consolat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b5d67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b5d67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6871c82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6871c82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6871c8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6871c8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6871c82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6871c8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6871c82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76871c82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0a5453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0a5453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76871c8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76871c8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c15e1ea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c15e1e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c15e1ea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c15e1e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1ebfea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1ebfea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0a54537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0a54537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c15e1e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c15e1e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f1e5c9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f1e5c9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6871c8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6871c8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6871c8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6871c8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6871c8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6871c8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6871c82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6871c82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6871c8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6871c8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40581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71050" y="4911225"/>
            <a:ext cx="7912500" cy="23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1">
  <p:cSld name="TITLE_AND_TWO_COLUMNS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32400" y="445025"/>
            <a:ext cx="39999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2">
  <p:cSld name="TITLE_AND_TWO_COLUMNS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0" name="Google Shape;130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40581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1">
  <p:cSld name="TITLE_AND_TWO_COLUMNS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832400" y="445025"/>
            <a:ext cx="39999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2">
  <p:cSld name="TITLE_AND_TWO_COLUMNS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4500" y="4663225"/>
            <a:ext cx="9153000" cy="493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@2x.png"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703625"/>
            <a:ext cx="23292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609200" y="4663225"/>
            <a:ext cx="4441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UPSILON PI EPSILON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 32 Project 3 Hack (Spring ‘19)		http://bit.ly/CS32-Proj3Signin-S19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4500" y="4663225"/>
            <a:ext cx="9153000" cy="493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@2x.png" id="78" name="Google Shape;78;p1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703625"/>
            <a:ext cx="23292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09200" y="4663225"/>
            <a:ext cx="4441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UPSILON PI EPSILON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 &lt;crs&gt; &lt;exam&gt; Review (&lt;qtr&gt;)	&lt;slides link&gt;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bit.ly/CS32-Proj3Signin-S19" TargetMode="External"/><Relationship Id="rId4" Type="http://schemas.openxmlformats.org/officeDocument/2006/relationships/hyperlink" Target="http://bit.ly/CS32-Proj3Slides-S19" TargetMode="External"/><Relationship Id="rId5" Type="http://schemas.openxmlformats.org/officeDocument/2006/relationships/hyperlink" Target="https://github.com/uclaupe-tutoring/practice-problems/wiki" TargetMode="External"/><Relationship Id="rId6" Type="http://schemas.openxmlformats.org/officeDocument/2006/relationships/hyperlink" Target="https://upe.seas.ucla.edu/tutor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</a:t>
            </a:r>
            <a:r>
              <a:rPr lang="en"/>
              <a:t>	https://bit.ly/CS32-Proj3Signin-S19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link available upon sign-in</a:t>
            </a:r>
            <a:endParaRPr/>
          </a:p>
        </p:txBody>
      </p:sp>
      <p:sp>
        <p:nvSpPr>
          <p:cNvPr id="147" name="Google Shape;147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/>
              <a:t>UPE Tutoring:</a:t>
            </a:r>
            <a:endParaRPr b="0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32 Project 3 Hack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Trees</a:t>
            </a:r>
            <a:endParaRPr/>
          </a:p>
        </p:txBody>
      </p:sp>
      <p:sp>
        <p:nvSpPr>
          <p:cNvPr id="207" name="Google Shape;207;p4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49" y="445013"/>
            <a:ext cx="6610325" cy="40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of the Implementation</a:t>
            </a:r>
            <a:endParaRPr/>
          </a:p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Evaluate the state of the game and how desirable it is for a player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Determine what the best move is because it has the most desirable outcome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one is harder...</a:t>
            </a:r>
            <a:endParaRPr/>
          </a:p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311700" y="1152475"/>
            <a:ext cx="85206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Rule of thumb that explains how to evaluate the board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How good is this board for me?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 heuristics:</a:t>
            </a:r>
            <a:endParaRPr/>
          </a:p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42"/>
          <p:cNvSpPr txBox="1"/>
          <p:nvPr/>
        </p:nvSpPr>
        <p:spPr>
          <a:xfrm>
            <a:off x="311700" y="2193000"/>
            <a:ext cx="38979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“The more beans I have in my pot, the better”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int f1(Board b) {</a:t>
            </a:r>
            <a:endParaRPr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	return b.num_beans_in_my_pot();</a:t>
            </a:r>
            <a:endParaRPr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4209600" y="2193000"/>
            <a:ext cx="4751100" cy="2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“The greater the difference between my pot and the number, the better”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int f2(Board b) {</a:t>
            </a:r>
            <a:endParaRPr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return b.num_beans_in_my_pot() - b.num_beans_in_opp_pot();</a:t>
            </a:r>
            <a:endParaRPr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Algorithm</a:t>
            </a:r>
            <a:endParaRPr/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Assume both players are going to make the best move for them (you go first, then other player goes)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want a move that</a:t>
            </a:r>
            <a:r>
              <a:rPr lang="en"/>
              <a:t> helps us the most, and also prevents the other from making a good move</a:t>
            </a:r>
            <a:endParaRPr/>
          </a:p>
        </p:txBody>
      </p:sp>
      <p:sp>
        <p:nvSpPr>
          <p:cNvPr id="231" name="Google Shape;231;p4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1700"/>
            <a:ext cx="5190424" cy="22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/>
        </p:nvSpPr>
        <p:spPr>
          <a:xfrm>
            <a:off x="1452150" y="2383950"/>
            <a:ext cx="5487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Max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1452150" y="2999225"/>
            <a:ext cx="5487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43"/>
          <p:cNvSpPr txBox="1"/>
          <p:nvPr/>
        </p:nvSpPr>
        <p:spPr>
          <a:xfrm>
            <a:off x="1410025" y="3614500"/>
            <a:ext cx="5487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Max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685125" y="4193275"/>
            <a:ext cx="5487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43"/>
          <p:cNvSpPr txBox="1"/>
          <p:nvPr/>
        </p:nvSpPr>
        <p:spPr>
          <a:xfrm>
            <a:off x="5502125" y="2383950"/>
            <a:ext cx="3475800" cy="2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the South Player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 Values represent the difference in score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Value at node = South Pot’s beans minus North Pot’s beans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+∞ means we win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∞ means we lose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 Topics and Tips</a:t>
            </a:r>
            <a:endParaRPr/>
          </a:p>
        </p:txBody>
      </p:sp>
      <p:sp>
        <p:nvSpPr>
          <p:cNvPr id="243" name="Google Shape;243;p4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Currently, no posted way to do the 5 second cutoff for SmartPlayer?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now, just limit the size of the search tree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Smallberg may post </a:t>
            </a:r>
            <a:r>
              <a:rPr lang="en"/>
              <a:t>something</a:t>
            </a:r>
            <a:r>
              <a:rPr lang="en"/>
              <a:t> in the Project 3 FAQ or update the spec at a later time</a:t>
            </a:r>
            <a:endParaRPr/>
          </a:p>
        </p:txBody>
      </p:sp>
      <p:sp>
        <p:nvSpPr>
          <p:cNvPr id="250" name="Google Shape;250;p4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/>
              <a:t>Compilation - Release Mode vs. Debug Mode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cs32.seas.ucla.edu, build w/ their compiler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$ g32fast -o kalah Main.cpp Board.cpp Player.cpp Game.cpp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$ ./kalah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Xcode and Visual C++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walkthrough for this mode is available at the bottom of the spec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Release mode is faster than Debug mode (but appropriately harder to debug because of optimizations)</a:t>
            </a:r>
            <a:endParaRPr sz="1800"/>
          </a:p>
        </p:txBody>
      </p:sp>
      <p:sp>
        <p:nvSpPr>
          <p:cNvPr id="257" name="Google Shape;257;p4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 Tips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Start early!!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 and test your code often so you’re never overwhelmed by bugs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backups of your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Tackle each feature one at a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thorough as the spec is, you still may have questions about implementation and game logic. The example programs on the website are great references for what should be done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Don’t procrastinate!! This is a long project!!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START EARLY!!</a:t>
            </a:r>
            <a:endParaRPr b="1" sz="1800"/>
          </a:p>
        </p:txBody>
      </p:sp>
      <p:sp>
        <p:nvSpPr>
          <p:cNvPr id="264" name="Google Shape;264;p4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luck!</a:t>
            </a:r>
            <a:endParaRPr/>
          </a:p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Sign-in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http://bit.ly/CS32-Proj3Signin-S19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Slides	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http://bit.ly/CS32-Proj3Slides-S19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Practice	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https://github.com/uclaupe-tutoring/practice-problems/wiki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 Need more help?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Come up and ask us! We'll try our best.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UPE offers daily computer science tutoring: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Location: ACM/UPE Clubhouse (Boelter 2763)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Schedule: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https://upe.seas.ucla.edu/tutoring/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also post on the Facebook event page.</a:t>
            </a:r>
            <a:endParaRPr/>
          </a:p>
        </p:txBody>
      </p:sp>
      <p:sp>
        <p:nvSpPr>
          <p:cNvPr id="271" name="Google Shape;271;p4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Kalah (or Mancala?)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Player Game - One Human and One Computer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the game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Obtain user input and progress through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the Computer Player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Different levels of AI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Not smart AI - picks a move randomly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Smart AI - considers moves, countermoves, determines which is best</a:t>
            </a:r>
            <a:endParaRPr sz="1800"/>
          </a:p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Various Game Objects: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 (abstract base class for different types of players)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HumanPlayer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BadPlayer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SmartPlayer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Game</a:t>
            </a:r>
            <a:endParaRPr sz="2400"/>
          </a:p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Files to Implement: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Board.h, Board.cpp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Board class manages holes, pots, beans, etc.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Player.h, Player.cpp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Contains the Player, HumanPlayer, BadPlayer, SmartPlayer classes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Game.h, Game.cpp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Game class created from a board and two players (human + bad, bad + smart, bad + bad, etc.)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Side.h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enums, constants, an inline function (look at the spec)</a:t>
            </a:r>
            <a:endParaRPr/>
          </a:p>
        </p:txBody>
      </p:sp>
      <p:sp>
        <p:nvSpPr>
          <p:cNvPr id="174" name="Google Shape;174;p3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Main.cpp: (sample from spec)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int main()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HumanPlayer hp("Marge");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BadPlayer bp("Homer");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Board b(3, 2);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Game g(b, &amp;hp, &amp;bp);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g.play();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SmartPlayer</a:t>
            </a:r>
            <a:endParaRPr/>
          </a:p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on AI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AI is just part of your program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Write a program to…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Determine which moves are allowed, and what the resulting game state would be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Recognize when the game is over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Evaluate the state of the game and how desirable it is for a player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Determine what the best move is because it has the most desirable outcome</a:t>
            </a:r>
            <a:endParaRPr/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of the Implementation</a:t>
            </a:r>
            <a:endParaRPr/>
          </a:p>
        </p:txBody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Determine which moves are allowed, and what the resulting game state would be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Which moves are allowed?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Any pot with beans in it on the player’s side - easy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What is the resulting game state?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Also pretty easy - just pretend like you are doing the move and capture the resulting board state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Recognize when the game is over?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Pretty easy as well?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When either side of the board has no more beans (no more possible moves)</a:t>
            </a:r>
            <a:endParaRPr/>
          </a:p>
        </p:txBody>
      </p:sp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