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6A1B-7751-4887-A7D3-56F58702C14A}" type="datetimeFigureOut">
              <a:rPr lang="fr-FR" smtClean="0"/>
              <a:pPr/>
              <a:t>17/05/2011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EB5E5-3DD6-4125-B2AD-11E38B0EB0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C273-3525-46E8-985A-677BA9DF95D5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1F31-FECF-4972-A9E5-2CBD062D942B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49A-3EEA-4590-BBE6-687C231D7473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1173-0C1D-4ADC-B7ED-76DD9F779640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FF7C-07C0-493C-BD2F-72BF2D093EAB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E5D0-6D38-4D3E-A842-D959DFBFD1F1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183B-FAE9-4069-AA31-CE205540ABBC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EE-63DD-4712-9D67-D23936C652D1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5E73-5F48-4857-81A3-4CF377829176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E24-6D0B-45CD-8BDA-A6C347C3DA66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981-54C7-41F4-9C8F-BADB7FE3476E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80CA-AC56-447E-9AD2-DB8222D72F28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6E98-C165-45CE-BD30-6A17D73505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rwane\Desktop\logoH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916832"/>
            <a:ext cx="4948738" cy="144016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539552" y="3472552"/>
            <a:ext cx="8064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Slideshow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title</a:t>
            </a:r>
            <a:endParaRPr lang="fr-FR" sz="2800" b="1" dirty="0" smtClean="0"/>
          </a:p>
          <a:p>
            <a:pPr algn="ctr"/>
            <a:r>
              <a:rPr lang="fr-FR" sz="2400" dirty="0" err="1" smtClean="0"/>
              <a:t>Slideshow</a:t>
            </a:r>
            <a:r>
              <a:rPr lang="fr-FR" sz="2400" dirty="0" smtClean="0"/>
              <a:t> </a:t>
            </a:r>
            <a:r>
              <a:rPr lang="fr-FR" sz="2400" dirty="0" err="1" smtClean="0"/>
              <a:t>author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7867-DF59-4F76-909A-A8E13801846C}" type="datetime1">
              <a:rPr lang="fr-FR" smtClean="0"/>
              <a:pPr/>
              <a:t>17/05/2011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2D7-D9B3-4FBD-8A20-ED83AC998124}" type="datetime1">
              <a:rPr lang="fr-FR" smtClean="0"/>
              <a:pPr/>
              <a:t>17/05/2011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6E98-C165-45CE-BD30-6A17D735055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267744" y="45750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Slide</a:t>
            </a:r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47667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Marwane Kalam-Alami</dc:creator>
  <cp:lastModifiedBy>Marwane Kalam-Alami</cp:lastModifiedBy>
  <cp:revision>7</cp:revision>
  <dcterms:created xsi:type="dcterms:W3CDTF">2011-05-16T12:00:39Z</dcterms:created>
  <dcterms:modified xsi:type="dcterms:W3CDTF">2011-05-17T09:22:27Z</dcterms:modified>
</cp:coreProperties>
</file>