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8" r:id="rId4"/>
    <p:sldId id="264" r:id="rId5"/>
    <p:sldId id="265" r:id="rId6"/>
    <p:sldId id="266" r:id="rId7"/>
    <p:sldId id="270" r:id="rId8"/>
    <p:sldId id="259" r:id="rId9"/>
    <p:sldId id="260" r:id="rId10"/>
    <p:sldId id="267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Microsoft YaHei" panose="020B0503020204020204" pitchFamily="34" charset="-122"/>
      <p:regular r:id="rId14"/>
      <p:bold r:id="rId15"/>
    </p:embeddedFont>
    <p:embeddedFont>
      <p:font typeface="宋体" panose="02010600030101010101" pitchFamily="2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ScJUuEI+pi60fOCTGhidUP8N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98" y="72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73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ㄑ</a:t>
            </a: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空白">
  <p:cSld name="1_空白">
    <p:bg>
      <p:bgPr>
        <a:solidFill>
          <a:srgbClr val="F2F2F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8136860" y="4786900"/>
            <a:ext cx="8202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 </a:t>
            </a:r>
            <a:fld id="{00000000-1234-1234-1234-123412341234}" type="slidenum"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zh-TW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頁</a:t>
            </a:r>
            <a:endParaRPr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136861" y="3501938"/>
            <a:ext cx="149944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指導老師: 張哲唯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529001" y="2948830"/>
            <a:ext cx="3422909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組別</a:t>
            </a:r>
            <a:r>
              <a:rPr lang="zh-TW" sz="14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 A16</a:t>
            </a:r>
            <a:endParaRPr dirty="0"/>
          </a:p>
        </p:txBody>
      </p:sp>
      <p:sp>
        <p:nvSpPr>
          <p:cNvPr id="21" name="Google Shape;21;p1"/>
          <p:cNvSpPr/>
          <p:nvPr/>
        </p:nvSpPr>
        <p:spPr>
          <a:xfrm>
            <a:off x="2542581" y="3501938"/>
            <a:ext cx="1153201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組員: 章弘諭</a:t>
            </a:r>
            <a:endParaRPr sz="1400" b="1" dirty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林柏</a:t>
            </a:r>
            <a:r>
              <a:rPr lang="zh-TW" sz="1400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汎</a:t>
            </a:r>
            <a:endParaRPr lang="en-US" altLang="zh-TW" sz="1400" b="1" dirty="0" smtClean="0">
              <a:solidFill>
                <a:srgbClr val="071F6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TW" altLang="en-US" b="1" dirty="0" smtClean="0">
                <a:solidFill>
                  <a:srgbClr val="071F6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黃冠翰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Arial Black"/>
                <a:ea typeface="Arial Black"/>
                <a:cs typeface="Arial Black"/>
                <a:sym typeface="Arial Black"/>
              </a:rPr>
              <a:t>AR電梯系統</a:t>
            </a:r>
            <a:endParaRPr sz="5000" b="1" dirty="0">
              <a:solidFill>
                <a:srgbClr val="071F6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" name="Google Shape;23;p1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文化大學資訊工程學系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071F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/>
                <a:sym typeface="Arial Black"/>
              </a:rPr>
              <a:t>報告結束 請多指點</a:t>
            </a:r>
            <a:endParaRPr sz="5000" b="1" dirty="0">
              <a:solidFill>
                <a:srgbClr val="071F6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/>
              <a:sym typeface="Arial Black"/>
            </a:endParaRPr>
          </a:p>
        </p:txBody>
      </p:sp>
      <p:cxnSp>
        <p:nvCxnSpPr>
          <p:cNvPr id="260" name="Google Shape;260;p12"/>
          <p:cNvCxnSpPr/>
          <p:nvPr/>
        </p:nvCxnSpPr>
        <p:spPr>
          <a:xfrm rot="10800000">
            <a:off x="2542581" y="2900164"/>
            <a:ext cx="50318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12"/>
          <p:cNvSpPr/>
          <p:nvPr/>
        </p:nvSpPr>
        <p:spPr>
          <a:xfrm>
            <a:off x="0" y="1164127"/>
            <a:ext cx="1790977" cy="2869814"/>
          </a:xfrm>
          <a:custGeom>
            <a:avLst/>
            <a:gdLst/>
            <a:ahLst/>
            <a:cxnLst/>
            <a:rect l="l" t="t" r="r" b="b"/>
            <a:pathLst>
              <a:path w="7449" h="11906" extrusionOk="0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421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1722420" y="2203161"/>
            <a:ext cx="137114" cy="1694253"/>
          </a:xfrm>
          <a:custGeom>
            <a:avLst/>
            <a:gdLst/>
            <a:ahLst/>
            <a:cxnLst/>
            <a:rect l="l" t="t" r="r" b="b"/>
            <a:pathLst>
              <a:path w="571" h="7028" extrusionOk="0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3"/>
          <p:cNvSpPr>
            <a:spLocks/>
          </p:cNvSpPr>
          <p:nvPr/>
        </p:nvSpPr>
        <p:spPr bwMode="gray">
          <a:xfrm flipV="1">
            <a:off x="1641706" y="2583064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箭头2"/>
          <p:cNvSpPr>
            <a:spLocks/>
          </p:cNvSpPr>
          <p:nvPr/>
        </p:nvSpPr>
        <p:spPr bwMode="gray">
          <a:xfrm rot="16200000">
            <a:off x="1857717" y="2108409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箭头1"/>
          <p:cNvSpPr>
            <a:spLocks/>
          </p:cNvSpPr>
          <p:nvPr/>
        </p:nvSpPr>
        <p:spPr bwMode="gray">
          <a:xfrm>
            <a:off x="1636435" y="1337156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gray">
          <a:xfrm>
            <a:off x="3488123" y="1045602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章弘諭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1"/>
          <p:cNvSpPr>
            <a:spLocks noChangeArrowheads="1"/>
          </p:cNvSpPr>
          <p:nvPr/>
        </p:nvSpPr>
        <p:spPr bwMode="gray">
          <a:xfrm>
            <a:off x="2556169" y="1041011"/>
            <a:ext cx="931954" cy="901585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AR APP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2"/>
          <p:cNvSpPr>
            <a:spLocks noChangeArrowheads="1"/>
          </p:cNvSpPr>
          <p:nvPr/>
        </p:nvSpPr>
        <p:spPr bwMode="gray">
          <a:xfrm>
            <a:off x="3488123" y="2135635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TW" altLang="en-US" sz="12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</a:rPr>
              <a:t>柏汎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标题2"/>
          <p:cNvSpPr>
            <a:spLocks noChangeArrowheads="1"/>
          </p:cNvSpPr>
          <p:nvPr/>
        </p:nvSpPr>
        <p:spPr bwMode="gray">
          <a:xfrm>
            <a:off x="2556169" y="2135635"/>
            <a:ext cx="931955" cy="894027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網頁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3"/>
          <p:cNvSpPr>
            <a:spLocks noChangeArrowheads="1"/>
          </p:cNvSpPr>
          <p:nvPr/>
        </p:nvSpPr>
        <p:spPr bwMode="ltGray">
          <a:xfrm>
            <a:off x="3488123" y="3216439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071F65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黃冠翰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标题3"/>
          <p:cNvSpPr>
            <a:spLocks noChangeArrowheads="1"/>
          </p:cNvSpPr>
          <p:nvPr/>
        </p:nvSpPr>
        <p:spPr bwMode="gray">
          <a:xfrm>
            <a:off x="2556169" y="3216439"/>
            <a:ext cx="931954" cy="886051"/>
          </a:xfrm>
          <a:prstGeom prst="roundRect">
            <a:avLst>
              <a:gd name="adj" fmla="val 11921"/>
            </a:avLst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小型電梯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1221784" y="2135635"/>
            <a:ext cx="892911" cy="894027"/>
          </a:xfrm>
          <a:prstGeom prst="ellipse">
            <a:avLst/>
          </a:prstGeom>
          <a:solidFill>
            <a:srgbClr val="071F65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AR</a:t>
            </a:r>
            <a:r>
              <a:rPr kumimoji="0" lang="zh-TW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電梯</a:t>
            </a: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研究目標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830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98" y="0"/>
            <a:ext cx="5198453" cy="51435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59348" y="698662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APP </a:t>
            </a:r>
            <a:r>
              <a:rPr lang="zh-TW" altLang="en-US" sz="20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</a:rPr>
              <a:t>主要流程圖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0" y="2805113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-123893" y="3964882"/>
            <a:ext cx="7163355" cy="6379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2774629" y="2583759"/>
            <a:ext cx="4388726" cy="6338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 rot="5400000">
            <a:off x="5976949" y="3442848"/>
            <a:ext cx="1744525" cy="6309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9"/>
          <p:cNvCxnSpPr/>
          <p:nvPr/>
        </p:nvCxnSpPr>
        <p:spPr>
          <a:xfrm>
            <a:off x="6862466" y="3429387"/>
            <a:ext cx="0" cy="30229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200" name="Google Shape;200;p9"/>
          <p:cNvSpPr/>
          <p:nvPr/>
        </p:nvSpPr>
        <p:spPr>
          <a:xfrm>
            <a:off x="3135165" y="1254726"/>
            <a:ext cx="4028191" cy="6379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 rot="5400000">
            <a:off x="1867398" y="1920716"/>
            <a:ext cx="1962922" cy="6309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9"/>
          <p:cNvCxnSpPr/>
          <p:nvPr/>
        </p:nvCxnSpPr>
        <p:spPr>
          <a:xfrm>
            <a:off x="2834277" y="2062370"/>
            <a:ext cx="0" cy="34014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204" name="Google Shape;204;p9"/>
          <p:cNvSpPr/>
          <p:nvPr/>
        </p:nvSpPr>
        <p:spPr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初步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構想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3535591" y="1346202"/>
            <a:ext cx="2662789" cy="43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00" tIns="33550" rIns="67100" bIns="335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設備檢測到QRCODE後，彈出虛擬電梯按鈕，將使用者觸碰樓層回傳後台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引證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假設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進一步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最終成果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872800" y="4093263"/>
            <a:ext cx="5169971" cy="25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00" tIns="33550" rIns="67100" bIns="335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使用者透過擴增實境控制小型電梯系統</a:t>
            </a:r>
            <a:endParaRPr sz="1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 APP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Google Shape;213;p9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/>
          <p:nvPr/>
        </p:nvSpPr>
        <p:spPr>
          <a:xfrm>
            <a:off x="-123893" y="3964882"/>
            <a:ext cx="7163355" cy="6379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2774629" y="2583759"/>
            <a:ext cx="4388726" cy="6338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 rot="5400000">
            <a:off x="5976949" y="3442848"/>
            <a:ext cx="1744525" cy="6309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0"/>
          <p:cNvCxnSpPr/>
          <p:nvPr/>
        </p:nvCxnSpPr>
        <p:spPr>
          <a:xfrm>
            <a:off x="6862466" y="3429387"/>
            <a:ext cx="0" cy="30229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225" name="Google Shape;225;p10"/>
          <p:cNvSpPr/>
          <p:nvPr/>
        </p:nvSpPr>
        <p:spPr>
          <a:xfrm>
            <a:off x="3135165" y="1254726"/>
            <a:ext cx="4028191" cy="6379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 rot="5400000">
            <a:off x="1867398" y="1920716"/>
            <a:ext cx="1962922" cy="6309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0"/>
          <p:cNvCxnSpPr/>
          <p:nvPr/>
        </p:nvCxnSpPr>
        <p:spPr>
          <a:xfrm>
            <a:off x="2834277" y="2062370"/>
            <a:ext cx="0" cy="34014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229" name="Google Shape;229;p10"/>
          <p:cNvSpPr/>
          <p:nvPr/>
        </p:nvSpPr>
        <p:spPr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初步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構想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</a:rPr>
              <a:t>功能完善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進一步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7100" tIns="33550" rIns="67100" bIns="33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最終成果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76188" y="177842"/>
            <a:ext cx="2236506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Google Shape;235;p10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3498126" y="1252875"/>
            <a:ext cx="270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架設一個公共網站，使用者註冊會員來使用功能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1388775" y="3964875"/>
            <a:ext cx="45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會員可藉由網站來使用QRCode、取得裝置密碼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3621875" y="2593175"/>
            <a:ext cx="247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連接資料庫，保存會員資料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小型電梯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6" name="Google Shape;246;p11" descr="畫面剪輯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945" y="228273"/>
            <a:ext cx="3153215" cy="468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4"/>
          <p:cNvSpPr/>
          <p:nvPr/>
        </p:nvSpPr>
        <p:spPr>
          <a:xfrm>
            <a:off x="476188" y="177842"/>
            <a:ext cx="14157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預期成果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47" y="639466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210656" y="1369259"/>
            <a:ext cx="6672278" cy="30931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AR環境建置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開發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系統整合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、資料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彙整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章弘諭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210656" y="2626631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架設前後端、軟硬體</a:t>
            </a:r>
            <a:r>
              <a:rPr 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串聯</a:t>
            </a:r>
            <a:endParaRPr lang="en-US" altLang="zh-TW" sz="1200" dirty="0" smtClean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林柏汎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組員分工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Google Shape;123;p4"/>
          <p:cNvSpPr txBox="1"/>
          <p:nvPr/>
        </p:nvSpPr>
        <p:spPr>
          <a:xfrm>
            <a:off x="1210634" y="3760106"/>
            <a:ext cx="6672300" cy="309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54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Arduino</a:t>
            </a:r>
            <a:r>
              <a:rPr lang="zh-TW" altLang="en-US" sz="1200" dirty="0" smtClean="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應用、電梯系統開發</a:t>
            </a:r>
            <a:endParaRPr sz="1200" dirty="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Google Shape;124;p4"/>
          <p:cNvSpPr/>
          <p:nvPr/>
        </p:nvSpPr>
        <p:spPr>
          <a:xfrm>
            <a:off x="894790" y="3446140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黃冠翰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預計進度</a:t>
            </a:r>
            <a:endParaRPr sz="2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190625"/>
            <a:ext cx="7781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209</Words>
  <Application>Microsoft Office PowerPoint</Application>
  <PresentationFormat>如螢幕大小 (16:9)</PresentationFormat>
  <Paragraphs>60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新細明體</vt:lpstr>
      <vt:lpstr>Arial Black</vt:lpstr>
      <vt:lpstr>Microsoft YaHei</vt:lpstr>
      <vt:lpstr>宋体</vt:lpstr>
      <vt:lpstr>Calibri</vt:lpstr>
      <vt:lpstr>A000120140530A99PPBG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Cow</dc:creator>
  <cp:lastModifiedBy>Maro</cp:lastModifiedBy>
  <cp:revision>14</cp:revision>
  <dcterms:created xsi:type="dcterms:W3CDTF">2014-06-03T07:56:23Z</dcterms:created>
  <dcterms:modified xsi:type="dcterms:W3CDTF">2022-05-26T13:18:39Z</dcterms:modified>
</cp:coreProperties>
</file>