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64" r:id="rId5"/>
    <p:sldId id="268" r:id="rId6"/>
    <p:sldId id="273" r:id="rId7"/>
    <p:sldId id="265" r:id="rId8"/>
    <p:sldId id="271" r:id="rId9"/>
    <p:sldId id="266" r:id="rId10"/>
    <p:sldId id="272" r:id="rId11"/>
    <p:sldId id="270" r:id="rId12"/>
    <p:sldId id="260" r:id="rId13"/>
    <p:sldId id="267" r:id="rId14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6"/>
      <p:bold r:id="rId17"/>
    </p:embeddedFont>
    <p:embeddedFont>
      <p:font typeface="Arial Black" panose="020B0A04020102020204" pitchFamily="34" charset="0"/>
      <p:bold r:id="rId18"/>
    </p:embeddedFont>
    <p:embeddedFont>
      <p:font typeface="宋体" panose="02010600030101010101" pitchFamily="2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ScJUuEI+pi60fOCTGhidUP8N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98" y="72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73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ㄑ</a:t>
            </a: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ㄑ</a:t>
            </a: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空白">
  <p:cSld name="1_空白">
    <p:bg>
      <p:bgPr>
        <a:solidFill>
          <a:srgbClr val="F2F2F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頁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136861" y="3501938"/>
            <a:ext cx="149944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指導老師: 張哲唯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529001" y="2948830"/>
            <a:ext cx="3422909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組別</a:t>
            </a:r>
            <a:r>
              <a:rPr lang="zh-TW" sz="14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 A16</a:t>
            </a:r>
            <a:endParaRPr dirty="0"/>
          </a:p>
        </p:txBody>
      </p:sp>
      <p:sp>
        <p:nvSpPr>
          <p:cNvPr id="21" name="Google Shape;21;p1"/>
          <p:cNvSpPr/>
          <p:nvPr/>
        </p:nvSpPr>
        <p:spPr>
          <a:xfrm>
            <a:off x="2542581" y="3501938"/>
            <a:ext cx="1153201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組員: 章弘諭</a:t>
            </a:r>
            <a:endParaRPr sz="1400" b="1" dirty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林柏</a:t>
            </a:r>
            <a:r>
              <a:rPr lang="zh-TW" sz="1400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汎</a:t>
            </a:r>
            <a:endParaRPr lang="en-US" altLang="zh-TW" sz="1400" b="1" dirty="0" smtClean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TW" altLang="en-US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黃冠翰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Arial Black"/>
                <a:ea typeface="Arial Black"/>
                <a:cs typeface="Arial Black"/>
                <a:sym typeface="Arial Black"/>
              </a:rPr>
              <a:t>AR電梯系統</a:t>
            </a:r>
            <a:endParaRPr sz="5000" b="1" dirty="0">
              <a:solidFill>
                <a:srgbClr val="071F6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" name="Google Shape;23;p1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文化大學資訊工程學系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476188" y="177842"/>
            <a:ext cx="23241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小型</a:t>
            </a: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電梯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1584" y="698662"/>
            <a:ext cx="5823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預計會使用的材料如下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TW" sz="20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zh-TW" sz="20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 </a:t>
            </a:r>
            <a:r>
              <a:rPr lang="en-US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Uno R3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一塊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LCD </a:t>
            </a:r>
            <a:r>
              <a:rPr lang="en-US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16x2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顯示板 一塊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直流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馬達 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電路板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兩塊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電位器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馬達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驅動器 一顆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電阻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四塊</a:t>
            </a:r>
          </a:p>
          <a:p>
            <a:pPr lvl="1"/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按鈕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三顆</a:t>
            </a:r>
          </a:p>
          <a:p>
            <a:pPr lvl="1"/>
            <a:r>
              <a:rPr lang="zh-TW" altLang="en-US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zh-TW" sz="2000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電線 </a:t>
            </a:r>
            <a:r>
              <a:rPr lang="zh-TW" altLang="zh-TW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6" y="1641071"/>
            <a:ext cx="49426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預期成果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97" y="163214"/>
            <a:ext cx="3857625" cy="38576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1585" y="923925"/>
            <a:ext cx="4213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能夠遠端控制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小型電梯的樓層，</a:t>
            </a:r>
            <a:endParaRPr lang="en-US" altLang="zh-TW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並透過網頁更新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所需掃描的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558456" y="16192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 APP</a:t>
            </a:r>
            <a:endParaRPr lang="zh-TW" altLang="en-US" kern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58456" y="29908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8456" y="4295775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</a:p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小型電梯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381739" y="2990850"/>
            <a:ext cx="133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線單箭頭接點 22"/>
          <p:cNvCxnSpPr>
            <a:stCxn id="4" idx="2"/>
            <a:endCxn id="20" idx="0"/>
          </p:cNvCxnSpPr>
          <p:nvPr/>
        </p:nvCxnSpPr>
        <p:spPr>
          <a:xfrm>
            <a:off x="1225206" y="23050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0" idx="2"/>
            <a:endCxn id="21" idx="0"/>
          </p:cNvCxnSpPr>
          <p:nvPr/>
        </p:nvCxnSpPr>
        <p:spPr>
          <a:xfrm>
            <a:off x="1225206" y="3676650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1"/>
            <a:endCxn id="20" idx="3"/>
          </p:cNvCxnSpPr>
          <p:nvPr/>
        </p:nvCxnSpPr>
        <p:spPr>
          <a:xfrm flipH="1">
            <a:off x="1891956" y="3333750"/>
            <a:ext cx="1489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241551" y="249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41551" y="3832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62197" y="2810530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更新新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7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預計進度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09650"/>
            <a:ext cx="7781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報告結束 請多指點</a:t>
            </a:r>
            <a:endParaRPr sz="5000" b="1" dirty="0">
              <a:solidFill>
                <a:srgbClr val="071F6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/>
              <a:sym typeface="Arial Black"/>
            </a:endParaRPr>
          </a:p>
        </p:txBody>
      </p:sp>
      <p:cxnSp>
        <p:nvCxnSpPr>
          <p:cNvPr id="260" name="Google Shape;260;p12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12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210656" y="1369259"/>
            <a:ext cx="6672278" cy="30931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AR環境建置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開發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系統整合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、資料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彙整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章弘諭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210656" y="2626631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架設前後端、軟硬體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串聯</a:t>
            </a:r>
            <a:endParaRPr lang="en-US" altLang="zh-TW" sz="1200" dirty="0" smtClean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林柏汎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組員分工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Google Shape;123;p4"/>
          <p:cNvSpPr txBox="1"/>
          <p:nvPr/>
        </p:nvSpPr>
        <p:spPr>
          <a:xfrm>
            <a:off x="1210634" y="3760106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Arduino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200" dirty="0" err="1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AIoT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系統開發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Google Shape;124;p4"/>
          <p:cNvSpPr/>
          <p:nvPr/>
        </p:nvSpPr>
        <p:spPr>
          <a:xfrm>
            <a:off x="894790" y="3446140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黃冠翰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3"/>
          <p:cNvSpPr>
            <a:spLocks/>
          </p:cNvSpPr>
          <p:nvPr/>
        </p:nvSpPr>
        <p:spPr bwMode="gray">
          <a:xfrm flipV="1">
            <a:off x="1641706" y="2935489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箭头2"/>
          <p:cNvSpPr>
            <a:spLocks/>
          </p:cNvSpPr>
          <p:nvPr/>
        </p:nvSpPr>
        <p:spPr bwMode="gray">
          <a:xfrm rot="16200000">
            <a:off x="1857717" y="2460834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箭头1"/>
          <p:cNvSpPr>
            <a:spLocks/>
          </p:cNvSpPr>
          <p:nvPr/>
        </p:nvSpPr>
        <p:spPr bwMode="gray">
          <a:xfrm>
            <a:off x="1636435" y="1689581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gray">
          <a:xfrm>
            <a:off x="3488123" y="1398027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透過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APP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來實現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功能，使用者不必真的去按電梯按鈕，只需要在鏡頭前比劃幾下，即可按下電梯按鈕。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标题1"/>
          <p:cNvSpPr>
            <a:spLocks noChangeArrowheads="1"/>
          </p:cNvSpPr>
          <p:nvPr/>
        </p:nvSpPr>
        <p:spPr bwMode="gray">
          <a:xfrm>
            <a:off x="2556169" y="1393436"/>
            <a:ext cx="931954" cy="901585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AR APP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2"/>
          <p:cNvSpPr>
            <a:spLocks noChangeArrowheads="1"/>
          </p:cNvSpPr>
          <p:nvPr/>
        </p:nvSpPr>
        <p:spPr bwMode="gray">
          <a:xfrm>
            <a:off x="3488123" y="2488060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開發一個用於顯示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的網頁，每經過一段時間，自動生成新的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，並取代原來的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QRCODE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8" name="标题2"/>
          <p:cNvSpPr>
            <a:spLocks noChangeArrowheads="1"/>
          </p:cNvSpPr>
          <p:nvPr/>
        </p:nvSpPr>
        <p:spPr bwMode="gray">
          <a:xfrm>
            <a:off x="2556169" y="2488060"/>
            <a:ext cx="931955" cy="894027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網頁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3"/>
          <p:cNvSpPr>
            <a:spLocks noChangeArrowheads="1"/>
          </p:cNvSpPr>
          <p:nvPr/>
        </p:nvSpPr>
        <p:spPr bwMode="ltGray">
          <a:xfrm>
            <a:off x="3488123" y="3568864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開發一個功能與真實電梯相同，但體積較為迷你的小型電梯，以便演示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AR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控制</a:t>
            </a:r>
            <a:r>
              <a:rPr lang="zh-TW" altLang="zh-TW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電梯</a:t>
            </a:r>
            <a:r>
              <a:rPr lang="zh-TW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樓層</a:t>
            </a:r>
            <a:r>
              <a:rPr lang="zh-TW" altLang="zh-TW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</a:t>
            </a:r>
            <a:r>
              <a:rPr lang="zh-TW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實作成果。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0" name="标题3"/>
          <p:cNvSpPr>
            <a:spLocks noChangeArrowheads="1"/>
          </p:cNvSpPr>
          <p:nvPr/>
        </p:nvSpPr>
        <p:spPr bwMode="gray">
          <a:xfrm>
            <a:off x="2556169" y="3568864"/>
            <a:ext cx="931954" cy="886051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小型電梯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1221784" y="2488060"/>
            <a:ext cx="892911" cy="894027"/>
          </a:xfrm>
          <a:prstGeom prst="ellipse">
            <a:avLst/>
          </a:prstGeom>
          <a:solidFill>
            <a:srgbClr val="071F65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AR</a:t>
            </a:r>
            <a:r>
              <a:rPr kumimoji="0" lang="zh-TW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電梯</a:t>
            </a: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研究目標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91956" y="639466"/>
            <a:ext cx="61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本專題為實作性質，透過理論與應用實務之分析，形成之概念架構，為了達成上述之目標，並將未來之發展策略規劃成如下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大項目：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Google Shape;213;p9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" name="组合 12"/>
          <p:cNvGrpSpPr/>
          <p:nvPr/>
        </p:nvGrpSpPr>
        <p:grpSpPr>
          <a:xfrm>
            <a:off x="1903005" y="1148419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30" name="矩形 29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3033223" y="1474123"/>
              <a:ext cx="5688633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開發</a:t>
              </a:r>
              <a:endPara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17"/>
          <p:cNvGrpSpPr/>
          <p:nvPr/>
        </p:nvGrpSpPr>
        <p:grpSpPr>
          <a:xfrm>
            <a:off x="1903005" y="2846736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28" name="矩形 27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實現</a:t>
              </a:r>
              <a:r>
                <a:rPr lang="en-US" altLang="zh-CN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AR</a:t>
              </a:r>
              <a:r>
                <a:rPr lang="zh-TW" altLang="en-US" sz="1600" b="1" dirty="0" smtClean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03006" y="1680174"/>
            <a:ext cx="5763984" cy="7660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Unity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做為開發工具。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作為腳本語言。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目前僅限使用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系統安裝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903006" y="3351262"/>
            <a:ext cx="5763984" cy="10295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● 使用</a:t>
            </a:r>
            <a:r>
              <a:rPr lang="en-US" altLang="zh-TW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Vuforia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SDK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擴增實境軟體開發工具包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可啟動設備之拍照功能</a:t>
            </a:r>
            <a:endParaRPr lang="en-US" altLang="zh-TW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可捕捉鏡頭所拍攝到的畫面</a:t>
            </a:r>
            <a:endParaRPr lang="en-US" altLang="zh-TW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可辨識攝像頭中是否包含我們要的</a:t>
            </a:r>
            <a:r>
              <a:rPr lang="en-US" altLang="zh-TW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等腰三角形 2"/>
          <p:cNvSpPr/>
          <p:nvPr/>
        </p:nvSpPr>
        <p:spPr bwMode="auto">
          <a:xfrm rot="2747878">
            <a:off x="763954" y="1106056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879888" y="1547316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等腰三角形 2"/>
          <p:cNvSpPr/>
          <p:nvPr/>
        </p:nvSpPr>
        <p:spPr bwMode="auto">
          <a:xfrm rot="3036074">
            <a:off x="763953" y="2850949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5"/>
          <p:cNvSpPr txBox="1"/>
          <p:nvPr/>
        </p:nvSpPr>
        <p:spPr>
          <a:xfrm>
            <a:off x="887841" y="3286010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AR</a:t>
            </a:r>
            <a:endParaRPr lang="zh-CN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7227" y="240896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" y="698662"/>
            <a:ext cx="4405685" cy="435911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42523" y="422815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APP </a:t>
            </a:r>
            <a:r>
              <a:rPr lang="zh-TW" altLang="en-US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主要流程圖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73" y="698662"/>
            <a:ext cx="3119438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63438" y="4038188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APP </a:t>
            </a:r>
            <a:r>
              <a:rPr lang="zh-TW" altLang="en-US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下載點→</a:t>
            </a:r>
            <a:endParaRPr lang="zh-TW" altLang="en-US" dirty="0">
              <a:solidFill>
                <a:srgbClr val="262626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2291" y="9901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目前進度</a:t>
            </a:r>
            <a:endParaRPr lang="zh-TW" altLang="en-US" dirty="0">
              <a:solidFill>
                <a:srgbClr val="262626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232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網頁開發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Google Shape;235;p10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5" y="2100065"/>
            <a:ext cx="5277587" cy="28293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501585" y="933580"/>
            <a:ext cx="7195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網頁使用</a:t>
            </a:r>
            <a:r>
              <a:rPr lang="en-US" altLang="zh-TW" kern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作為主要開發工具</a:t>
            </a:r>
            <a:r>
              <a:rPr lang="zh-TW" altLang="en-US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，並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</a:t>
            </a:r>
            <a:r>
              <a:rPr lang="en-US" altLang="zh-TW" kern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en-US" altLang="zh-TW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TW" altLang="zh-TW" kern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TW" kern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是一套跨瀏覽器且開源的</a:t>
            </a:r>
            <a:r>
              <a:rPr lang="en-US" altLang="zh-TW" kern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函式庫，是最受歡迎的</a:t>
            </a:r>
            <a:r>
              <a:rPr lang="en-US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TW" altLang="zh-TW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函式庫之一</a:t>
            </a:r>
            <a:endParaRPr lang="zh-TW" altLang="en-US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網頁開發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Google Shape;235;p10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65" y="745906"/>
            <a:ext cx="5850010" cy="43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476188" y="177842"/>
            <a:ext cx="23241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小型</a:t>
            </a: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電梯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" y="698662"/>
            <a:ext cx="7486706" cy="401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370</Words>
  <Application>Microsoft Office PowerPoint</Application>
  <PresentationFormat>如螢幕大小 (16:9)</PresentationFormat>
  <Paragraphs>84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新細明體</vt:lpstr>
      <vt:lpstr>Microsoft Yahei</vt:lpstr>
      <vt:lpstr>Arial Black</vt:lpstr>
      <vt:lpstr>宋体</vt:lpstr>
      <vt:lpstr>Calibri</vt:lpstr>
      <vt:lpstr>A000120140530A99PPBG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Cow</dc:creator>
  <cp:lastModifiedBy>Maro</cp:lastModifiedBy>
  <cp:revision>25</cp:revision>
  <dcterms:created xsi:type="dcterms:W3CDTF">2014-06-03T07:56:23Z</dcterms:created>
  <dcterms:modified xsi:type="dcterms:W3CDTF">2022-06-07T08:28:24Z</dcterms:modified>
</cp:coreProperties>
</file>