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92" d="100"/>
          <a:sy n="92" d="100"/>
        </p:scale>
        <p:origin x="1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377E-494C-3944-9503-DA2594C1918B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1676-B97B-9145-8F29-3BE4E1FC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787" y="2701463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203007" y="3010073"/>
            <a:ext cx="9115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58778" y="2327132"/>
            <a:ext cx="2756059" cy="1814512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4549" y="2708608"/>
            <a:ext cx="1814513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7367" y="3493652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Image Transform Net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929062" y="3017218"/>
            <a:ext cx="8572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86312" y="2708608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2" y="3491921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6312" y="1930119"/>
            <a:ext cx="617220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Elbow Connector 15"/>
          <p:cNvCxnSpPr>
            <a:stCxn id="2" idx="2"/>
            <a:endCxn id="13" idx="2"/>
          </p:cNvCxnSpPr>
          <p:nvPr/>
        </p:nvCxnSpPr>
        <p:spPr>
          <a:xfrm rot="16200000" flipH="1">
            <a:off x="2599430" y="1613649"/>
            <a:ext cx="790458" cy="4200525"/>
          </a:xfrm>
          <a:prstGeom prst="bentConnector3">
            <a:avLst>
              <a:gd name="adj1" fmla="val 1289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58603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14412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70221" y="1454747"/>
            <a:ext cx="598647" cy="1246716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26030" y="1461893"/>
            <a:ext cx="598647" cy="123957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897" y="2628037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Perceptual Network (VGG-16)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6448" y="1236774"/>
            <a:ext cx="3089673" cy="2103831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8603" y="3656361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14412" y="3628652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70221" y="3621506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26030" y="3628652"/>
            <a:ext cx="598647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5783" y="4283080"/>
            <a:ext cx="24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Depth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Network (Hourglass3)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6448" y="3431242"/>
            <a:ext cx="3089673" cy="155358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Elbow Connector 30"/>
          <p:cNvCxnSpPr>
            <a:stCxn id="14" idx="3"/>
            <a:endCxn id="34" idx="1"/>
          </p:cNvCxnSpPr>
          <p:nvPr/>
        </p:nvCxnSpPr>
        <p:spPr>
          <a:xfrm flipV="1">
            <a:off x="5403532" y="1715085"/>
            <a:ext cx="3696892" cy="523644"/>
          </a:xfrm>
          <a:prstGeom prst="bentConnector3">
            <a:avLst>
              <a:gd name="adj1" fmla="val 39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00424" y="1406475"/>
            <a:ext cx="1167838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5512" y="1423171"/>
            <a:ext cx="12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Style Target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2259" y="4556105"/>
            <a:ext cx="161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Content/Depth Target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426" y="2170794"/>
            <a:ext cx="1152835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5192188" y="2394655"/>
            <a:ext cx="576994" cy="154306"/>
          </a:xfrm>
          <a:prstGeom prst="bentConnector3">
            <a:avLst>
              <a:gd name="adj1" fmla="val -44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8" idx="1"/>
          </p:cNvCxnSpPr>
          <p:nvPr/>
        </p:nvCxnSpPr>
        <p:spPr>
          <a:xfrm flipV="1">
            <a:off x="5403532" y="2479404"/>
            <a:ext cx="3711894" cy="1165456"/>
          </a:xfrm>
          <a:prstGeom prst="bentConnector3">
            <a:avLst>
              <a:gd name="adj1" fmla="val 75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66" idx="1"/>
          </p:cNvCxnSpPr>
          <p:nvPr/>
        </p:nvCxnSpPr>
        <p:spPr>
          <a:xfrm>
            <a:off x="5557838" y="2788014"/>
            <a:ext cx="3551159" cy="1142102"/>
          </a:xfrm>
          <a:prstGeom prst="bentConnector3">
            <a:avLst>
              <a:gd name="adj1" fmla="val 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108997" y="3621506"/>
            <a:ext cx="1159263" cy="6172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685303" y="3617151"/>
            <a:ext cx="0" cy="29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06" y="2748225"/>
            <a:ext cx="584200" cy="431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" y="2850277"/>
            <a:ext cx="241300" cy="2159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34" y="2022687"/>
            <a:ext cx="368300" cy="30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232" y="2764060"/>
            <a:ext cx="228600" cy="4191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032" y="3575684"/>
            <a:ext cx="381000" cy="3048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2422" y="1492414"/>
            <a:ext cx="901700" cy="4699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5926" y="2260980"/>
            <a:ext cx="838200" cy="469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0628" y="3689247"/>
            <a:ext cx="1016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5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Figures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Microsoft Office User</dc:creator>
  <cp:lastModifiedBy>Microsoft Office User</cp:lastModifiedBy>
  <cp:revision>6</cp:revision>
  <dcterms:created xsi:type="dcterms:W3CDTF">2016-12-10T20:32:58Z</dcterms:created>
  <dcterms:modified xsi:type="dcterms:W3CDTF">2016-12-10T21:16:41Z</dcterms:modified>
</cp:coreProperties>
</file>