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86394"/>
  </p:normalViewPr>
  <p:slideViewPr>
    <p:cSldViewPr snapToGrid="0" snapToObjects="1">
      <p:cViewPr>
        <p:scale>
          <a:sx n="150" d="100"/>
          <a:sy n="150" d="100"/>
        </p:scale>
        <p:origin x="1496" y="-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50C3-D1E8-C847-AF75-8B566C641C4C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CDC3-5734-3B4D-AEFA-052E3D4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17" y="2331720"/>
            <a:ext cx="34334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01" y="2331720"/>
            <a:ext cx="3433481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4" y="2331720"/>
            <a:ext cx="3426552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" y="2331720"/>
            <a:ext cx="146304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212" y="3373678"/>
            <a:ext cx="124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Style</a:t>
            </a:r>
          </a:p>
          <a:p>
            <a:pPr algn="ctr"/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Starry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Night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277" y="4617720"/>
            <a:ext cx="345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(A)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cene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with large variations in depth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525" y="4617720"/>
            <a:ext cx="3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(B) Johnson </a:t>
            </a:r>
            <a:r>
              <a:rPr lang="en-US" sz="1600" i="1" dirty="0" smtClean="0">
                <a:latin typeface="Times New Roman" charset="0"/>
                <a:ea typeface="Times New Roman" charset="0"/>
                <a:cs typeface="Times New Roman" charset="0"/>
              </a:rPr>
              <a:t>et al.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2016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8887" y="4617720"/>
            <a:ext cx="329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(C) Our depth-preserving results</a:t>
            </a:r>
            <a:endParaRPr lang="en-US" sz="1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Xiuming Zhang</dc:creator>
  <cp:lastModifiedBy>Xiuming Zhang</cp:lastModifiedBy>
  <cp:revision>14</cp:revision>
  <cp:lastPrinted>2016-12-09T01:04:13Z</cp:lastPrinted>
  <dcterms:created xsi:type="dcterms:W3CDTF">2016-12-09T00:47:20Z</dcterms:created>
  <dcterms:modified xsi:type="dcterms:W3CDTF">2016-12-09T04:43:07Z</dcterms:modified>
</cp:coreProperties>
</file>