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86392"/>
  </p:normalViewPr>
  <p:slideViewPr>
    <p:cSldViewPr snapToGrid="0" snapToObjects="1">
      <p:cViewPr>
        <p:scale>
          <a:sx n="150" d="100"/>
          <a:sy n="150" d="100"/>
        </p:scale>
        <p:origin x="4120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50C3-D1E8-C847-AF75-8B566C641C4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17" y="2331720"/>
            <a:ext cx="343349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01" y="2331720"/>
            <a:ext cx="3433481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14" y="2331720"/>
            <a:ext cx="3426552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" y="2331720"/>
            <a:ext cx="146304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212" y="3373678"/>
            <a:ext cx="124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Style</a:t>
            </a:r>
          </a:p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Starry Night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6277" y="4617720"/>
            <a:ext cx="345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(A)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cene with large variations in depth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525" y="4617720"/>
            <a:ext cx="3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(B) Johnson 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et al.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, 2016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8887" y="4617720"/>
            <a:ext cx="329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(C) Our depth-preserving results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4" y="2331720"/>
            <a:ext cx="146304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0467" y="3347144"/>
            <a:ext cx="124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Style</a:t>
            </a:r>
          </a:p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Starry Night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0666" y="4291019"/>
            <a:ext cx="345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(A)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cene with large variations in depth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8044" y="4291019"/>
            <a:ext cx="3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(B) Johnson 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et al.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, 2016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8887" y="4291019"/>
            <a:ext cx="329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(C) Our depth-preserving results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25" y="2331720"/>
            <a:ext cx="3389180" cy="192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372" y="2331720"/>
            <a:ext cx="3389180" cy="192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01" y="2331720"/>
            <a:ext cx="3402957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Xiuming Zhang</dc:creator>
  <cp:lastModifiedBy>Xiuming Zhang</cp:lastModifiedBy>
  <cp:revision>15</cp:revision>
  <cp:lastPrinted>2016-12-09T01:04:13Z</cp:lastPrinted>
  <dcterms:created xsi:type="dcterms:W3CDTF">2016-12-09T00:47:20Z</dcterms:created>
  <dcterms:modified xsi:type="dcterms:W3CDTF">2016-12-09T20:52:09Z</dcterms:modified>
</cp:coreProperties>
</file>