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84" r:id="rId3"/>
    <p:sldId id="285" r:id="rId4"/>
    <p:sldId id="257" r:id="rId5"/>
    <p:sldId id="296" r:id="rId6"/>
    <p:sldId id="260" r:id="rId7"/>
    <p:sldId id="281" r:id="rId8"/>
    <p:sldId id="297" r:id="rId9"/>
    <p:sldId id="298" r:id="rId10"/>
    <p:sldId id="282" r:id="rId11"/>
    <p:sldId id="267" r:id="rId12"/>
    <p:sldId id="264" r:id="rId13"/>
    <p:sldId id="292" r:id="rId14"/>
    <p:sldId id="294"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orben"/>
      <p:bold r:id="rId21"/>
    </p:embeddedFont>
    <p:embeddedFont>
      <p:font typeface="Libre Baskerville" panose="02010600030101010101" charset="0"/>
      <p:regular r:id="rId22"/>
      <p:bold r:id="rId23"/>
      <p:italic r:id="rId24"/>
    </p:embeddedFont>
    <p:embeddedFont>
      <p:font typeface="华文细黑" panose="02010600040101010101" pitchFamily="2" charset="-12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B2A0"/>
    <a:srgbClr val="EC236E"/>
    <a:srgbClr val="FF33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E531BA-FC56-4478-AD43-23209585482F}">
  <a:tblStyle styleId="{18E531BA-FC56-4478-AD43-2320958548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Model</c:v>
                </c:pt>
              </c:strCache>
            </c:strRef>
          </c:tx>
          <c:spPr>
            <a:solidFill>
              <a:srgbClr val="55B2A0"/>
            </a:solidFill>
            <a:ln>
              <a:noFill/>
            </a:ln>
          </c:spPr>
          <c:dPt>
            <c:idx val="0"/>
            <c:bubble3D val="0"/>
            <c:spPr>
              <a:solidFill>
                <a:srgbClr val="55B2A0"/>
              </a:solidFill>
              <a:ln w="19050">
                <a:noFill/>
              </a:ln>
              <a:effectLst/>
            </c:spPr>
            <c:extLst>
              <c:ext xmlns:c16="http://schemas.microsoft.com/office/drawing/2014/chart" uri="{C3380CC4-5D6E-409C-BE32-E72D297353CC}">
                <c16:uniqueId val="{00000001-0AB9-486F-8C79-DF6655B56BCD}"/>
              </c:ext>
            </c:extLst>
          </c:dPt>
          <c:cat>
            <c:strRef>
              <c:f>Sheet1!$A$2</c:f>
              <c:strCache>
                <c:ptCount val="1"/>
                <c:pt idx="0">
                  <c:v>Goodness of Fit</c:v>
                </c:pt>
              </c:strCache>
            </c:strRef>
          </c:cat>
          <c:val>
            <c:numRef>
              <c:f>Sheet1!$B$2</c:f>
              <c:numCache>
                <c:formatCode>General</c:formatCode>
                <c:ptCount val="1"/>
                <c:pt idx="0">
                  <c:v>75.650000000000006</c:v>
                </c:pt>
              </c:numCache>
            </c:numRef>
          </c:val>
          <c:extLst>
            <c:ext xmlns:c16="http://schemas.microsoft.com/office/drawing/2014/chart" uri="{C3380CC4-5D6E-409C-BE32-E72D297353CC}">
              <c16:uniqueId val="{00000000-3B75-4188-92E6-17F4449FE909}"/>
            </c:ext>
          </c:extLst>
        </c:ser>
        <c:dLbls>
          <c:showLegendKey val="0"/>
          <c:showVal val="0"/>
          <c:showCatName val="0"/>
          <c:showSerName val="0"/>
          <c:showPercent val="0"/>
          <c:showBubbleSize val="0"/>
          <c:showLeaderLines val="1"/>
        </c:dLbls>
        <c:firstSliceAng val="0"/>
        <c:holeSize val="90"/>
      </c:doughnutChart>
      <c:spPr>
        <a:noFill/>
        <a:ln>
          <a:noFill/>
        </a:ln>
        <a:effectLst/>
      </c:spPr>
    </c:plotArea>
    <c:legend>
      <c:legendPos val="b"/>
      <c:layout>
        <c:manualLayout>
          <c:xMode val="edge"/>
          <c:yMode val="edge"/>
          <c:x val="0.10469369371135515"/>
          <c:y val="0.93069777736981596"/>
          <c:w val="0.79061261257728965"/>
          <c:h val="6.9302222630184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86114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30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78624-6633-4516-95C4-B3B39AED3FC1}" type="slidenum">
              <a:rPr lang="zh-CN" altLang="en-US" smtClean="0"/>
              <a:t>4</a:t>
            </a:fld>
            <a:endParaRPr lang="zh-CN" altLang="en-US"/>
          </a:p>
        </p:txBody>
      </p:sp>
    </p:spTree>
    <p:extLst>
      <p:ext uri="{BB962C8B-B14F-4D97-AF65-F5344CB8AC3E}">
        <p14:creationId xmlns:p14="http://schemas.microsoft.com/office/powerpoint/2010/main" val="326488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78624-6633-4516-95C4-B3B39AED3FC1}" type="slidenum">
              <a:rPr lang="zh-CN" altLang="en-US" smtClean="0"/>
              <a:t>5</a:t>
            </a:fld>
            <a:endParaRPr lang="zh-CN" altLang="en-US"/>
          </a:p>
        </p:txBody>
      </p:sp>
    </p:spTree>
    <p:extLst>
      <p:ext uri="{BB962C8B-B14F-4D97-AF65-F5344CB8AC3E}">
        <p14:creationId xmlns:p14="http://schemas.microsoft.com/office/powerpoint/2010/main" val="242891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Shape 138"/>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9" name="Shape 139"/>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627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Shape 8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11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0" y="164638"/>
            <a:ext cx="12192000" cy="768085"/>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4800"/>
              <a:buFont typeface="Arial"/>
              <a:buNone/>
              <a:defRPr sz="4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0" y="932723"/>
            <a:ext cx="12192000" cy="384043"/>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1867"/>
              <a:buFont typeface="Arial"/>
              <a:buNone/>
              <a:defRPr sz="1867"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Shape 50"/>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Shape 5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Shape 6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Shape 75"/>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 id="2147483658" r:id="rId7"/>
    <p:sldLayoutId id="2147483659" r:id="rId8"/>
    <p:sldLayoutId id="2147483660" r:id="rId9"/>
    <p:sldLayoutId id="2147483661"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90000"/>
          </a:blip>
          <a:stretch>
            <a:fillRect/>
          </a:stretch>
        </a:blipFill>
        <a:effectLst/>
      </p:bgPr>
    </p:bg>
    <p:spTree>
      <p:nvGrpSpPr>
        <p:cNvPr id="1" name="Shape 95"/>
        <p:cNvGrpSpPr/>
        <p:nvPr/>
      </p:nvGrpSpPr>
      <p:grpSpPr>
        <a:xfrm>
          <a:off x="0" y="0"/>
          <a:ext cx="0" cy="0"/>
          <a:chOff x="0" y="0"/>
          <a:chExt cx="0" cy="0"/>
        </a:xfrm>
      </p:grpSpPr>
      <p:sp>
        <p:nvSpPr>
          <p:cNvPr id="96" name="Shape 96"/>
          <p:cNvSpPr txBox="1"/>
          <p:nvPr/>
        </p:nvSpPr>
        <p:spPr>
          <a:xfrm>
            <a:off x="1530134" y="2127160"/>
            <a:ext cx="8853869" cy="1301840"/>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4000"/>
              <a:buFont typeface="Arial"/>
              <a:buNone/>
            </a:pPr>
            <a:r>
              <a:rPr lang="en-US" sz="4000" b="1" i="0" u="none" strike="noStrike" cap="none" dirty="0">
                <a:solidFill>
                  <a:srgbClr val="3F3F3F"/>
                </a:solidFill>
                <a:latin typeface="Libre Baskerville"/>
                <a:ea typeface="Libre Baskerville"/>
                <a:cs typeface="Libre Baskerville"/>
                <a:sym typeface="Libre Baskerville"/>
              </a:rPr>
              <a:t>S</a:t>
            </a:r>
            <a:r>
              <a:rPr lang="en-US" altLang="zh-CN" sz="4000" b="1" i="0" u="none" strike="noStrike" cap="none" dirty="0">
                <a:solidFill>
                  <a:srgbClr val="3F3F3F"/>
                </a:solidFill>
                <a:latin typeface="Libre Baskerville"/>
                <a:ea typeface="Libre Baskerville"/>
                <a:cs typeface="Libre Baskerville"/>
                <a:sym typeface="Libre Baskerville"/>
              </a:rPr>
              <a:t>ales Prediction</a:t>
            </a:r>
            <a:endParaRPr sz="4000" b="1" i="0" u="none" strike="noStrike" cap="none" dirty="0">
              <a:solidFill>
                <a:srgbClr val="000000"/>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34963" y="235773"/>
            <a:ext cx="3828664" cy="461665"/>
          </a:xfrm>
          <a:prstGeom prst="rect">
            <a:avLst/>
          </a:prstGeom>
          <a:noFill/>
        </p:spPr>
        <p:txBody>
          <a:bodyPr wrap="square" rtlCol="0">
            <a:spAutoFit/>
          </a:bodyPr>
          <a:lstStyle/>
          <a:p>
            <a:r>
              <a:rPr lang="en-US" altLang="zh-CN" sz="2400" dirty="0">
                <a:solidFill>
                  <a:schemeClr val="bg1"/>
                </a:solidFill>
                <a:latin typeface="+mj-lt"/>
              </a:rPr>
              <a:t>Model Building Iteration</a:t>
            </a:r>
            <a:endParaRPr lang="zh-CN" altLang="en-US" sz="2400" dirty="0">
              <a:solidFill>
                <a:schemeClr val="bg1"/>
              </a:solidFill>
              <a:latin typeface="+mj-lt"/>
            </a:endParaRPr>
          </a:p>
        </p:txBody>
      </p:sp>
      <p:sp>
        <p:nvSpPr>
          <p:cNvPr id="29" name="文本框 28"/>
          <p:cNvSpPr txBox="1"/>
          <p:nvPr/>
        </p:nvSpPr>
        <p:spPr>
          <a:xfrm>
            <a:off x="10273296" y="319509"/>
            <a:ext cx="873810" cy="230832"/>
          </a:xfrm>
          <a:prstGeom prst="rect">
            <a:avLst/>
          </a:prstGeom>
          <a:noFill/>
        </p:spPr>
        <p:txBody>
          <a:bodyPr wrap="square" rtlCol="0">
            <a:spAutoFit/>
          </a:bodyPr>
          <a:lstStyle/>
          <a:p>
            <a:pPr algn="ctr"/>
            <a:r>
              <a:rPr lang="en-US" altLang="zh-CN" sz="900" dirty="0">
                <a:solidFill>
                  <a:schemeClr val="bg1">
                    <a:lumMod val="85000"/>
                  </a:schemeClr>
                </a:solidFill>
              </a:rPr>
              <a:t>Model Page</a:t>
            </a:r>
            <a:endParaRPr lang="zh-CN" altLang="en-US" sz="900" dirty="0">
              <a:solidFill>
                <a:schemeClr val="bg1">
                  <a:lumMod val="85000"/>
                </a:schemeClr>
              </a:solidFill>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1B987B-8737-472D-AA24-E735A81E00D9}"/>
              </a:ext>
            </a:extLst>
          </p:cNvPr>
          <p:cNvPicPr>
            <a:picLocks noChangeAspect="1"/>
          </p:cNvPicPr>
          <p:nvPr/>
        </p:nvPicPr>
        <p:blipFill>
          <a:blip r:embed="rId2"/>
          <a:stretch>
            <a:fillRect/>
          </a:stretch>
        </p:blipFill>
        <p:spPr>
          <a:xfrm>
            <a:off x="2832873" y="814740"/>
            <a:ext cx="6293372" cy="5807487"/>
          </a:xfrm>
          <a:prstGeom prst="rect">
            <a:avLst/>
          </a:prstGeom>
        </p:spPr>
      </p:pic>
    </p:spTree>
    <p:extLst>
      <p:ext uri="{BB962C8B-B14F-4D97-AF65-F5344CB8AC3E}">
        <p14:creationId xmlns:p14="http://schemas.microsoft.com/office/powerpoint/2010/main" val="255449843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分点上标题"/>
          <p:cNvSpPr/>
          <p:nvPr/>
        </p:nvSpPr>
        <p:spPr>
          <a:xfrm>
            <a:off x="8165993" y="5478395"/>
            <a:ext cx="2631484" cy="400110"/>
          </a:xfrm>
          <a:prstGeom prst="rect">
            <a:avLst/>
          </a:prstGeom>
          <a:noFill/>
        </p:spPr>
        <p:txBody>
          <a:bodyPr wrap="square">
            <a:spAutoFit/>
          </a:bodyPr>
          <a:lstStyle/>
          <a:p>
            <a:pPr algn="r"/>
            <a:r>
              <a:rPr lang="en-US" altLang="zh-CN" sz="2000" b="1" dirty="0">
                <a:gradFill>
                  <a:gsLst>
                    <a:gs pos="0">
                      <a:srgbClr val="E13F3F"/>
                    </a:gs>
                    <a:gs pos="100000">
                      <a:srgbClr val="F03C89"/>
                    </a:gs>
                  </a:gsLst>
                  <a:lin ang="5400000" scaled="1"/>
                </a:gradFill>
                <a:latin typeface="华文细黑" panose="02010600040101010101" pitchFamily="2" charset="-122"/>
                <a:ea typeface="华文细黑" panose="02010600040101010101" pitchFamily="2" charset="-122"/>
              </a:rPr>
              <a:t>Notebook</a:t>
            </a:r>
            <a:r>
              <a:rPr lang="en-US" altLang="zh-CN" sz="2000" b="1"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Display</a:t>
            </a:r>
          </a:p>
        </p:txBody>
      </p:sp>
      <p:sp>
        <p:nvSpPr>
          <p:cNvPr id="5" name="文本框 4"/>
          <p:cNvSpPr txBox="1"/>
          <p:nvPr/>
        </p:nvSpPr>
        <p:spPr>
          <a:xfrm>
            <a:off x="4494047" y="1100831"/>
            <a:ext cx="594936" cy="4464287"/>
          </a:xfrm>
          <a:custGeom>
            <a:avLst/>
            <a:gdLst/>
            <a:ahLst/>
            <a:cxnLst/>
            <a:rect l="l" t="t" r="r" b="b"/>
            <a:pathLst>
              <a:path w="594936" h="2743232">
                <a:moveTo>
                  <a:pt x="0" y="0"/>
                </a:moveTo>
                <a:lnTo>
                  <a:pt x="594936" y="0"/>
                </a:lnTo>
                <a:lnTo>
                  <a:pt x="594936" y="142429"/>
                </a:lnTo>
                <a:lnTo>
                  <a:pt x="183970" y="142429"/>
                </a:lnTo>
                <a:lnTo>
                  <a:pt x="183970" y="2600804"/>
                </a:lnTo>
                <a:lnTo>
                  <a:pt x="594936" y="2600804"/>
                </a:lnTo>
                <a:lnTo>
                  <a:pt x="594936" y="2743232"/>
                </a:lnTo>
                <a:lnTo>
                  <a:pt x="0" y="2743232"/>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p>
        </p:txBody>
      </p:sp>
      <p:sp>
        <p:nvSpPr>
          <p:cNvPr id="6" name="文本框 5"/>
          <p:cNvSpPr txBox="1"/>
          <p:nvPr/>
        </p:nvSpPr>
        <p:spPr>
          <a:xfrm flipH="1">
            <a:off x="10797477" y="1100100"/>
            <a:ext cx="594936" cy="4386300"/>
          </a:xfrm>
          <a:custGeom>
            <a:avLst/>
            <a:gdLst/>
            <a:ahLst/>
            <a:cxnLst/>
            <a:rect l="l" t="t" r="r" b="b"/>
            <a:pathLst>
              <a:path w="594936" h="2743232">
                <a:moveTo>
                  <a:pt x="0" y="0"/>
                </a:moveTo>
                <a:lnTo>
                  <a:pt x="594936" y="0"/>
                </a:lnTo>
                <a:lnTo>
                  <a:pt x="594936" y="142429"/>
                </a:lnTo>
                <a:lnTo>
                  <a:pt x="183970" y="142429"/>
                </a:lnTo>
                <a:lnTo>
                  <a:pt x="183970" y="2600804"/>
                </a:lnTo>
                <a:lnTo>
                  <a:pt x="594936" y="2600804"/>
                </a:lnTo>
                <a:lnTo>
                  <a:pt x="594936" y="2743232"/>
                </a:lnTo>
                <a:lnTo>
                  <a:pt x="0" y="2743232"/>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p>
        </p:txBody>
      </p:sp>
      <p:sp>
        <p:nvSpPr>
          <p:cNvPr id="7" name="标题"/>
          <p:cNvSpPr/>
          <p:nvPr/>
        </p:nvSpPr>
        <p:spPr>
          <a:xfrm>
            <a:off x="1" y="2493796"/>
            <a:ext cx="3915368" cy="1569660"/>
          </a:xfrm>
          <a:prstGeom prst="rect">
            <a:avLst/>
          </a:prstGeom>
          <a:noFill/>
        </p:spPr>
        <p:txBody>
          <a:bodyPr wrap="square" rtlCol="0">
            <a:spAutoFit/>
          </a:bodyPr>
          <a:lstStyle/>
          <a:p>
            <a:pPr algn="r"/>
            <a:r>
              <a:rPr lang="en-US" altLang="zh-CN" sz="4800" b="1" dirty="0">
                <a:gradFill>
                  <a:gsLst>
                    <a:gs pos="0">
                      <a:srgbClr val="E03434"/>
                    </a:gs>
                    <a:gs pos="100000">
                      <a:srgbClr val="ED1773"/>
                    </a:gs>
                  </a:gsLst>
                  <a:path path="circle">
                    <a:fillToRect l="100000" t="100000"/>
                  </a:path>
                </a:gradFill>
                <a:latin typeface="+mj-lt"/>
                <a:ea typeface="华文细黑" panose="02010600040101010101" pitchFamily="2" charset="-122"/>
              </a:rPr>
              <a:t>Optimal</a:t>
            </a:r>
          </a:p>
          <a:p>
            <a:pPr algn="r"/>
            <a:r>
              <a:rPr lang="en-US" altLang="zh-CN" sz="4800" b="1" dirty="0">
                <a:solidFill>
                  <a:schemeClr val="tx1">
                    <a:lumMod val="95000"/>
                    <a:lumOff val="5000"/>
                  </a:schemeClr>
                </a:solidFill>
                <a:latin typeface="+mj-lt"/>
                <a:ea typeface="华文细黑" panose="02010600040101010101" pitchFamily="2" charset="-122"/>
              </a:rPr>
              <a:t>Model</a:t>
            </a:r>
            <a:endParaRPr lang="zh-CN" altLang="en-US" sz="4800" dirty="0">
              <a:solidFill>
                <a:schemeClr val="tx1">
                  <a:lumMod val="95000"/>
                  <a:lumOff val="5000"/>
                </a:schemeClr>
              </a:solidFill>
              <a:latin typeface="+mj-lt"/>
              <a:ea typeface="华文细黑" panose="02010600040101010101" pitchFamily="2" charset="-122"/>
            </a:endParaRPr>
          </a:p>
        </p:txBody>
      </p:sp>
      <p:sp>
        <p:nvSpPr>
          <p:cNvPr id="8" name="矩形 30">
            <a:extLst>
              <a:ext uri="{FF2B5EF4-FFF2-40B4-BE49-F238E27FC236}">
                <a16:creationId xmlns:a16="http://schemas.microsoft.com/office/drawing/2014/main" id="{0B283F54-20A8-4B8F-969C-40847B3DF3F0}"/>
              </a:ext>
            </a:extLst>
          </p:cNvPr>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1">
            <a:extLst>
              <a:ext uri="{FF2B5EF4-FFF2-40B4-BE49-F238E27FC236}">
                <a16:creationId xmlns:a16="http://schemas.microsoft.com/office/drawing/2014/main" id="{A408AAFF-77D7-498C-9576-7D701EA514CE}"/>
              </a:ext>
            </a:extLst>
          </p:cNvPr>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Model Explanation</a:t>
            </a:r>
            <a:endParaRPr lang="zh-CN" altLang="en-US" sz="2400" dirty="0">
              <a:solidFill>
                <a:schemeClr val="bg1"/>
              </a:solidFill>
              <a:latin typeface="+mj-lt"/>
            </a:endParaRPr>
          </a:p>
        </p:txBody>
      </p:sp>
      <p:sp>
        <p:nvSpPr>
          <p:cNvPr id="11" name="文本框 28">
            <a:extLst>
              <a:ext uri="{FF2B5EF4-FFF2-40B4-BE49-F238E27FC236}">
                <a16:creationId xmlns:a16="http://schemas.microsoft.com/office/drawing/2014/main" id="{015E5839-8D98-49C9-A70B-5EC42BCB644F}"/>
              </a:ext>
            </a:extLst>
          </p:cNvPr>
          <p:cNvSpPr txBox="1"/>
          <p:nvPr/>
        </p:nvSpPr>
        <p:spPr>
          <a:xfrm>
            <a:off x="10273296" y="319509"/>
            <a:ext cx="873810" cy="230832"/>
          </a:xfrm>
          <a:prstGeom prst="rect">
            <a:avLst/>
          </a:prstGeom>
          <a:noFill/>
        </p:spPr>
        <p:txBody>
          <a:bodyPr wrap="square" rtlCol="0">
            <a:spAutoFit/>
          </a:bodyPr>
          <a:lstStyle/>
          <a:p>
            <a:pPr algn="ctr"/>
            <a:r>
              <a:rPr lang="en-US" altLang="zh-CN" sz="900" dirty="0">
                <a:solidFill>
                  <a:schemeClr val="bg1">
                    <a:lumMod val="85000"/>
                  </a:schemeClr>
                </a:solidFill>
              </a:rPr>
              <a:t>Model Page</a:t>
            </a:r>
            <a:endParaRPr lang="zh-CN" altLang="en-US" sz="900" dirty="0">
              <a:solidFill>
                <a:schemeClr val="bg1">
                  <a:lumMod val="85000"/>
                </a:schemeClr>
              </a:solidFill>
            </a:endParaRPr>
          </a:p>
        </p:txBody>
      </p:sp>
      <p:grpSp>
        <p:nvGrpSpPr>
          <p:cNvPr id="12" name="组合 37">
            <a:extLst>
              <a:ext uri="{FF2B5EF4-FFF2-40B4-BE49-F238E27FC236}">
                <a16:creationId xmlns:a16="http://schemas.microsoft.com/office/drawing/2014/main" id="{41CF10A7-E3C9-4BEC-9996-7E00A70B0AF0}"/>
              </a:ext>
            </a:extLst>
          </p:cNvPr>
          <p:cNvGrpSpPr/>
          <p:nvPr/>
        </p:nvGrpSpPr>
        <p:grpSpPr>
          <a:xfrm>
            <a:off x="11596811" y="390475"/>
            <a:ext cx="144000" cy="88900"/>
            <a:chOff x="5794374" y="3203575"/>
            <a:chExt cx="216000" cy="88900"/>
          </a:xfrm>
        </p:grpSpPr>
        <p:cxnSp>
          <p:nvCxnSpPr>
            <p:cNvPr id="13" name="直接连接符 31">
              <a:extLst>
                <a:ext uri="{FF2B5EF4-FFF2-40B4-BE49-F238E27FC236}">
                  <a16:creationId xmlns:a16="http://schemas.microsoft.com/office/drawing/2014/main" id="{948EB044-3A5D-49EC-A00D-852720B2261E}"/>
                </a:ext>
              </a:extLst>
            </p:cNvPr>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32">
              <a:extLst>
                <a:ext uri="{FF2B5EF4-FFF2-40B4-BE49-F238E27FC236}">
                  <a16:creationId xmlns:a16="http://schemas.microsoft.com/office/drawing/2014/main" id="{BC9645FC-704A-4D56-AD96-89425870264A}"/>
                </a:ext>
              </a:extLst>
            </p:cNvPr>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33">
              <a:extLst>
                <a:ext uri="{FF2B5EF4-FFF2-40B4-BE49-F238E27FC236}">
                  <a16:creationId xmlns:a16="http://schemas.microsoft.com/office/drawing/2014/main" id="{158B83A2-5CCA-4BC3-A0DB-56E8156F1E3A}"/>
                </a:ext>
              </a:extLst>
            </p:cNvPr>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45">
            <a:extLst>
              <a:ext uri="{FF2B5EF4-FFF2-40B4-BE49-F238E27FC236}">
                <a16:creationId xmlns:a16="http://schemas.microsoft.com/office/drawing/2014/main" id="{E1148065-7034-492E-8DBB-4A8B804F117B}"/>
              </a:ext>
            </a:extLst>
          </p:cNvPr>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C20F93-81AA-464C-B687-28AE78033229}"/>
              </a:ext>
            </a:extLst>
          </p:cNvPr>
          <p:cNvPicPr>
            <a:picLocks noChangeAspect="1"/>
          </p:cNvPicPr>
          <p:nvPr/>
        </p:nvPicPr>
        <p:blipFill>
          <a:blip r:embed="rId2"/>
          <a:stretch>
            <a:fillRect/>
          </a:stretch>
        </p:blipFill>
        <p:spPr>
          <a:xfrm>
            <a:off x="4709493" y="1327961"/>
            <a:ext cx="6467475" cy="4010025"/>
          </a:xfrm>
          <a:prstGeom prst="rect">
            <a:avLst/>
          </a:prstGeom>
        </p:spPr>
      </p:pic>
    </p:spTree>
    <p:extLst>
      <p:ext uri="{BB962C8B-B14F-4D97-AF65-F5344CB8AC3E}">
        <p14:creationId xmlns:p14="http://schemas.microsoft.com/office/powerpoint/2010/main" val="25569632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自由: 形状 80"/>
          <p:cNvSpPr/>
          <p:nvPr/>
        </p:nvSpPr>
        <p:spPr>
          <a:xfrm rot="2700000">
            <a:off x="1607019" y="3692134"/>
            <a:ext cx="4927950" cy="2815779"/>
          </a:xfrm>
          <a:custGeom>
            <a:avLst/>
            <a:gdLst>
              <a:gd name="connsiteX0" fmla="*/ 0 w 4927950"/>
              <a:gd name="connsiteY0" fmla="*/ 0 h 2815779"/>
              <a:gd name="connsiteX1" fmla="*/ 4927950 w 4927950"/>
              <a:gd name="connsiteY1" fmla="*/ 0 h 2815779"/>
              <a:gd name="connsiteX2" fmla="*/ 4927950 w 4927950"/>
              <a:gd name="connsiteY2" fmla="*/ 2815779 h 2815779"/>
              <a:gd name="connsiteX3" fmla="*/ 0 w 4927950"/>
              <a:gd name="connsiteY3" fmla="*/ 2815779 h 2815779"/>
              <a:gd name="connsiteX4" fmla="*/ 0 w 4927950"/>
              <a:gd name="connsiteY4" fmla="*/ 2728442 h 2815779"/>
              <a:gd name="connsiteX5" fmla="*/ 32442 w 4927950"/>
              <a:gd name="connsiteY5" fmla="*/ 2729991 h 2815779"/>
              <a:gd name="connsiteX6" fmla="*/ 984295 w 4927950"/>
              <a:gd name="connsiteY6" fmla="*/ 2335720 h 2815779"/>
              <a:gd name="connsiteX7" fmla="*/ 984295 w 4927950"/>
              <a:gd name="connsiteY7" fmla="*/ 432013 h 2815779"/>
              <a:gd name="connsiteX8" fmla="*/ 32442 w 4927950"/>
              <a:gd name="connsiteY8" fmla="*/ 37742 h 2815779"/>
              <a:gd name="connsiteX9" fmla="*/ 0 w 4927950"/>
              <a:gd name="connsiteY9" fmla="*/ 39291 h 281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7950" h="2815779">
                <a:moveTo>
                  <a:pt x="0" y="0"/>
                </a:moveTo>
                <a:lnTo>
                  <a:pt x="4927950" y="0"/>
                </a:lnTo>
                <a:lnTo>
                  <a:pt x="4927950" y="2815779"/>
                </a:lnTo>
                <a:lnTo>
                  <a:pt x="0" y="2815779"/>
                </a:lnTo>
                <a:lnTo>
                  <a:pt x="0" y="2728442"/>
                </a:lnTo>
                <a:lnTo>
                  <a:pt x="32442" y="2729991"/>
                </a:lnTo>
                <a:cubicBezTo>
                  <a:pt x="376945" y="2729991"/>
                  <a:pt x="721448" y="2598567"/>
                  <a:pt x="984295" y="2335720"/>
                </a:cubicBezTo>
                <a:cubicBezTo>
                  <a:pt x="1509989" y="1810026"/>
                  <a:pt x="1509989" y="957707"/>
                  <a:pt x="984295" y="432013"/>
                </a:cubicBezTo>
                <a:cubicBezTo>
                  <a:pt x="721448" y="169166"/>
                  <a:pt x="376945" y="37742"/>
                  <a:pt x="32442" y="37742"/>
                </a:cubicBezTo>
                <a:lnTo>
                  <a:pt x="0" y="39291"/>
                </a:lnTo>
                <a:close/>
              </a:path>
            </a:pathLst>
          </a:custGeom>
          <a:gradFill flip="none" rotWithShape="1">
            <a:gsLst>
              <a:gs pos="58000">
                <a:srgbClr val="E6E6E6">
                  <a:alpha val="60000"/>
                </a:srgbClr>
              </a:gs>
              <a:gs pos="13000">
                <a:schemeClr val="bg1">
                  <a:alpha val="0"/>
                </a:schemeClr>
              </a:gs>
              <a:gs pos="100000">
                <a:srgbClr val="DCDCDC">
                  <a:alpha val="8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7" name="图表 76"/>
          <p:cNvGraphicFramePr/>
          <p:nvPr>
            <p:extLst>
              <p:ext uri="{D42A27DB-BD31-4B8C-83A1-F6EECF244321}">
                <p14:modId xmlns:p14="http://schemas.microsoft.com/office/powerpoint/2010/main" val="4291029112"/>
              </p:ext>
            </p:extLst>
          </p:nvPr>
        </p:nvGraphicFramePr>
        <p:xfrm>
          <a:off x="334963" y="1823124"/>
          <a:ext cx="4080752" cy="3442588"/>
        </p:xfrm>
        <a:graphic>
          <a:graphicData uri="http://schemas.openxmlformats.org/drawingml/2006/chart">
            <c:chart xmlns:c="http://schemas.openxmlformats.org/drawingml/2006/chart" xmlns:r="http://schemas.openxmlformats.org/officeDocument/2006/relationships" r:id="rId2"/>
          </a:graphicData>
        </a:graphic>
      </p:graphicFrame>
      <p:sp>
        <p:nvSpPr>
          <p:cNvPr id="82" name="文本框 81"/>
          <p:cNvSpPr txBox="1"/>
          <p:nvPr/>
        </p:nvSpPr>
        <p:spPr>
          <a:xfrm>
            <a:off x="1640114" y="3755083"/>
            <a:ext cx="1428620" cy="523220"/>
          </a:xfrm>
          <a:prstGeom prst="rect">
            <a:avLst/>
          </a:prstGeom>
          <a:noFill/>
        </p:spPr>
        <p:txBody>
          <a:bodyPr wrap="square" rtlCol="0">
            <a:spAutoFit/>
          </a:bodyPr>
          <a:lstStyle/>
          <a:p>
            <a:pPr algn="ctr"/>
            <a:r>
              <a:rPr lang="en-US" altLang="zh-CN" dirty="0">
                <a:solidFill>
                  <a:schemeClr val="bg1">
                    <a:lumMod val="65000"/>
                  </a:schemeClr>
                </a:solidFill>
              </a:rPr>
              <a:t>Predicting Power</a:t>
            </a:r>
            <a:endParaRPr lang="zh-CN" altLang="en-US" dirty="0">
              <a:solidFill>
                <a:schemeClr val="bg1">
                  <a:lumMod val="65000"/>
                </a:schemeClr>
              </a:solidFill>
            </a:endParaRPr>
          </a:p>
        </p:txBody>
      </p:sp>
      <p:sp>
        <p:nvSpPr>
          <p:cNvPr id="83" name="Freeform 41"/>
          <p:cNvSpPr>
            <a:spLocks noEditPoints="1"/>
          </p:cNvSpPr>
          <p:nvPr/>
        </p:nvSpPr>
        <p:spPr bwMode="auto">
          <a:xfrm>
            <a:off x="2122364" y="2981374"/>
            <a:ext cx="505950" cy="504436"/>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7" name="组合 16"/>
          <p:cNvGrpSpPr/>
          <p:nvPr/>
        </p:nvGrpSpPr>
        <p:grpSpPr>
          <a:xfrm>
            <a:off x="5050971" y="1896480"/>
            <a:ext cx="3299683" cy="1323439"/>
            <a:chOff x="5866081" y="1732189"/>
            <a:chExt cx="3299683" cy="1323439"/>
          </a:xfrm>
        </p:grpSpPr>
        <p:sp>
          <p:nvSpPr>
            <p:cNvPr id="4" name="文本框 3"/>
            <p:cNvSpPr txBox="1"/>
            <p:nvPr/>
          </p:nvSpPr>
          <p:spPr>
            <a:xfrm>
              <a:off x="5866081" y="1732189"/>
              <a:ext cx="3094285" cy="1323439"/>
            </a:xfrm>
            <a:prstGeom prst="rect">
              <a:avLst/>
            </a:prstGeom>
            <a:noFill/>
          </p:spPr>
          <p:txBody>
            <a:bodyPr wrap="square" rtlCol="0">
              <a:spAutoFit/>
            </a:bodyPr>
            <a:lstStyle/>
            <a:p>
              <a:r>
                <a:rPr lang="en-US" altLang="zh-CN" sz="8000" dirty="0">
                  <a:solidFill>
                    <a:srgbClr val="55B2A0"/>
                  </a:solidFill>
                </a:rPr>
                <a:t>75.65</a:t>
              </a:r>
              <a:endParaRPr lang="zh-CN" altLang="en-US" sz="8000" dirty="0">
                <a:solidFill>
                  <a:srgbClr val="55B2A0"/>
                </a:solidFill>
              </a:endParaRPr>
            </a:p>
          </p:txBody>
        </p:sp>
        <p:sp>
          <p:nvSpPr>
            <p:cNvPr id="11" name="文本框 10"/>
            <p:cNvSpPr txBox="1"/>
            <p:nvPr/>
          </p:nvSpPr>
          <p:spPr>
            <a:xfrm>
              <a:off x="8560133" y="2325561"/>
              <a:ext cx="605631" cy="523220"/>
            </a:xfrm>
            <a:prstGeom prst="rect">
              <a:avLst/>
            </a:prstGeom>
            <a:noFill/>
          </p:spPr>
          <p:txBody>
            <a:bodyPr wrap="square" rtlCol="0">
              <a:spAutoFit/>
            </a:bodyPr>
            <a:lstStyle/>
            <a:p>
              <a:r>
                <a:rPr lang="en-US" altLang="zh-CN" sz="2800" dirty="0">
                  <a:solidFill>
                    <a:srgbClr val="55B2A0"/>
                  </a:solidFill>
                </a:rPr>
                <a:t>%</a:t>
              </a:r>
              <a:endParaRPr lang="zh-CN" altLang="en-US" sz="2800" dirty="0">
                <a:solidFill>
                  <a:srgbClr val="55B2A0"/>
                </a:solidFill>
              </a:endParaRPr>
            </a:p>
          </p:txBody>
        </p:sp>
      </p:grpSp>
      <p:sp>
        <p:nvSpPr>
          <p:cNvPr id="13" name="文本框 12"/>
          <p:cNvSpPr txBox="1"/>
          <p:nvPr/>
        </p:nvSpPr>
        <p:spPr>
          <a:xfrm>
            <a:off x="5051425" y="2955333"/>
            <a:ext cx="6545386" cy="1503553"/>
          </a:xfrm>
          <a:prstGeom prst="rect">
            <a:avLst/>
          </a:prstGeom>
          <a:noFill/>
        </p:spPr>
        <p:txBody>
          <a:bodyPr wrap="square" rtlCol="0">
            <a:spAutoFit/>
          </a:bodyPr>
          <a:lstStyle/>
          <a:p>
            <a:pPr algn="just">
              <a:lnSpc>
                <a:spcPct val="130000"/>
              </a:lnSpc>
            </a:pPr>
            <a:r>
              <a:rPr lang="en-US" sz="1400" dirty="0">
                <a:latin typeface="Arial" panose="020B0604020202020204" pitchFamily="34" charset="0"/>
                <a:cs typeface="Arial" panose="020B0604020202020204" pitchFamily="34" charset="0"/>
              </a:rPr>
              <a:t>We used cross-validation to evaluate our model since test.csv did not provide the label. </a:t>
            </a:r>
            <a:r>
              <a:rPr lang="en-US" dirty="0">
                <a:latin typeface="Arial" panose="020B0604020202020204" pitchFamily="34" charset="0"/>
                <a:cs typeface="Arial" panose="020B0604020202020204" pitchFamily="34" charset="0"/>
              </a:rPr>
              <a:t>O</a:t>
            </a:r>
            <a:r>
              <a:rPr lang="en-US" sz="1400" dirty="0">
                <a:latin typeface="Arial" panose="020B0604020202020204" pitchFamily="34" charset="0"/>
                <a:cs typeface="Arial" panose="020B0604020202020204" pitchFamily="34" charset="0"/>
              </a:rPr>
              <a:t>ur model finally achieved a </a:t>
            </a:r>
            <a:r>
              <a:rPr lang="en-US" sz="1600" b="1" dirty="0">
                <a:latin typeface="Arial" panose="020B0604020202020204" pitchFamily="34" charset="0"/>
                <a:cs typeface="Arial" panose="020B0604020202020204" pitchFamily="34" charset="0"/>
              </a:rPr>
              <a:t>75.65% </a:t>
            </a:r>
            <a:r>
              <a:rPr lang="en-US" dirty="0">
                <a:latin typeface="Arial" panose="020B0604020202020204" pitchFamily="34" charset="0"/>
                <a:cs typeface="Arial" panose="020B0604020202020204" pitchFamily="34" charset="0"/>
              </a:rPr>
              <a:t>goodness of fit score(R^2)</a:t>
            </a:r>
            <a:r>
              <a:rPr lang="en-US" sz="1400" dirty="0">
                <a:latin typeface="Arial" panose="020B0604020202020204" pitchFamily="34" charset="0"/>
                <a:cs typeface="Arial" panose="020B0604020202020204" pitchFamily="34" charset="0"/>
              </a:rPr>
              <a:t> with an RMSE of 1.76. Although it is not our ultimate performance since parameter tuning is not finished due to time limit and complexity, it still indicated that our model performed well.  </a:t>
            </a:r>
            <a:endParaRPr lang="zh-CN" altLang="en-US" sz="1400" dirty="0">
              <a:solidFill>
                <a:schemeClr val="bg1">
                  <a:lumMod val="50000"/>
                </a:schemeClr>
              </a:solidFill>
              <a:latin typeface="Arial" panose="020B0604020202020204" pitchFamily="34" charset="0"/>
              <a:cs typeface="Arial" panose="020B0604020202020204" pitchFamily="34" charset="0"/>
            </a:endParaRPr>
          </a:p>
        </p:txBody>
      </p:sp>
      <p:sp>
        <p:nvSpPr>
          <p:cNvPr id="12" name="矩形 30">
            <a:extLst>
              <a:ext uri="{FF2B5EF4-FFF2-40B4-BE49-F238E27FC236}">
                <a16:creationId xmlns:a16="http://schemas.microsoft.com/office/drawing/2014/main" id="{CB9649B1-4219-4EF8-8158-285E7B9C6AAF}"/>
              </a:ext>
            </a:extLst>
          </p:cNvPr>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21">
            <a:extLst>
              <a:ext uri="{FF2B5EF4-FFF2-40B4-BE49-F238E27FC236}">
                <a16:creationId xmlns:a16="http://schemas.microsoft.com/office/drawing/2014/main" id="{83403E45-1CB4-4C6F-AA71-31432CAC5182}"/>
              </a:ext>
            </a:extLst>
          </p:cNvPr>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Model Validation</a:t>
            </a:r>
            <a:endParaRPr lang="zh-CN" altLang="en-US" sz="2400" dirty="0">
              <a:solidFill>
                <a:schemeClr val="bg1"/>
              </a:solidFill>
              <a:latin typeface="+mj-lt"/>
            </a:endParaRPr>
          </a:p>
        </p:txBody>
      </p:sp>
      <p:sp>
        <p:nvSpPr>
          <p:cNvPr id="15" name="文本框 28">
            <a:extLst>
              <a:ext uri="{FF2B5EF4-FFF2-40B4-BE49-F238E27FC236}">
                <a16:creationId xmlns:a16="http://schemas.microsoft.com/office/drawing/2014/main" id="{294872D0-E782-431E-8BA9-99B9B7614097}"/>
              </a:ext>
            </a:extLst>
          </p:cNvPr>
          <p:cNvSpPr txBox="1"/>
          <p:nvPr/>
        </p:nvSpPr>
        <p:spPr>
          <a:xfrm>
            <a:off x="10085043" y="319509"/>
            <a:ext cx="1062064" cy="230832"/>
          </a:xfrm>
          <a:prstGeom prst="rect">
            <a:avLst/>
          </a:prstGeom>
          <a:noFill/>
        </p:spPr>
        <p:txBody>
          <a:bodyPr wrap="square" rtlCol="0">
            <a:spAutoFit/>
          </a:bodyPr>
          <a:lstStyle/>
          <a:p>
            <a:pPr algn="ctr"/>
            <a:r>
              <a:rPr lang="en-US" altLang="zh-CN" sz="900" dirty="0">
                <a:solidFill>
                  <a:schemeClr val="bg1">
                    <a:lumMod val="85000"/>
                  </a:schemeClr>
                </a:solidFill>
              </a:rPr>
              <a:t>Model Results 1</a:t>
            </a:r>
            <a:endParaRPr lang="zh-CN" altLang="en-US" sz="900" dirty="0">
              <a:solidFill>
                <a:schemeClr val="bg1">
                  <a:lumMod val="85000"/>
                </a:schemeClr>
              </a:solidFill>
            </a:endParaRPr>
          </a:p>
        </p:txBody>
      </p:sp>
      <p:grpSp>
        <p:nvGrpSpPr>
          <p:cNvPr id="16" name="组合 37">
            <a:extLst>
              <a:ext uri="{FF2B5EF4-FFF2-40B4-BE49-F238E27FC236}">
                <a16:creationId xmlns:a16="http://schemas.microsoft.com/office/drawing/2014/main" id="{4085A72E-2478-49E0-B945-13D9E3D842F2}"/>
              </a:ext>
            </a:extLst>
          </p:cNvPr>
          <p:cNvGrpSpPr/>
          <p:nvPr/>
        </p:nvGrpSpPr>
        <p:grpSpPr>
          <a:xfrm>
            <a:off x="11596811" y="390475"/>
            <a:ext cx="144000" cy="88900"/>
            <a:chOff x="5794374" y="3203575"/>
            <a:chExt cx="216000" cy="88900"/>
          </a:xfrm>
        </p:grpSpPr>
        <p:cxnSp>
          <p:nvCxnSpPr>
            <p:cNvPr id="18" name="直接连接符 31">
              <a:extLst>
                <a:ext uri="{FF2B5EF4-FFF2-40B4-BE49-F238E27FC236}">
                  <a16:creationId xmlns:a16="http://schemas.microsoft.com/office/drawing/2014/main" id="{4AC22A68-A3C8-4A39-8678-6E2B9E18DD22}"/>
                </a:ext>
              </a:extLst>
            </p:cNvPr>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32">
              <a:extLst>
                <a:ext uri="{FF2B5EF4-FFF2-40B4-BE49-F238E27FC236}">
                  <a16:creationId xmlns:a16="http://schemas.microsoft.com/office/drawing/2014/main" id="{B8239ABC-BC2A-4585-9A37-6C2C93131BB6}"/>
                </a:ext>
              </a:extLst>
            </p:cNvPr>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33">
              <a:extLst>
                <a:ext uri="{FF2B5EF4-FFF2-40B4-BE49-F238E27FC236}">
                  <a16:creationId xmlns:a16="http://schemas.microsoft.com/office/drawing/2014/main" id="{305D1A66-F1E0-41DF-8203-F1A022A0D900}"/>
                </a:ext>
              </a:extLst>
            </p:cNvPr>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45">
            <a:extLst>
              <a:ext uri="{FF2B5EF4-FFF2-40B4-BE49-F238E27FC236}">
                <a16:creationId xmlns:a16="http://schemas.microsoft.com/office/drawing/2014/main" id="{F21CBA79-24C9-4EE1-AE10-47B536B52546}"/>
              </a:ext>
            </a:extLst>
          </p:cNvPr>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1CC4DC9-3C21-4C7A-BE3E-8135FD5BD839}"/>
              </a:ext>
            </a:extLst>
          </p:cNvPr>
          <p:cNvPicPr>
            <a:picLocks noChangeAspect="1"/>
          </p:cNvPicPr>
          <p:nvPr/>
        </p:nvPicPr>
        <p:blipFill>
          <a:blip r:embed="rId3"/>
          <a:stretch>
            <a:fillRect/>
          </a:stretch>
        </p:blipFill>
        <p:spPr>
          <a:xfrm>
            <a:off x="5413924" y="4558011"/>
            <a:ext cx="5038725" cy="1905000"/>
          </a:xfrm>
          <a:prstGeom prst="rect">
            <a:avLst/>
          </a:prstGeom>
        </p:spPr>
      </p:pic>
    </p:spTree>
    <p:extLst>
      <p:ext uri="{BB962C8B-B14F-4D97-AF65-F5344CB8AC3E}">
        <p14:creationId xmlns:p14="http://schemas.microsoft.com/office/powerpoint/2010/main" val="635026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heel(1)">
                                      <p:cBhvr>
                                        <p:cTn id="7" dur="2000"/>
                                        <p:tgtEl>
                                          <p:spTgt spid="7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up)">
                                      <p:cBhvr>
                                        <p:cTn id="10" dur="500"/>
                                        <p:tgtEl>
                                          <p:spTgt spid="81"/>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500"/>
                                        <p:tgtEl>
                                          <p:spTgt spid="83"/>
                                        </p:tgtEl>
                                      </p:cBhvr>
                                    </p:animEffect>
                                    <p:anim calcmode="lin" valueType="num">
                                      <p:cBhvr>
                                        <p:cTn id="15" dur="500" fill="hold"/>
                                        <p:tgtEl>
                                          <p:spTgt spid="83"/>
                                        </p:tgtEl>
                                        <p:attrNameLst>
                                          <p:attrName>ppt_x</p:attrName>
                                        </p:attrNameLst>
                                      </p:cBhvr>
                                      <p:tavLst>
                                        <p:tav tm="0">
                                          <p:val>
                                            <p:strVal val="#ppt_x"/>
                                          </p:val>
                                        </p:tav>
                                        <p:tav tm="100000">
                                          <p:val>
                                            <p:strVal val="#ppt_x"/>
                                          </p:val>
                                        </p:tav>
                                      </p:tavLst>
                                    </p:anim>
                                    <p:anim calcmode="lin" valueType="num">
                                      <p:cBhvr>
                                        <p:cTn id="16" dur="500" fill="hold"/>
                                        <p:tgtEl>
                                          <p:spTgt spid="83"/>
                                        </p:tgtEl>
                                        <p:attrNameLst>
                                          <p:attrName>ppt_y</p:attrName>
                                        </p:attrNameLst>
                                      </p:cBhvr>
                                      <p:tavLst>
                                        <p:tav tm="0">
                                          <p:val>
                                            <p:strVal val="#ppt_y+.1"/>
                                          </p:val>
                                        </p:tav>
                                        <p:tav tm="100000">
                                          <p:val>
                                            <p:strVal val="#ppt_y"/>
                                          </p:val>
                                        </p:tav>
                                      </p:tavLst>
                                    </p:anim>
                                  </p:childTnLst>
                                </p:cTn>
                              </p:par>
                            </p:childTnLst>
                          </p:cTn>
                        </p:par>
                        <p:par>
                          <p:cTn id="17" fill="hold">
                            <p:stCondLst>
                              <p:cond delay="2500"/>
                            </p:stCondLst>
                            <p:childTnLst>
                              <p:par>
                                <p:cTn id="18" presetID="42" presetClass="entr" presetSubtype="0" fill="hold" grpId="0" nodeType="after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anim calcmode="lin" valueType="num">
                                      <p:cBhvr>
                                        <p:cTn id="21" dur="500" fill="hold"/>
                                        <p:tgtEl>
                                          <p:spTgt spid="82"/>
                                        </p:tgtEl>
                                        <p:attrNameLst>
                                          <p:attrName>ppt_x</p:attrName>
                                        </p:attrNameLst>
                                      </p:cBhvr>
                                      <p:tavLst>
                                        <p:tav tm="0">
                                          <p:val>
                                            <p:strVal val="#ppt_x"/>
                                          </p:val>
                                        </p:tav>
                                        <p:tav tm="100000">
                                          <p:val>
                                            <p:strVal val="#ppt_x"/>
                                          </p:val>
                                        </p:tav>
                                      </p:tavLst>
                                    </p:anim>
                                    <p:anim calcmode="lin" valueType="num">
                                      <p:cBhvr>
                                        <p:cTn id="22" dur="5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anim calcmode="lin" valueType="num">
                                      <p:cBhvr>
                                        <p:cTn id="28" dur="250" fill="hold"/>
                                        <p:tgtEl>
                                          <p:spTgt spid="17"/>
                                        </p:tgtEl>
                                        <p:attrNameLst>
                                          <p:attrName>ppt_x</p:attrName>
                                        </p:attrNameLst>
                                      </p:cBhvr>
                                      <p:tavLst>
                                        <p:tav tm="0">
                                          <p:val>
                                            <p:strVal val="#ppt_x"/>
                                          </p:val>
                                        </p:tav>
                                        <p:tav tm="100000">
                                          <p:val>
                                            <p:strVal val="#ppt_x"/>
                                          </p:val>
                                        </p:tav>
                                      </p:tavLst>
                                    </p:anim>
                                    <p:anim calcmode="lin" valueType="num">
                                      <p:cBhvr>
                                        <p:cTn id="29" dur="25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anim calcmode="lin" valueType="num">
                                      <p:cBhvr>
                                        <p:cTn id="33" dur="250" fill="hold"/>
                                        <p:tgtEl>
                                          <p:spTgt spid="13"/>
                                        </p:tgtEl>
                                        <p:attrNameLst>
                                          <p:attrName>ppt_x</p:attrName>
                                        </p:attrNameLst>
                                      </p:cBhvr>
                                      <p:tavLst>
                                        <p:tav tm="0">
                                          <p:val>
                                            <p:strVal val="#ppt_x"/>
                                          </p:val>
                                        </p:tav>
                                        <p:tav tm="100000">
                                          <p:val>
                                            <p:strVal val="#ppt_x"/>
                                          </p:val>
                                        </p:tav>
                                      </p:tavLst>
                                    </p:anim>
                                    <p:anim calcmode="lin" valueType="num">
                                      <p:cBhvr>
                                        <p:cTn id="34"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096000" y="1724964"/>
            <a:ext cx="2642777" cy="400110"/>
          </a:xfrm>
          <a:prstGeom prst="rect">
            <a:avLst/>
          </a:prstGeom>
          <a:noFill/>
        </p:spPr>
        <p:txBody>
          <a:bodyPr wrap="square" rtlCol="0">
            <a:spAutoFit/>
          </a:bodyPr>
          <a:lstStyle/>
          <a:p>
            <a:pPr algn="ctr"/>
            <a:r>
              <a:rPr lang="en-US" altLang="zh-CN" sz="2000" dirty="0">
                <a:solidFill>
                  <a:srgbClr val="774F71"/>
                </a:solidFill>
                <a:latin typeface="+mj-lt"/>
              </a:rPr>
              <a:t>Further Improvement:</a:t>
            </a:r>
            <a:endParaRPr lang="zh-CN" altLang="en-US" sz="2000" dirty="0">
              <a:solidFill>
                <a:srgbClr val="774F71"/>
              </a:solidFill>
              <a:latin typeface="+mj-lt"/>
            </a:endParaRPr>
          </a:p>
        </p:txBody>
      </p:sp>
      <p:sp>
        <p:nvSpPr>
          <p:cNvPr id="24" name="文本框 23"/>
          <p:cNvSpPr txBox="1"/>
          <p:nvPr/>
        </p:nvSpPr>
        <p:spPr>
          <a:xfrm>
            <a:off x="6096000" y="2194346"/>
            <a:ext cx="5267719" cy="1463542"/>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solidFill>
                  <a:schemeClr val="bg1">
                    <a:lumMod val="50000"/>
                  </a:schemeClr>
                </a:solidFill>
              </a:rPr>
              <a:t>Impute the missing values for Item weight based on the relationship with other column values.  </a:t>
            </a:r>
          </a:p>
          <a:p>
            <a:pPr marL="285750" indent="-285750">
              <a:lnSpc>
                <a:spcPct val="130000"/>
              </a:lnSpc>
              <a:buFont typeface="Arial" panose="020B0604020202020204" pitchFamily="34" charset="0"/>
              <a:buChar char="•"/>
            </a:pPr>
            <a:r>
              <a:rPr lang="en-US" altLang="zh-CN" dirty="0">
                <a:solidFill>
                  <a:schemeClr val="bg1">
                    <a:lumMod val="50000"/>
                  </a:schemeClr>
                </a:solidFill>
              </a:rPr>
              <a:t>Customized feature encoding for every categorical variable.  </a:t>
            </a:r>
          </a:p>
          <a:p>
            <a:pPr marL="285750" indent="-285750">
              <a:lnSpc>
                <a:spcPct val="130000"/>
              </a:lnSpc>
              <a:buFont typeface="Arial" panose="020B0604020202020204" pitchFamily="34" charset="0"/>
              <a:buChar char="•"/>
            </a:pPr>
            <a:r>
              <a:rPr lang="en-US" altLang="zh-CN" dirty="0">
                <a:solidFill>
                  <a:schemeClr val="bg1">
                    <a:lumMod val="50000"/>
                  </a:schemeClr>
                </a:solidFill>
              </a:rPr>
              <a:t>Parameter tuning for the final ensemble model.</a:t>
            </a:r>
          </a:p>
          <a:p>
            <a:pPr marL="285750" indent="-285750">
              <a:lnSpc>
                <a:spcPct val="130000"/>
              </a:lnSpc>
              <a:buFont typeface="Arial" panose="020B0604020202020204" pitchFamily="34" charset="0"/>
              <a:buChar char="•"/>
            </a:pPr>
            <a:endParaRPr lang="zh-CN" altLang="en-US" dirty="0">
              <a:solidFill>
                <a:schemeClr val="bg1">
                  <a:lumMod val="50000"/>
                </a:schemeClr>
              </a:solidFill>
            </a:endParaRPr>
          </a:p>
        </p:txBody>
      </p:sp>
      <p:sp>
        <p:nvSpPr>
          <p:cNvPr id="28" name="Freeform 21"/>
          <p:cNvSpPr>
            <a:spLocks noEditPoints="1"/>
          </p:cNvSpPr>
          <p:nvPr/>
        </p:nvSpPr>
        <p:spPr bwMode="auto">
          <a:xfrm>
            <a:off x="6094667" y="4503062"/>
            <a:ext cx="372584" cy="280062"/>
          </a:xfrm>
          <a:custGeom>
            <a:avLst/>
            <a:gdLst>
              <a:gd name="T0" fmla="*/ 112 w 128"/>
              <a:gd name="T1" fmla="*/ 0 h 96"/>
              <a:gd name="T2" fmla="*/ 16 w 128"/>
              <a:gd name="T3" fmla="*/ 0 h 96"/>
              <a:gd name="T4" fmla="*/ 0 w 128"/>
              <a:gd name="T5" fmla="*/ 16 h 96"/>
              <a:gd name="T6" fmla="*/ 0 w 128"/>
              <a:gd name="T7" fmla="*/ 80 h 96"/>
              <a:gd name="T8" fmla="*/ 16 w 128"/>
              <a:gd name="T9" fmla="*/ 96 h 96"/>
              <a:gd name="T10" fmla="*/ 112 w 128"/>
              <a:gd name="T11" fmla="*/ 96 h 96"/>
              <a:gd name="T12" fmla="*/ 128 w 128"/>
              <a:gd name="T13" fmla="*/ 80 h 96"/>
              <a:gd name="T14" fmla="*/ 128 w 128"/>
              <a:gd name="T15" fmla="*/ 16 h 96"/>
              <a:gd name="T16" fmla="*/ 112 w 128"/>
              <a:gd name="T17" fmla="*/ 0 h 96"/>
              <a:gd name="T18" fmla="*/ 116 w 128"/>
              <a:gd name="T19" fmla="*/ 8 h 96"/>
              <a:gd name="T20" fmla="*/ 64 w 128"/>
              <a:gd name="T21" fmla="*/ 48 h 96"/>
              <a:gd name="T22" fmla="*/ 12 w 128"/>
              <a:gd name="T23" fmla="*/ 8 h 96"/>
              <a:gd name="T24" fmla="*/ 116 w 128"/>
              <a:gd name="T25" fmla="*/ 8 h 96"/>
              <a:gd name="T26" fmla="*/ 8 w 128"/>
              <a:gd name="T27" fmla="*/ 80 h 96"/>
              <a:gd name="T28" fmla="*/ 8 w 128"/>
              <a:gd name="T29" fmla="*/ 16 h 96"/>
              <a:gd name="T30" fmla="*/ 44 w 128"/>
              <a:gd name="T31" fmla="*/ 44 h 96"/>
              <a:gd name="T32" fmla="*/ 8 w 128"/>
              <a:gd name="T33" fmla="*/ 82 h 96"/>
              <a:gd name="T34" fmla="*/ 8 w 128"/>
              <a:gd name="T35" fmla="*/ 80 h 96"/>
              <a:gd name="T36" fmla="*/ 14 w 128"/>
              <a:gd name="T37" fmla="*/ 88 h 96"/>
              <a:gd name="T38" fmla="*/ 50 w 128"/>
              <a:gd name="T39" fmla="*/ 49 h 96"/>
              <a:gd name="T40" fmla="*/ 64 w 128"/>
              <a:gd name="T41" fmla="*/ 60 h 96"/>
              <a:gd name="T42" fmla="*/ 77 w 128"/>
              <a:gd name="T43" fmla="*/ 49 h 96"/>
              <a:gd name="T44" fmla="*/ 114 w 128"/>
              <a:gd name="T45" fmla="*/ 88 h 96"/>
              <a:gd name="T46" fmla="*/ 14 w 128"/>
              <a:gd name="T47" fmla="*/ 88 h 96"/>
              <a:gd name="T48" fmla="*/ 120 w 128"/>
              <a:gd name="T49" fmla="*/ 80 h 96"/>
              <a:gd name="T50" fmla="*/ 120 w 128"/>
              <a:gd name="T51" fmla="*/ 82 h 96"/>
              <a:gd name="T52" fmla="*/ 84 w 128"/>
              <a:gd name="T53" fmla="*/ 44 h 96"/>
              <a:gd name="T54" fmla="*/ 120 w 128"/>
              <a:gd name="T55" fmla="*/ 16 h 96"/>
              <a:gd name="T56" fmla="*/ 120 w 128"/>
              <a:gd name="T5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96">
                <a:moveTo>
                  <a:pt x="112" y="0"/>
                </a:moveTo>
                <a:cubicBezTo>
                  <a:pt x="16" y="0"/>
                  <a:pt x="16" y="0"/>
                  <a:pt x="16" y="0"/>
                </a:cubicBezTo>
                <a:cubicBezTo>
                  <a:pt x="7" y="0"/>
                  <a:pt x="0" y="7"/>
                  <a:pt x="0" y="16"/>
                </a:cubicBezTo>
                <a:cubicBezTo>
                  <a:pt x="0" y="80"/>
                  <a:pt x="0" y="80"/>
                  <a:pt x="0" y="80"/>
                </a:cubicBezTo>
                <a:cubicBezTo>
                  <a:pt x="0" y="89"/>
                  <a:pt x="7" y="96"/>
                  <a:pt x="16" y="96"/>
                </a:cubicBezTo>
                <a:cubicBezTo>
                  <a:pt x="112" y="96"/>
                  <a:pt x="112" y="96"/>
                  <a:pt x="112" y="96"/>
                </a:cubicBezTo>
                <a:cubicBezTo>
                  <a:pt x="121" y="96"/>
                  <a:pt x="128" y="89"/>
                  <a:pt x="128" y="80"/>
                </a:cubicBezTo>
                <a:cubicBezTo>
                  <a:pt x="128" y="16"/>
                  <a:pt x="128" y="16"/>
                  <a:pt x="128" y="16"/>
                </a:cubicBezTo>
                <a:cubicBezTo>
                  <a:pt x="128" y="7"/>
                  <a:pt x="121" y="0"/>
                  <a:pt x="112" y="0"/>
                </a:cubicBezTo>
                <a:close/>
                <a:moveTo>
                  <a:pt x="116" y="8"/>
                </a:moveTo>
                <a:cubicBezTo>
                  <a:pt x="64" y="48"/>
                  <a:pt x="64" y="48"/>
                  <a:pt x="64" y="48"/>
                </a:cubicBezTo>
                <a:cubicBezTo>
                  <a:pt x="12" y="8"/>
                  <a:pt x="12" y="8"/>
                  <a:pt x="12" y="8"/>
                </a:cubicBezTo>
                <a:lnTo>
                  <a:pt x="116" y="8"/>
                </a:lnTo>
                <a:close/>
                <a:moveTo>
                  <a:pt x="8" y="80"/>
                </a:moveTo>
                <a:cubicBezTo>
                  <a:pt x="8" y="16"/>
                  <a:pt x="8" y="16"/>
                  <a:pt x="8" y="16"/>
                </a:cubicBezTo>
                <a:cubicBezTo>
                  <a:pt x="44" y="44"/>
                  <a:pt x="44" y="44"/>
                  <a:pt x="44" y="44"/>
                </a:cubicBezTo>
                <a:cubicBezTo>
                  <a:pt x="8" y="82"/>
                  <a:pt x="8" y="82"/>
                  <a:pt x="8" y="82"/>
                </a:cubicBezTo>
                <a:cubicBezTo>
                  <a:pt x="8" y="82"/>
                  <a:pt x="8" y="81"/>
                  <a:pt x="8" y="80"/>
                </a:cubicBezTo>
                <a:close/>
                <a:moveTo>
                  <a:pt x="14" y="88"/>
                </a:moveTo>
                <a:cubicBezTo>
                  <a:pt x="50" y="49"/>
                  <a:pt x="50" y="49"/>
                  <a:pt x="50" y="49"/>
                </a:cubicBezTo>
                <a:cubicBezTo>
                  <a:pt x="64" y="60"/>
                  <a:pt x="64" y="60"/>
                  <a:pt x="64" y="60"/>
                </a:cubicBezTo>
                <a:cubicBezTo>
                  <a:pt x="77" y="49"/>
                  <a:pt x="77" y="49"/>
                  <a:pt x="77" y="49"/>
                </a:cubicBezTo>
                <a:cubicBezTo>
                  <a:pt x="114" y="88"/>
                  <a:pt x="114" y="88"/>
                  <a:pt x="114" y="88"/>
                </a:cubicBezTo>
                <a:cubicBezTo>
                  <a:pt x="113" y="88"/>
                  <a:pt x="15" y="88"/>
                  <a:pt x="14" y="88"/>
                </a:cubicBezTo>
                <a:close/>
                <a:moveTo>
                  <a:pt x="120" y="80"/>
                </a:moveTo>
                <a:cubicBezTo>
                  <a:pt x="120" y="81"/>
                  <a:pt x="120" y="82"/>
                  <a:pt x="120" y="82"/>
                </a:cubicBezTo>
                <a:cubicBezTo>
                  <a:pt x="84" y="44"/>
                  <a:pt x="84" y="44"/>
                  <a:pt x="84" y="44"/>
                </a:cubicBezTo>
                <a:cubicBezTo>
                  <a:pt x="120" y="16"/>
                  <a:pt x="120" y="16"/>
                  <a:pt x="120" y="16"/>
                </a:cubicBezTo>
                <a:lnTo>
                  <a:pt x="120" y="80"/>
                </a:lnTo>
                <a:close/>
              </a:path>
            </a:pathLst>
          </a:custGeom>
          <a:solidFill>
            <a:srgbClr val="774F7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p:cNvSpPr txBox="1"/>
          <p:nvPr/>
        </p:nvSpPr>
        <p:spPr>
          <a:xfrm>
            <a:off x="6467251" y="4475347"/>
            <a:ext cx="3729945" cy="307777"/>
          </a:xfrm>
          <a:prstGeom prst="rect">
            <a:avLst/>
          </a:prstGeom>
          <a:noFill/>
        </p:spPr>
        <p:txBody>
          <a:bodyPr wrap="square" rtlCol="0">
            <a:spAutoFit/>
          </a:bodyPr>
          <a:lstStyle/>
          <a:p>
            <a:r>
              <a:rPr lang="en-US" altLang="zh-CN" dirty="0">
                <a:solidFill>
                  <a:schemeClr val="bg1">
                    <a:lumMod val="50000"/>
                  </a:schemeClr>
                </a:solidFill>
              </a:rPr>
              <a:t>mengqi0128@126.com</a:t>
            </a:r>
            <a:endParaRPr lang="zh-CN" altLang="en-US" dirty="0">
              <a:solidFill>
                <a:schemeClr val="bg1">
                  <a:lumMod val="50000"/>
                </a:schemeClr>
              </a:solidFill>
            </a:endParaRPr>
          </a:p>
        </p:txBody>
      </p:sp>
      <p:sp>
        <p:nvSpPr>
          <p:cNvPr id="33" name="矩形 30">
            <a:extLst>
              <a:ext uri="{FF2B5EF4-FFF2-40B4-BE49-F238E27FC236}">
                <a16:creationId xmlns:a16="http://schemas.microsoft.com/office/drawing/2014/main" id="{60BCA0D3-B67E-48AA-B10D-32A9F1F66BC4}"/>
              </a:ext>
            </a:extLst>
          </p:cNvPr>
          <p:cNvSpPr/>
          <p:nvPr/>
        </p:nvSpPr>
        <p:spPr>
          <a:xfrm>
            <a:off x="0" y="0"/>
            <a:ext cx="12192000" cy="908050"/>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21">
            <a:extLst>
              <a:ext uri="{FF2B5EF4-FFF2-40B4-BE49-F238E27FC236}">
                <a16:creationId xmlns:a16="http://schemas.microsoft.com/office/drawing/2014/main" id="{9ECCAD1C-DE0D-4BB5-8C44-D955B4A9C80F}"/>
              </a:ext>
            </a:extLst>
          </p:cNvPr>
          <p:cNvSpPr txBox="1"/>
          <p:nvPr/>
        </p:nvSpPr>
        <p:spPr>
          <a:xfrm>
            <a:off x="334963" y="235773"/>
            <a:ext cx="5053783" cy="461665"/>
          </a:xfrm>
          <a:prstGeom prst="rect">
            <a:avLst/>
          </a:prstGeom>
          <a:noFill/>
        </p:spPr>
        <p:txBody>
          <a:bodyPr wrap="square" rtlCol="0">
            <a:spAutoFit/>
          </a:bodyPr>
          <a:lstStyle/>
          <a:p>
            <a:r>
              <a:rPr lang="en-US" altLang="zh-CN" sz="2400" dirty="0">
                <a:solidFill>
                  <a:schemeClr val="tx1">
                    <a:lumMod val="95000"/>
                    <a:lumOff val="5000"/>
                  </a:schemeClr>
                </a:solidFill>
                <a:latin typeface="+mj-lt"/>
              </a:rPr>
              <a:t>Prediction &amp; Future Improvement</a:t>
            </a:r>
            <a:endParaRPr lang="zh-CN" altLang="en-US" sz="2400" dirty="0">
              <a:solidFill>
                <a:schemeClr val="tx1">
                  <a:lumMod val="95000"/>
                  <a:lumOff val="5000"/>
                </a:schemeClr>
              </a:solidFill>
              <a:latin typeface="+mj-lt"/>
            </a:endParaRPr>
          </a:p>
        </p:txBody>
      </p:sp>
      <p:sp>
        <p:nvSpPr>
          <p:cNvPr id="35" name="文本框 28">
            <a:extLst>
              <a:ext uri="{FF2B5EF4-FFF2-40B4-BE49-F238E27FC236}">
                <a16:creationId xmlns:a16="http://schemas.microsoft.com/office/drawing/2014/main" id="{F01C064D-E577-441D-A587-23B6DE763238}"/>
              </a:ext>
            </a:extLst>
          </p:cNvPr>
          <p:cNvSpPr txBox="1"/>
          <p:nvPr/>
        </p:nvSpPr>
        <p:spPr>
          <a:xfrm>
            <a:off x="10085043" y="319509"/>
            <a:ext cx="1062064" cy="230832"/>
          </a:xfrm>
          <a:prstGeom prst="rect">
            <a:avLst/>
          </a:prstGeom>
          <a:noFill/>
        </p:spPr>
        <p:txBody>
          <a:bodyPr wrap="square" rtlCol="0">
            <a:spAutoFit/>
          </a:bodyPr>
          <a:lstStyle/>
          <a:p>
            <a:pPr algn="ctr"/>
            <a:r>
              <a:rPr lang="en-US" altLang="zh-CN" sz="900" dirty="0">
                <a:solidFill>
                  <a:schemeClr val="bg1">
                    <a:lumMod val="50000"/>
                  </a:schemeClr>
                </a:solidFill>
              </a:rPr>
              <a:t>Home Page</a:t>
            </a:r>
            <a:endParaRPr lang="zh-CN" altLang="en-US" sz="900" dirty="0">
              <a:solidFill>
                <a:schemeClr val="bg1">
                  <a:lumMod val="50000"/>
                </a:schemeClr>
              </a:solidFill>
            </a:endParaRPr>
          </a:p>
        </p:txBody>
      </p:sp>
      <p:grpSp>
        <p:nvGrpSpPr>
          <p:cNvPr id="36" name="组合 37">
            <a:extLst>
              <a:ext uri="{FF2B5EF4-FFF2-40B4-BE49-F238E27FC236}">
                <a16:creationId xmlns:a16="http://schemas.microsoft.com/office/drawing/2014/main" id="{1235A9D1-4AD2-4488-836C-C3014ADE5B50}"/>
              </a:ext>
            </a:extLst>
          </p:cNvPr>
          <p:cNvGrpSpPr/>
          <p:nvPr/>
        </p:nvGrpSpPr>
        <p:grpSpPr>
          <a:xfrm>
            <a:off x="11596811" y="390475"/>
            <a:ext cx="144000" cy="88900"/>
            <a:chOff x="5794374" y="3203575"/>
            <a:chExt cx="216000" cy="88900"/>
          </a:xfrm>
        </p:grpSpPr>
        <p:cxnSp>
          <p:nvCxnSpPr>
            <p:cNvPr id="37" name="直接连接符 31">
              <a:extLst>
                <a:ext uri="{FF2B5EF4-FFF2-40B4-BE49-F238E27FC236}">
                  <a16:creationId xmlns:a16="http://schemas.microsoft.com/office/drawing/2014/main" id="{D71BD063-9993-4E34-828D-06A1DF5E65A6}"/>
                </a:ext>
              </a:extLst>
            </p:cNvPr>
            <p:cNvCxnSpPr/>
            <p:nvPr/>
          </p:nvCxnSpPr>
          <p:spPr>
            <a:xfrm>
              <a:off x="5794374" y="3203575"/>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2">
              <a:extLst>
                <a:ext uri="{FF2B5EF4-FFF2-40B4-BE49-F238E27FC236}">
                  <a16:creationId xmlns:a16="http://schemas.microsoft.com/office/drawing/2014/main" id="{55DBC24A-7F90-4228-A4EE-E474342EAE5B}"/>
                </a:ext>
              </a:extLst>
            </p:cNvPr>
            <p:cNvCxnSpPr/>
            <p:nvPr/>
          </p:nvCxnSpPr>
          <p:spPr>
            <a:xfrm>
              <a:off x="5794374" y="3248025"/>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3">
              <a:extLst>
                <a:ext uri="{FF2B5EF4-FFF2-40B4-BE49-F238E27FC236}">
                  <a16:creationId xmlns:a16="http://schemas.microsoft.com/office/drawing/2014/main" id="{21F57FEB-3AE9-4DEF-B487-D50E18E3044C}"/>
                </a:ext>
              </a:extLst>
            </p:cNvPr>
            <p:cNvCxnSpPr/>
            <p:nvPr/>
          </p:nvCxnSpPr>
          <p:spPr>
            <a:xfrm>
              <a:off x="5794374" y="3292475"/>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45">
            <a:extLst>
              <a:ext uri="{FF2B5EF4-FFF2-40B4-BE49-F238E27FC236}">
                <a16:creationId xmlns:a16="http://schemas.microsoft.com/office/drawing/2014/main" id="{3FB1F86E-72A7-4398-BA29-1384AAA8F8B2}"/>
              </a:ext>
            </a:extLst>
          </p:cNvPr>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1026" name="Picture 2" descr="âAI predictionâçå¾çæç´¢ç»æ">
            <a:extLst>
              <a:ext uri="{FF2B5EF4-FFF2-40B4-BE49-F238E27FC236}">
                <a16:creationId xmlns:a16="http://schemas.microsoft.com/office/drawing/2014/main" id="{4D56C74E-869E-46E0-ACE3-C17DADCE3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38" y="1372075"/>
            <a:ext cx="3797324" cy="382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516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2300"/>
                            </p:stCondLst>
                            <p:childTnLst>
                              <p:par>
                                <p:cTn id="13" presetID="42"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50"/>
                                        <p:tgtEl>
                                          <p:spTgt spid="28"/>
                                        </p:tgtEl>
                                      </p:cBhvr>
                                    </p:animEffect>
                                    <p:anim calcmode="lin" valueType="num">
                                      <p:cBhvr>
                                        <p:cTn id="16" dur="250" fill="hold"/>
                                        <p:tgtEl>
                                          <p:spTgt spid="28"/>
                                        </p:tgtEl>
                                        <p:attrNameLst>
                                          <p:attrName>ppt_x</p:attrName>
                                        </p:attrNameLst>
                                      </p:cBhvr>
                                      <p:tavLst>
                                        <p:tav tm="0">
                                          <p:val>
                                            <p:strVal val="#ppt_x"/>
                                          </p:val>
                                        </p:tav>
                                        <p:tav tm="100000">
                                          <p:val>
                                            <p:strVal val="#ppt_x"/>
                                          </p:val>
                                        </p:tav>
                                      </p:tavLst>
                                    </p:anim>
                                    <p:anim calcmode="lin" valueType="num">
                                      <p:cBhvr>
                                        <p:cTn id="17" dur="25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255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bg1"/>
              </a:solidFill>
            </a:endParaRPr>
          </a:p>
        </p:txBody>
      </p:sp>
      <p:sp>
        <p:nvSpPr>
          <p:cNvPr id="4" name="文本框 3"/>
          <p:cNvSpPr txBox="1"/>
          <p:nvPr/>
        </p:nvSpPr>
        <p:spPr>
          <a:xfrm>
            <a:off x="645888" y="2059704"/>
            <a:ext cx="4601029" cy="923330"/>
          </a:xfrm>
          <a:prstGeom prst="rect">
            <a:avLst/>
          </a:prstGeom>
          <a:noFill/>
        </p:spPr>
        <p:txBody>
          <a:bodyPr wrap="square" rtlCol="0">
            <a:spAutoFit/>
          </a:bodyPr>
          <a:lstStyle/>
          <a:p>
            <a:pPr algn="ctr"/>
            <a:r>
              <a:rPr lang="en-US" altLang="zh-CN" sz="5400" dirty="0">
                <a:solidFill>
                  <a:schemeClr val="bg1"/>
                </a:solidFill>
                <a:latin typeface="+mj-lt"/>
              </a:rPr>
              <a:t>THANK YOU</a:t>
            </a:r>
            <a:endParaRPr lang="zh-CN" altLang="en-US" sz="5400" dirty="0">
              <a:solidFill>
                <a:schemeClr val="bg1"/>
              </a:solidFill>
              <a:latin typeface="+mj-lt"/>
            </a:endParaRPr>
          </a:p>
        </p:txBody>
      </p:sp>
      <p:sp>
        <p:nvSpPr>
          <p:cNvPr id="2" name="Rectangle 1">
            <a:extLst>
              <a:ext uri="{FF2B5EF4-FFF2-40B4-BE49-F238E27FC236}">
                <a16:creationId xmlns:a16="http://schemas.microsoft.com/office/drawing/2014/main" id="{EFD96243-4C0E-43CE-9E91-C7B9B432DA5B}"/>
              </a:ext>
            </a:extLst>
          </p:cNvPr>
          <p:cNvSpPr/>
          <p:nvPr/>
        </p:nvSpPr>
        <p:spPr>
          <a:xfrm>
            <a:off x="1048752" y="4034877"/>
            <a:ext cx="1079142" cy="307777"/>
          </a:xfrm>
          <a:prstGeom prst="rect">
            <a:avLst/>
          </a:prstGeom>
        </p:spPr>
        <p:txBody>
          <a:bodyPr wrap="none">
            <a:spAutoFit/>
          </a:bodyPr>
          <a:lstStyle/>
          <a:p>
            <a:r>
              <a:rPr lang="en-US" dirty="0">
                <a:solidFill>
                  <a:schemeClr val="bg1"/>
                </a:solidFill>
              </a:rPr>
              <a:t>2019.04.03</a:t>
            </a:r>
          </a:p>
        </p:txBody>
      </p:sp>
    </p:spTree>
    <p:extLst>
      <p:ext uri="{BB962C8B-B14F-4D97-AF65-F5344CB8AC3E}">
        <p14:creationId xmlns:p14="http://schemas.microsoft.com/office/powerpoint/2010/main" val="406826612"/>
      </p:ext>
    </p:extLst>
  </p:cSld>
  <p:clrMapOvr>
    <a:masterClrMapping/>
  </p:clrMapOvr>
  <mc:AlternateContent xmlns:mc="http://schemas.openxmlformats.org/markup-compatibility/2006" xmlns:p14="http://schemas.microsoft.com/office/powerpoint/2010/main">
    <mc:Choice Requires="p14">
      <p:transition spd="med">
        <p14:warp dir="in"/>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30327" y="248542"/>
            <a:ext cx="3017837" cy="461665"/>
          </a:xfrm>
          <a:prstGeom prst="rect">
            <a:avLst/>
          </a:prstGeom>
          <a:noFill/>
        </p:spPr>
        <p:txBody>
          <a:bodyPr wrap="square" rtlCol="0">
            <a:spAutoFit/>
          </a:bodyPr>
          <a:lstStyle/>
          <a:p>
            <a:pPr algn="ctr"/>
            <a:r>
              <a:rPr lang="en-US" altLang="zh-CN" sz="2400" dirty="0">
                <a:solidFill>
                  <a:schemeClr val="bg1"/>
                </a:solidFill>
                <a:effectLst>
                  <a:outerShdw blurRad="38100" dist="38100" dir="2700000" algn="tl">
                    <a:srgbClr val="000000">
                      <a:alpha val="43137"/>
                    </a:srgbClr>
                  </a:outerShdw>
                </a:effectLst>
                <a:cs typeface="Arial" pitchFamily="34" charset="0"/>
              </a:rPr>
              <a:t>Outline</a:t>
            </a:r>
            <a:endParaRPr lang="zh-CN" altLang="en-US" sz="2400" dirty="0">
              <a:solidFill>
                <a:schemeClr val="bg1"/>
              </a:solidFill>
              <a:effectLst>
                <a:outerShdw blurRad="38100" dist="38100" dir="2700000" algn="tl">
                  <a:srgbClr val="000000">
                    <a:alpha val="43137"/>
                  </a:srgbClr>
                </a:outerShdw>
              </a:effectLst>
              <a:cs typeface="Arial"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sp>
        <p:nvSpPr>
          <p:cNvPr id="37" name="椭圆 24">
            <a:extLst>
              <a:ext uri="{FF2B5EF4-FFF2-40B4-BE49-F238E27FC236}">
                <a16:creationId xmlns:a16="http://schemas.microsoft.com/office/drawing/2014/main" id="{82F31EF1-5309-4AF9-8263-0E97750EBDA8}"/>
              </a:ext>
            </a:extLst>
          </p:cNvPr>
          <p:cNvSpPr/>
          <p:nvPr/>
        </p:nvSpPr>
        <p:spPr>
          <a:xfrm>
            <a:off x="3400503" y="4771601"/>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3">
            <a:extLst>
              <a:ext uri="{FF2B5EF4-FFF2-40B4-BE49-F238E27FC236}">
                <a16:creationId xmlns:a16="http://schemas.microsoft.com/office/drawing/2014/main" id="{FBB28DBE-0019-403D-AAD7-7127F93D9399}"/>
              </a:ext>
            </a:extLst>
          </p:cNvPr>
          <p:cNvSpPr/>
          <p:nvPr/>
        </p:nvSpPr>
        <p:spPr>
          <a:xfrm>
            <a:off x="2706610" y="4045819"/>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
            <a:extLst>
              <a:ext uri="{FF2B5EF4-FFF2-40B4-BE49-F238E27FC236}">
                <a16:creationId xmlns:a16="http://schemas.microsoft.com/office/drawing/2014/main" id="{EC8A69EF-8C39-4E6E-AD2F-35D39F924FE0}"/>
              </a:ext>
            </a:extLst>
          </p:cNvPr>
          <p:cNvSpPr txBox="1"/>
          <p:nvPr/>
        </p:nvSpPr>
        <p:spPr>
          <a:xfrm>
            <a:off x="2787510" y="4137348"/>
            <a:ext cx="813044" cy="769441"/>
          </a:xfrm>
          <a:prstGeom prst="rect">
            <a:avLst/>
          </a:prstGeom>
          <a:noFill/>
        </p:spPr>
        <p:txBody>
          <a:bodyPr wrap="none" rtlCol="0">
            <a:spAutoFit/>
          </a:bodyPr>
          <a:lstStyle/>
          <a:p>
            <a:pPr algn="ctr"/>
            <a:r>
              <a:rPr lang="en-US" altLang="zh-CN" sz="4400" b="1" dirty="0">
                <a:solidFill>
                  <a:srgbClr val="EC236E"/>
                </a:solidFill>
              </a:rPr>
              <a:t>01</a:t>
            </a:r>
            <a:endParaRPr lang="zh-CN" altLang="en-US" sz="4400" b="1" dirty="0">
              <a:solidFill>
                <a:srgbClr val="EC236E"/>
              </a:solidFill>
            </a:endParaRPr>
          </a:p>
        </p:txBody>
      </p:sp>
      <p:sp>
        <p:nvSpPr>
          <p:cNvPr id="45" name="文本框 6">
            <a:extLst>
              <a:ext uri="{FF2B5EF4-FFF2-40B4-BE49-F238E27FC236}">
                <a16:creationId xmlns:a16="http://schemas.microsoft.com/office/drawing/2014/main" id="{726D583D-48F8-4E44-9EDF-0B2C1ADDB73F}"/>
              </a:ext>
            </a:extLst>
          </p:cNvPr>
          <p:cNvSpPr txBox="1"/>
          <p:nvPr/>
        </p:nvSpPr>
        <p:spPr>
          <a:xfrm>
            <a:off x="2133993" y="5428858"/>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Exploratory Data Analysis</a:t>
            </a:r>
          </a:p>
        </p:txBody>
      </p:sp>
      <p:sp>
        <p:nvSpPr>
          <p:cNvPr id="53" name="文本框 11">
            <a:extLst>
              <a:ext uri="{FF2B5EF4-FFF2-40B4-BE49-F238E27FC236}">
                <a16:creationId xmlns:a16="http://schemas.microsoft.com/office/drawing/2014/main" id="{8CAF62D7-4FFE-473F-87A3-DBECB4EBB619}"/>
              </a:ext>
            </a:extLst>
          </p:cNvPr>
          <p:cNvSpPr txBox="1"/>
          <p:nvPr/>
        </p:nvSpPr>
        <p:spPr>
          <a:xfrm>
            <a:off x="4485863" y="5410123"/>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Data Preprocessing &amp;</a:t>
            </a:r>
          </a:p>
          <a:p>
            <a:pPr lvl="0"/>
            <a:r>
              <a:rPr lang="en-US" sz="1600" b="1" dirty="0">
                <a:solidFill>
                  <a:srgbClr val="3F3F3F"/>
                </a:solidFill>
                <a:latin typeface="Calibri"/>
                <a:ea typeface="Calibri"/>
                <a:cs typeface="Calibri"/>
                <a:sym typeface="Calibri"/>
              </a:rPr>
              <a:t>Feature Engineering</a:t>
            </a:r>
          </a:p>
        </p:txBody>
      </p:sp>
      <p:sp>
        <p:nvSpPr>
          <p:cNvPr id="54" name="文本框 16">
            <a:extLst>
              <a:ext uri="{FF2B5EF4-FFF2-40B4-BE49-F238E27FC236}">
                <a16:creationId xmlns:a16="http://schemas.microsoft.com/office/drawing/2014/main" id="{D69EDEC1-2966-4371-9939-E803DA1CE29D}"/>
              </a:ext>
            </a:extLst>
          </p:cNvPr>
          <p:cNvSpPr txBox="1"/>
          <p:nvPr/>
        </p:nvSpPr>
        <p:spPr>
          <a:xfrm>
            <a:off x="6837733" y="5463294"/>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Model Building &amp;</a:t>
            </a:r>
          </a:p>
          <a:p>
            <a:pPr lvl="0"/>
            <a:r>
              <a:rPr lang="en-US" sz="1600" b="1" dirty="0">
                <a:solidFill>
                  <a:srgbClr val="3F3F3F"/>
                </a:solidFill>
                <a:latin typeface="Calibri"/>
                <a:ea typeface="Calibri"/>
                <a:cs typeface="Calibri"/>
                <a:sym typeface="Calibri"/>
              </a:rPr>
              <a:t>Validation</a:t>
            </a:r>
          </a:p>
        </p:txBody>
      </p:sp>
      <p:sp>
        <p:nvSpPr>
          <p:cNvPr id="55" name="文本框 21">
            <a:extLst>
              <a:ext uri="{FF2B5EF4-FFF2-40B4-BE49-F238E27FC236}">
                <a16:creationId xmlns:a16="http://schemas.microsoft.com/office/drawing/2014/main" id="{9DE0B1C1-32F5-4A4C-9B51-09765F9C1749}"/>
              </a:ext>
            </a:extLst>
          </p:cNvPr>
          <p:cNvSpPr txBox="1"/>
          <p:nvPr/>
        </p:nvSpPr>
        <p:spPr>
          <a:xfrm>
            <a:off x="9189604" y="5435208"/>
            <a:ext cx="2016104" cy="584775"/>
          </a:xfrm>
          <a:prstGeom prst="rect">
            <a:avLst/>
          </a:prstGeom>
          <a:noFill/>
        </p:spPr>
        <p:txBody>
          <a:bodyPr wrap="square" rtlCol="0">
            <a:spAutoFit/>
          </a:bodyPr>
          <a:lstStyle/>
          <a:p>
            <a:pPr lvl="0"/>
            <a:r>
              <a:rPr lang="en-US" sz="1600" b="1" dirty="0">
                <a:solidFill>
                  <a:srgbClr val="3F3F3F"/>
                </a:solidFill>
                <a:latin typeface="Calibri"/>
                <a:ea typeface="Calibri"/>
                <a:cs typeface="Calibri"/>
                <a:sym typeface="Calibri"/>
              </a:rPr>
              <a:t>Prediction &amp; Future Improvements</a:t>
            </a:r>
          </a:p>
        </p:txBody>
      </p:sp>
      <p:sp>
        <p:nvSpPr>
          <p:cNvPr id="58" name="椭圆 8">
            <a:extLst>
              <a:ext uri="{FF2B5EF4-FFF2-40B4-BE49-F238E27FC236}">
                <a16:creationId xmlns:a16="http://schemas.microsoft.com/office/drawing/2014/main" id="{DE77AA57-A992-492C-9F06-411BD7B32A6C}"/>
              </a:ext>
            </a:extLst>
          </p:cNvPr>
          <p:cNvSpPr/>
          <p:nvPr/>
        </p:nvSpPr>
        <p:spPr>
          <a:xfrm>
            <a:off x="4986260" y="4064554"/>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9">
            <a:extLst>
              <a:ext uri="{FF2B5EF4-FFF2-40B4-BE49-F238E27FC236}">
                <a16:creationId xmlns:a16="http://schemas.microsoft.com/office/drawing/2014/main" id="{B6309F76-457D-418C-B6DE-F070493D0846}"/>
              </a:ext>
            </a:extLst>
          </p:cNvPr>
          <p:cNvSpPr txBox="1"/>
          <p:nvPr/>
        </p:nvSpPr>
        <p:spPr>
          <a:xfrm>
            <a:off x="5055988" y="4156083"/>
            <a:ext cx="813044" cy="769441"/>
          </a:xfrm>
          <a:prstGeom prst="rect">
            <a:avLst/>
          </a:prstGeom>
          <a:noFill/>
        </p:spPr>
        <p:txBody>
          <a:bodyPr wrap="none" rtlCol="0">
            <a:spAutoFit/>
          </a:bodyPr>
          <a:lstStyle/>
          <a:p>
            <a:pPr algn="ctr"/>
            <a:r>
              <a:rPr lang="en-US" altLang="zh-CN" sz="4400" b="1" dirty="0">
                <a:solidFill>
                  <a:schemeClr val="tx1"/>
                </a:solidFill>
              </a:rPr>
              <a:t>02</a:t>
            </a:r>
            <a:endParaRPr lang="zh-CN" altLang="en-US" sz="4400" b="1" dirty="0">
              <a:solidFill>
                <a:schemeClr val="tx1"/>
              </a:solidFill>
            </a:endParaRPr>
          </a:p>
        </p:txBody>
      </p:sp>
      <p:sp>
        <p:nvSpPr>
          <p:cNvPr id="60" name="椭圆 32">
            <a:extLst>
              <a:ext uri="{FF2B5EF4-FFF2-40B4-BE49-F238E27FC236}">
                <a16:creationId xmlns:a16="http://schemas.microsoft.com/office/drawing/2014/main" id="{0F96F9A4-E844-41A3-8FAF-61B819F14954}"/>
              </a:ext>
            </a:extLst>
          </p:cNvPr>
          <p:cNvSpPr/>
          <p:nvPr/>
        </p:nvSpPr>
        <p:spPr>
          <a:xfrm>
            <a:off x="5694300" y="4771601"/>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13">
            <a:extLst>
              <a:ext uri="{FF2B5EF4-FFF2-40B4-BE49-F238E27FC236}">
                <a16:creationId xmlns:a16="http://schemas.microsoft.com/office/drawing/2014/main" id="{C1EE6CA6-92A1-49DA-84D6-4C5BCC4ED2F3}"/>
              </a:ext>
            </a:extLst>
          </p:cNvPr>
          <p:cNvSpPr/>
          <p:nvPr/>
        </p:nvSpPr>
        <p:spPr>
          <a:xfrm>
            <a:off x="7265910" y="4064554"/>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14">
            <a:extLst>
              <a:ext uri="{FF2B5EF4-FFF2-40B4-BE49-F238E27FC236}">
                <a16:creationId xmlns:a16="http://schemas.microsoft.com/office/drawing/2014/main" id="{688EFD6A-859E-4C1E-B5FF-F57200F58DFC}"/>
              </a:ext>
            </a:extLst>
          </p:cNvPr>
          <p:cNvSpPr txBox="1"/>
          <p:nvPr/>
        </p:nvSpPr>
        <p:spPr>
          <a:xfrm>
            <a:off x="7306815" y="4156083"/>
            <a:ext cx="813044" cy="769441"/>
          </a:xfrm>
          <a:prstGeom prst="rect">
            <a:avLst/>
          </a:prstGeom>
          <a:noFill/>
        </p:spPr>
        <p:txBody>
          <a:bodyPr wrap="none" rtlCol="0">
            <a:spAutoFit/>
          </a:bodyPr>
          <a:lstStyle/>
          <a:p>
            <a:pPr algn="ctr"/>
            <a:r>
              <a:rPr lang="en-US" altLang="zh-CN" sz="4400" b="1" dirty="0">
                <a:solidFill>
                  <a:schemeClr val="accent1">
                    <a:lumMod val="75000"/>
                  </a:schemeClr>
                </a:solidFill>
              </a:rPr>
              <a:t>03</a:t>
            </a:r>
            <a:endParaRPr lang="zh-CN" altLang="en-US" sz="4400" b="1" dirty="0">
              <a:solidFill>
                <a:schemeClr val="accent1">
                  <a:lumMod val="75000"/>
                </a:schemeClr>
              </a:solidFill>
            </a:endParaRPr>
          </a:p>
        </p:txBody>
      </p:sp>
      <p:sp>
        <p:nvSpPr>
          <p:cNvPr id="63" name="椭圆 33">
            <a:extLst>
              <a:ext uri="{FF2B5EF4-FFF2-40B4-BE49-F238E27FC236}">
                <a16:creationId xmlns:a16="http://schemas.microsoft.com/office/drawing/2014/main" id="{E618E626-5142-4CEA-AD7A-42F6C8A0C2D8}"/>
              </a:ext>
            </a:extLst>
          </p:cNvPr>
          <p:cNvSpPr/>
          <p:nvPr/>
        </p:nvSpPr>
        <p:spPr>
          <a:xfrm>
            <a:off x="8007132" y="4771601"/>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18">
            <a:extLst>
              <a:ext uri="{FF2B5EF4-FFF2-40B4-BE49-F238E27FC236}">
                <a16:creationId xmlns:a16="http://schemas.microsoft.com/office/drawing/2014/main" id="{25578DA3-6C40-4DF1-AC00-F3BD057D6880}"/>
              </a:ext>
            </a:extLst>
          </p:cNvPr>
          <p:cNvSpPr/>
          <p:nvPr/>
        </p:nvSpPr>
        <p:spPr>
          <a:xfrm>
            <a:off x="9545560" y="403947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19">
            <a:extLst>
              <a:ext uri="{FF2B5EF4-FFF2-40B4-BE49-F238E27FC236}">
                <a16:creationId xmlns:a16="http://schemas.microsoft.com/office/drawing/2014/main" id="{68912A63-5D1F-4FCB-B437-66B5553EAF57}"/>
              </a:ext>
            </a:extLst>
          </p:cNvPr>
          <p:cNvSpPr txBox="1"/>
          <p:nvPr/>
        </p:nvSpPr>
        <p:spPr>
          <a:xfrm>
            <a:off x="9636127" y="4130999"/>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66" name="椭圆 34">
            <a:extLst>
              <a:ext uri="{FF2B5EF4-FFF2-40B4-BE49-F238E27FC236}">
                <a16:creationId xmlns:a16="http://schemas.microsoft.com/office/drawing/2014/main" id="{31F6338A-B95C-443C-A938-A96E21FF0502}"/>
              </a:ext>
            </a:extLst>
          </p:cNvPr>
          <p:cNvSpPr/>
          <p:nvPr/>
        </p:nvSpPr>
        <p:spPr>
          <a:xfrm>
            <a:off x="10260866" y="4771601"/>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a:extLst>
              <a:ext uri="{FF2B5EF4-FFF2-40B4-BE49-F238E27FC236}">
                <a16:creationId xmlns:a16="http://schemas.microsoft.com/office/drawing/2014/main" id="{7BA36942-D992-4571-8342-7298754BDC5A}"/>
              </a:ext>
            </a:extLst>
          </p:cNvPr>
          <p:cNvPicPr>
            <a:picLocks noChangeAspect="1"/>
          </p:cNvPicPr>
          <p:nvPr/>
        </p:nvPicPr>
        <p:blipFill>
          <a:blip r:embed="rId2"/>
          <a:stretch>
            <a:fillRect/>
          </a:stretch>
        </p:blipFill>
        <p:spPr>
          <a:xfrm>
            <a:off x="6017871" y="1856014"/>
            <a:ext cx="5070007" cy="1755002"/>
          </a:xfrm>
          <a:prstGeom prst="rect">
            <a:avLst/>
          </a:prstGeom>
        </p:spPr>
      </p:pic>
    </p:spTree>
    <p:extLst>
      <p:ext uri="{BB962C8B-B14F-4D97-AF65-F5344CB8AC3E}">
        <p14:creationId xmlns:p14="http://schemas.microsoft.com/office/powerpoint/2010/main" val="2995044868"/>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 name="组合 244"/>
          <p:cNvGrpSpPr/>
          <p:nvPr/>
        </p:nvGrpSpPr>
        <p:grpSpPr>
          <a:xfrm>
            <a:off x="-848696" y="-501423"/>
            <a:ext cx="7142800" cy="7207024"/>
            <a:chOff x="-420688" y="-312738"/>
            <a:chExt cx="8701089" cy="8296275"/>
          </a:xfrm>
          <a:solidFill>
            <a:srgbClr val="6ED5E0"/>
          </a:solidFill>
        </p:grpSpPr>
        <p:grpSp>
          <p:nvGrpSpPr>
            <p:cNvPr id="246" name="Group 205"/>
            <p:cNvGrpSpPr>
              <a:grpSpLocks/>
            </p:cNvGrpSpPr>
            <p:nvPr/>
          </p:nvGrpSpPr>
          <p:grpSpPr bwMode="auto">
            <a:xfrm>
              <a:off x="-420688" y="-312738"/>
              <a:ext cx="8701089" cy="8296275"/>
              <a:chOff x="-265" y="-197"/>
              <a:chExt cx="5481" cy="5226"/>
            </a:xfrm>
            <a:grpFill/>
          </p:grpSpPr>
          <p:sp>
            <p:nvSpPr>
              <p:cNvPr id="272" name="Line 5"/>
              <p:cNvSpPr>
                <a:spLocks noChangeShapeType="1"/>
              </p:cNvSpPr>
              <p:nvPr/>
            </p:nvSpPr>
            <p:spPr bwMode="auto">
              <a:xfrm>
                <a:off x="2289" y="114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Line 6"/>
              <p:cNvSpPr>
                <a:spLocks noChangeShapeType="1"/>
              </p:cNvSpPr>
              <p:nvPr/>
            </p:nvSpPr>
            <p:spPr bwMode="auto">
              <a:xfrm>
                <a:off x="2289" y="114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
              <p:cNvSpPr>
                <a:spLocks/>
              </p:cNvSpPr>
              <p:nvPr/>
            </p:nvSpPr>
            <p:spPr bwMode="auto">
              <a:xfrm>
                <a:off x="2229" y="1108"/>
                <a:ext cx="23" cy="10"/>
              </a:xfrm>
              <a:custGeom>
                <a:avLst/>
                <a:gdLst>
                  <a:gd name="T0" fmla="*/ 5 w 5"/>
                  <a:gd name="T1" fmla="*/ 1 h 2"/>
                  <a:gd name="T2" fmla="*/ 2 w 5"/>
                  <a:gd name="T3" fmla="*/ 0 h 2"/>
                  <a:gd name="T4" fmla="*/ 5 w 5"/>
                  <a:gd name="T5" fmla="*/ 1 h 2"/>
                </a:gdLst>
                <a:ahLst/>
                <a:cxnLst>
                  <a:cxn ang="0">
                    <a:pos x="T0" y="T1"/>
                  </a:cxn>
                  <a:cxn ang="0">
                    <a:pos x="T2" y="T3"/>
                  </a:cxn>
                  <a:cxn ang="0">
                    <a:pos x="T4" y="T5"/>
                  </a:cxn>
                </a:cxnLst>
                <a:rect l="0" t="0" r="r" b="b"/>
                <a:pathLst>
                  <a:path w="5" h="2">
                    <a:moveTo>
                      <a:pt x="5" y="1"/>
                    </a:moveTo>
                    <a:cubicBezTo>
                      <a:pt x="5" y="0"/>
                      <a:pt x="2" y="0"/>
                      <a:pt x="2" y="0"/>
                    </a:cubicBezTo>
                    <a:cubicBezTo>
                      <a:pt x="0" y="1"/>
                      <a:pt x="5"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8"/>
              <p:cNvSpPr>
                <a:spLocks/>
              </p:cNvSpPr>
              <p:nvPr/>
            </p:nvSpPr>
            <p:spPr bwMode="auto">
              <a:xfrm>
                <a:off x="4252" y="3099"/>
                <a:ext cx="139" cy="144"/>
              </a:xfrm>
              <a:custGeom>
                <a:avLst/>
                <a:gdLst>
                  <a:gd name="T0" fmla="*/ 19 w 30"/>
                  <a:gd name="T1" fmla="*/ 22 h 31"/>
                  <a:gd name="T2" fmla="*/ 24 w 30"/>
                  <a:gd name="T3" fmla="*/ 29 h 31"/>
                  <a:gd name="T4" fmla="*/ 23 w 30"/>
                  <a:gd name="T5" fmla="*/ 27 h 31"/>
                  <a:gd name="T6" fmla="*/ 27 w 30"/>
                  <a:gd name="T7" fmla="*/ 28 h 31"/>
                  <a:gd name="T8" fmla="*/ 14 w 30"/>
                  <a:gd name="T9" fmla="*/ 11 h 31"/>
                  <a:gd name="T10" fmla="*/ 0 w 30"/>
                  <a:gd name="T11" fmla="*/ 0 h 31"/>
                  <a:gd name="T12" fmla="*/ 19 w 30"/>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19" y="22"/>
                    </a:moveTo>
                    <a:cubicBezTo>
                      <a:pt x="19" y="28"/>
                      <a:pt x="19" y="28"/>
                      <a:pt x="24" y="29"/>
                    </a:cubicBezTo>
                    <a:cubicBezTo>
                      <a:pt x="23" y="29"/>
                      <a:pt x="22" y="27"/>
                      <a:pt x="23" y="27"/>
                    </a:cubicBezTo>
                    <a:cubicBezTo>
                      <a:pt x="23" y="27"/>
                      <a:pt x="27" y="31"/>
                      <a:pt x="27" y="28"/>
                    </a:cubicBezTo>
                    <a:cubicBezTo>
                      <a:pt x="30" y="20"/>
                      <a:pt x="20" y="16"/>
                      <a:pt x="14" y="11"/>
                    </a:cubicBezTo>
                    <a:cubicBezTo>
                      <a:pt x="9" y="7"/>
                      <a:pt x="5" y="0"/>
                      <a:pt x="0" y="0"/>
                    </a:cubicBezTo>
                    <a:cubicBezTo>
                      <a:pt x="9" y="8"/>
                      <a:pt x="13" y="16"/>
                      <a:pt x="1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9"/>
              <p:cNvSpPr>
                <a:spLocks/>
              </p:cNvSpPr>
              <p:nvPr/>
            </p:nvSpPr>
            <p:spPr bwMode="auto">
              <a:xfrm>
                <a:off x="4464" y="3295"/>
                <a:ext cx="88" cy="93"/>
              </a:xfrm>
              <a:custGeom>
                <a:avLst/>
                <a:gdLst>
                  <a:gd name="T0" fmla="*/ 18 w 19"/>
                  <a:gd name="T1" fmla="*/ 20 h 20"/>
                  <a:gd name="T2" fmla="*/ 19 w 19"/>
                  <a:gd name="T3" fmla="*/ 19 h 20"/>
                  <a:gd name="T4" fmla="*/ 0 w 19"/>
                  <a:gd name="T5" fmla="*/ 0 h 20"/>
                  <a:gd name="T6" fmla="*/ 18 w 19"/>
                  <a:gd name="T7" fmla="*/ 20 h 20"/>
                </a:gdLst>
                <a:ahLst/>
                <a:cxnLst>
                  <a:cxn ang="0">
                    <a:pos x="T0" y="T1"/>
                  </a:cxn>
                  <a:cxn ang="0">
                    <a:pos x="T2" y="T3"/>
                  </a:cxn>
                  <a:cxn ang="0">
                    <a:pos x="T4" y="T5"/>
                  </a:cxn>
                  <a:cxn ang="0">
                    <a:pos x="T6" y="T7"/>
                  </a:cxn>
                </a:cxnLst>
                <a:rect l="0" t="0" r="r" b="b"/>
                <a:pathLst>
                  <a:path w="19" h="20">
                    <a:moveTo>
                      <a:pt x="18" y="20"/>
                    </a:moveTo>
                    <a:cubicBezTo>
                      <a:pt x="17" y="19"/>
                      <a:pt x="18" y="19"/>
                      <a:pt x="19" y="19"/>
                    </a:cubicBezTo>
                    <a:cubicBezTo>
                      <a:pt x="17" y="12"/>
                      <a:pt x="7" y="3"/>
                      <a:pt x="0" y="0"/>
                    </a:cubicBezTo>
                    <a:cubicBezTo>
                      <a:pt x="5" y="6"/>
                      <a:pt x="10" y="19"/>
                      <a:pt x="1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0"/>
              <p:cNvSpPr>
                <a:spLocks/>
              </p:cNvSpPr>
              <p:nvPr/>
            </p:nvSpPr>
            <p:spPr bwMode="auto">
              <a:xfrm>
                <a:off x="2399" y="1271"/>
                <a:ext cx="46" cy="52"/>
              </a:xfrm>
              <a:custGeom>
                <a:avLst/>
                <a:gdLst>
                  <a:gd name="T0" fmla="*/ 10 w 10"/>
                  <a:gd name="T1" fmla="*/ 11 h 11"/>
                  <a:gd name="T2" fmla="*/ 0 w 10"/>
                  <a:gd name="T3" fmla="*/ 2 h 11"/>
                  <a:gd name="T4" fmla="*/ 10 w 10"/>
                  <a:gd name="T5" fmla="*/ 11 h 11"/>
                </a:gdLst>
                <a:ahLst/>
                <a:cxnLst>
                  <a:cxn ang="0">
                    <a:pos x="T0" y="T1"/>
                  </a:cxn>
                  <a:cxn ang="0">
                    <a:pos x="T2" y="T3"/>
                  </a:cxn>
                  <a:cxn ang="0">
                    <a:pos x="T4" y="T5"/>
                  </a:cxn>
                </a:cxnLst>
                <a:rect l="0" t="0" r="r" b="b"/>
                <a:pathLst>
                  <a:path w="10" h="11">
                    <a:moveTo>
                      <a:pt x="10" y="11"/>
                    </a:moveTo>
                    <a:cubicBezTo>
                      <a:pt x="8" y="9"/>
                      <a:pt x="5" y="0"/>
                      <a:pt x="0" y="2"/>
                    </a:cubicBezTo>
                    <a:cubicBezTo>
                      <a:pt x="1" y="3"/>
                      <a:pt x="5" y="11"/>
                      <a:pt x="1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1"/>
              <p:cNvSpPr>
                <a:spLocks/>
              </p:cNvSpPr>
              <p:nvPr/>
            </p:nvSpPr>
            <p:spPr bwMode="auto">
              <a:xfrm>
                <a:off x="4123" y="2973"/>
                <a:ext cx="60" cy="70"/>
              </a:xfrm>
              <a:custGeom>
                <a:avLst/>
                <a:gdLst>
                  <a:gd name="T0" fmla="*/ 10 w 13"/>
                  <a:gd name="T1" fmla="*/ 13 h 15"/>
                  <a:gd name="T2" fmla="*/ 13 w 13"/>
                  <a:gd name="T3" fmla="*/ 12 h 15"/>
                  <a:gd name="T4" fmla="*/ 0 w 13"/>
                  <a:gd name="T5" fmla="*/ 2 h 15"/>
                  <a:gd name="T6" fmla="*/ 10 w 13"/>
                  <a:gd name="T7" fmla="*/ 13 h 15"/>
                </a:gdLst>
                <a:ahLst/>
                <a:cxnLst>
                  <a:cxn ang="0">
                    <a:pos x="T0" y="T1"/>
                  </a:cxn>
                  <a:cxn ang="0">
                    <a:pos x="T2" y="T3"/>
                  </a:cxn>
                  <a:cxn ang="0">
                    <a:pos x="T4" y="T5"/>
                  </a:cxn>
                  <a:cxn ang="0">
                    <a:pos x="T6" y="T7"/>
                  </a:cxn>
                </a:cxnLst>
                <a:rect l="0" t="0" r="r" b="b"/>
                <a:pathLst>
                  <a:path w="13" h="15">
                    <a:moveTo>
                      <a:pt x="10" y="13"/>
                    </a:moveTo>
                    <a:cubicBezTo>
                      <a:pt x="8" y="9"/>
                      <a:pt x="12" y="15"/>
                      <a:pt x="13" y="12"/>
                    </a:cubicBezTo>
                    <a:cubicBezTo>
                      <a:pt x="9" y="7"/>
                      <a:pt x="8" y="0"/>
                      <a:pt x="0" y="2"/>
                    </a:cubicBezTo>
                    <a:cubicBezTo>
                      <a:pt x="3" y="5"/>
                      <a:pt x="5" y="12"/>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2"/>
              <p:cNvSpPr>
                <a:spLocks/>
              </p:cNvSpPr>
              <p:nvPr/>
            </p:nvSpPr>
            <p:spPr bwMode="auto">
              <a:xfrm>
                <a:off x="2376" y="1248"/>
                <a:ext cx="23" cy="33"/>
              </a:xfrm>
              <a:custGeom>
                <a:avLst/>
                <a:gdLst>
                  <a:gd name="T0" fmla="*/ 5 w 5"/>
                  <a:gd name="T1" fmla="*/ 5 h 7"/>
                  <a:gd name="T2" fmla="*/ 0 w 5"/>
                  <a:gd name="T3" fmla="*/ 2 h 7"/>
                  <a:gd name="T4" fmla="*/ 5 w 5"/>
                  <a:gd name="T5" fmla="*/ 5 h 7"/>
                </a:gdLst>
                <a:ahLst/>
                <a:cxnLst>
                  <a:cxn ang="0">
                    <a:pos x="T0" y="T1"/>
                  </a:cxn>
                  <a:cxn ang="0">
                    <a:pos x="T2" y="T3"/>
                  </a:cxn>
                  <a:cxn ang="0">
                    <a:pos x="T4" y="T5"/>
                  </a:cxn>
                </a:cxnLst>
                <a:rect l="0" t="0" r="r" b="b"/>
                <a:pathLst>
                  <a:path w="5" h="7">
                    <a:moveTo>
                      <a:pt x="5" y="5"/>
                    </a:moveTo>
                    <a:cubicBezTo>
                      <a:pt x="3" y="4"/>
                      <a:pt x="1" y="0"/>
                      <a:pt x="0" y="2"/>
                    </a:cubicBezTo>
                    <a:cubicBezTo>
                      <a:pt x="1" y="3"/>
                      <a:pt x="3" y="7"/>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3"/>
              <p:cNvSpPr>
                <a:spLocks/>
              </p:cNvSpPr>
              <p:nvPr/>
            </p:nvSpPr>
            <p:spPr bwMode="auto">
              <a:xfrm>
                <a:off x="2473" y="1360"/>
                <a:ext cx="249" cy="275"/>
              </a:xfrm>
              <a:custGeom>
                <a:avLst/>
                <a:gdLst>
                  <a:gd name="T0" fmla="*/ 13 w 54"/>
                  <a:gd name="T1" fmla="*/ 29 h 59"/>
                  <a:gd name="T2" fmla="*/ 26 w 54"/>
                  <a:gd name="T3" fmla="*/ 40 h 59"/>
                  <a:gd name="T4" fmla="*/ 24 w 54"/>
                  <a:gd name="T5" fmla="*/ 33 h 59"/>
                  <a:gd name="T6" fmla="*/ 26 w 54"/>
                  <a:gd name="T7" fmla="*/ 31 h 59"/>
                  <a:gd name="T8" fmla="*/ 38 w 54"/>
                  <a:gd name="T9" fmla="*/ 54 h 59"/>
                  <a:gd name="T10" fmla="*/ 43 w 54"/>
                  <a:gd name="T11" fmla="*/ 58 h 59"/>
                  <a:gd name="T12" fmla="*/ 47 w 54"/>
                  <a:gd name="T13" fmla="*/ 59 h 59"/>
                  <a:gd name="T14" fmla="*/ 30 w 54"/>
                  <a:gd name="T15" fmla="*/ 32 h 59"/>
                  <a:gd name="T16" fmla="*/ 27 w 54"/>
                  <a:gd name="T17" fmla="*/ 26 h 59"/>
                  <a:gd name="T18" fmla="*/ 0 w 54"/>
                  <a:gd name="T19" fmla="*/ 0 h 59"/>
                  <a:gd name="T20" fmla="*/ 13 w 54"/>
                  <a:gd name="T21"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9">
                    <a:moveTo>
                      <a:pt x="13" y="29"/>
                    </a:moveTo>
                    <a:cubicBezTo>
                      <a:pt x="17" y="33"/>
                      <a:pt x="21" y="38"/>
                      <a:pt x="26" y="40"/>
                    </a:cubicBezTo>
                    <a:cubicBezTo>
                      <a:pt x="26" y="38"/>
                      <a:pt x="23" y="35"/>
                      <a:pt x="24" y="33"/>
                    </a:cubicBezTo>
                    <a:cubicBezTo>
                      <a:pt x="25" y="34"/>
                      <a:pt x="26" y="32"/>
                      <a:pt x="26" y="31"/>
                    </a:cubicBezTo>
                    <a:cubicBezTo>
                      <a:pt x="35" y="39"/>
                      <a:pt x="41" y="46"/>
                      <a:pt x="38" y="54"/>
                    </a:cubicBezTo>
                    <a:cubicBezTo>
                      <a:pt x="39" y="55"/>
                      <a:pt x="41" y="59"/>
                      <a:pt x="43" y="58"/>
                    </a:cubicBezTo>
                    <a:cubicBezTo>
                      <a:pt x="39" y="53"/>
                      <a:pt x="46" y="56"/>
                      <a:pt x="47" y="59"/>
                    </a:cubicBezTo>
                    <a:cubicBezTo>
                      <a:pt x="54" y="47"/>
                      <a:pt x="38" y="41"/>
                      <a:pt x="30" y="32"/>
                    </a:cubicBezTo>
                    <a:cubicBezTo>
                      <a:pt x="29" y="31"/>
                      <a:pt x="28" y="28"/>
                      <a:pt x="27" y="26"/>
                    </a:cubicBezTo>
                    <a:cubicBezTo>
                      <a:pt x="21" y="17"/>
                      <a:pt x="7" y="4"/>
                      <a:pt x="0" y="0"/>
                    </a:cubicBezTo>
                    <a:cubicBezTo>
                      <a:pt x="4" y="8"/>
                      <a:pt x="24" y="28"/>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4"/>
              <p:cNvSpPr>
                <a:spLocks/>
              </p:cNvSpPr>
              <p:nvPr/>
            </p:nvSpPr>
            <p:spPr bwMode="auto">
              <a:xfrm>
                <a:off x="2634" y="1514"/>
                <a:ext cx="19" cy="18"/>
              </a:xfrm>
              <a:custGeom>
                <a:avLst/>
                <a:gdLst>
                  <a:gd name="T0" fmla="*/ 4 w 4"/>
                  <a:gd name="T1" fmla="*/ 3 h 4"/>
                  <a:gd name="T2" fmla="*/ 0 w 4"/>
                  <a:gd name="T3" fmla="*/ 1 h 4"/>
                  <a:gd name="T4" fmla="*/ 4 w 4"/>
                  <a:gd name="T5" fmla="*/ 3 h 4"/>
                </a:gdLst>
                <a:ahLst/>
                <a:cxnLst>
                  <a:cxn ang="0">
                    <a:pos x="T0" y="T1"/>
                  </a:cxn>
                  <a:cxn ang="0">
                    <a:pos x="T2" y="T3"/>
                  </a:cxn>
                  <a:cxn ang="0">
                    <a:pos x="T4" y="T5"/>
                  </a:cxn>
                </a:cxnLst>
                <a:rect l="0" t="0" r="r" b="b"/>
                <a:pathLst>
                  <a:path w="4" h="4">
                    <a:moveTo>
                      <a:pt x="4" y="3"/>
                    </a:moveTo>
                    <a:cubicBezTo>
                      <a:pt x="3" y="2"/>
                      <a:pt x="1" y="0"/>
                      <a:pt x="0" y="1"/>
                    </a:cubicBezTo>
                    <a:cubicBezTo>
                      <a:pt x="1" y="2"/>
                      <a:pt x="3"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5"/>
              <p:cNvSpPr>
                <a:spLocks/>
              </p:cNvSpPr>
              <p:nvPr/>
            </p:nvSpPr>
            <p:spPr bwMode="auto">
              <a:xfrm>
                <a:off x="3994" y="2884"/>
                <a:ext cx="88" cy="84"/>
              </a:xfrm>
              <a:custGeom>
                <a:avLst/>
                <a:gdLst>
                  <a:gd name="T0" fmla="*/ 14 w 19"/>
                  <a:gd name="T1" fmla="*/ 18 h 18"/>
                  <a:gd name="T2" fmla="*/ 19 w 19"/>
                  <a:gd name="T3" fmla="*/ 13 h 18"/>
                  <a:gd name="T4" fmla="*/ 0 w 19"/>
                  <a:gd name="T5" fmla="*/ 0 h 18"/>
                  <a:gd name="T6" fmla="*/ 14 w 19"/>
                  <a:gd name="T7" fmla="*/ 18 h 18"/>
                </a:gdLst>
                <a:ahLst/>
                <a:cxnLst>
                  <a:cxn ang="0">
                    <a:pos x="T0" y="T1"/>
                  </a:cxn>
                  <a:cxn ang="0">
                    <a:pos x="T2" y="T3"/>
                  </a:cxn>
                  <a:cxn ang="0">
                    <a:pos x="T4" y="T5"/>
                  </a:cxn>
                  <a:cxn ang="0">
                    <a:pos x="T6" y="T7"/>
                  </a:cxn>
                </a:cxnLst>
                <a:rect l="0" t="0" r="r" b="b"/>
                <a:pathLst>
                  <a:path w="19" h="18">
                    <a:moveTo>
                      <a:pt x="14" y="18"/>
                    </a:moveTo>
                    <a:cubicBezTo>
                      <a:pt x="15" y="13"/>
                      <a:pt x="15" y="16"/>
                      <a:pt x="19" y="13"/>
                    </a:cubicBezTo>
                    <a:cubicBezTo>
                      <a:pt x="16" y="6"/>
                      <a:pt x="7" y="1"/>
                      <a:pt x="0" y="0"/>
                    </a:cubicBezTo>
                    <a:cubicBezTo>
                      <a:pt x="6" y="6"/>
                      <a:pt x="7" y="12"/>
                      <a:pt x="1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Line 16"/>
              <p:cNvSpPr>
                <a:spLocks noChangeShapeType="1"/>
              </p:cNvSpPr>
              <p:nvPr/>
            </p:nvSpPr>
            <p:spPr bwMode="auto">
              <a:xfrm>
                <a:off x="4584" y="345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Line 17"/>
              <p:cNvSpPr>
                <a:spLocks noChangeShapeType="1"/>
              </p:cNvSpPr>
              <p:nvPr/>
            </p:nvSpPr>
            <p:spPr bwMode="auto">
              <a:xfrm>
                <a:off x="4584" y="345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8"/>
              <p:cNvSpPr>
                <a:spLocks/>
              </p:cNvSpPr>
              <p:nvPr/>
            </p:nvSpPr>
            <p:spPr bwMode="auto">
              <a:xfrm>
                <a:off x="3543" y="2455"/>
                <a:ext cx="32" cy="33"/>
              </a:xfrm>
              <a:custGeom>
                <a:avLst/>
                <a:gdLst>
                  <a:gd name="T0" fmla="*/ 7 w 7"/>
                  <a:gd name="T1" fmla="*/ 6 h 7"/>
                  <a:gd name="T2" fmla="*/ 0 w 7"/>
                  <a:gd name="T3" fmla="*/ 1 h 7"/>
                  <a:gd name="T4" fmla="*/ 7 w 7"/>
                  <a:gd name="T5" fmla="*/ 6 h 7"/>
                </a:gdLst>
                <a:ahLst/>
                <a:cxnLst>
                  <a:cxn ang="0">
                    <a:pos x="T0" y="T1"/>
                  </a:cxn>
                  <a:cxn ang="0">
                    <a:pos x="T2" y="T3"/>
                  </a:cxn>
                  <a:cxn ang="0">
                    <a:pos x="T4" y="T5"/>
                  </a:cxn>
                </a:cxnLst>
                <a:rect l="0" t="0" r="r" b="b"/>
                <a:pathLst>
                  <a:path w="7" h="7">
                    <a:moveTo>
                      <a:pt x="7" y="6"/>
                    </a:moveTo>
                    <a:cubicBezTo>
                      <a:pt x="3" y="4"/>
                      <a:pt x="4" y="0"/>
                      <a:pt x="0" y="1"/>
                    </a:cubicBezTo>
                    <a:cubicBezTo>
                      <a:pt x="1" y="4"/>
                      <a:pt x="4" y="7"/>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9"/>
              <p:cNvSpPr>
                <a:spLocks/>
              </p:cNvSpPr>
              <p:nvPr/>
            </p:nvSpPr>
            <p:spPr bwMode="auto">
              <a:xfrm>
                <a:off x="4409" y="3299"/>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3" y="4"/>
                      <a:pt x="4" y="0"/>
                      <a:pt x="0" y="2"/>
                    </a:cubicBezTo>
                    <a:cubicBezTo>
                      <a:pt x="2" y="3"/>
                      <a:pt x="4" y="8"/>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0"/>
              <p:cNvSpPr>
                <a:spLocks/>
              </p:cNvSpPr>
              <p:nvPr/>
            </p:nvSpPr>
            <p:spPr bwMode="auto">
              <a:xfrm>
                <a:off x="4391" y="3318"/>
                <a:ext cx="184" cy="163"/>
              </a:xfrm>
              <a:custGeom>
                <a:avLst/>
                <a:gdLst>
                  <a:gd name="T0" fmla="*/ 9 w 40"/>
                  <a:gd name="T1" fmla="*/ 9 h 35"/>
                  <a:gd name="T2" fmla="*/ 6 w 40"/>
                  <a:gd name="T3" fmla="*/ 10 h 35"/>
                  <a:gd name="T4" fmla="*/ 14 w 40"/>
                  <a:gd name="T5" fmla="*/ 16 h 35"/>
                  <a:gd name="T6" fmla="*/ 10 w 40"/>
                  <a:gd name="T7" fmla="*/ 10 h 35"/>
                  <a:gd name="T8" fmla="*/ 40 w 40"/>
                  <a:gd name="T9" fmla="*/ 35 h 35"/>
                  <a:gd name="T10" fmla="*/ 0 w 40"/>
                  <a:gd name="T11" fmla="*/ 0 h 35"/>
                  <a:gd name="T12" fmla="*/ 9 w 40"/>
                  <a:gd name="T13" fmla="*/ 9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9" y="9"/>
                    </a:moveTo>
                    <a:cubicBezTo>
                      <a:pt x="8" y="10"/>
                      <a:pt x="7" y="9"/>
                      <a:pt x="6" y="10"/>
                    </a:cubicBezTo>
                    <a:cubicBezTo>
                      <a:pt x="9" y="12"/>
                      <a:pt x="11" y="17"/>
                      <a:pt x="14" y="16"/>
                    </a:cubicBezTo>
                    <a:cubicBezTo>
                      <a:pt x="12" y="14"/>
                      <a:pt x="10" y="12"/>
                      <a:pt x="10" y="10"/>
                    </a:cubicBezTo>
                    <a:cubicBezTo>
                      <a:pt x="21" y="17"/>
                      <a:pt x="29" y="30"/>
                      <a:pt x="40" y="35"/>
                    </a:cubicBezTo>
                    <a:cubicBezTo>
                      <a:pt x="30" y="21"/>
                      <a:pt x="13" y="10"/>
                      <a:pt x="0" y="0"/>
                    </a:cubicBezTo>
                    <a:cubicBezTo>
                      <a:pt x="1" y="4"/>
                      <a:pt x="6" y="4"/>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1"/>
              <p:cNvSpPr>
                <a:spLocks/>
              </p:cNvSpPr>
              <p:nvPr/>
            </p:nvSpPr>
            <p:spPr bwMode="auto">
              <a:xfrm>
                <a:off x="3284" y="2227"/>
                <a:ext cx="37" cy="37"/>
              </a:xfrm>
              <a:custGeom>
                <a:avLst/>
                <a:gdLst>
                  <a:gd name="T0" fmla="*/ 8 w 8"/>
                  <a:gd name="T1" fmla="*/ 7 h 8"/>
                  <a:gd name="T2" fmla="*/ 0 w 8"/>
                  <a:gd name="T3" fmla="*/ 1 h 8"/>
                  <a:gd name="T4" fmla="*/ 8 w 8"/>
                  <a:gd name="T5" fmla="*/ 7 h 8"/>
                </a:gdLst>
                <a:ahLst/>
                <a:cxnLst>
                  <a:cxn ang="0">
                    <a:pos x="T0" y="T1"/>
                  </a:cxn>
                  <a:cxn ang="0">
                    <a:pos x="T2" y="T3"/>
                  </a:cxn>
                  <a:cxn ang="0">
                    <a:pos x="T4" y="T5"/>
                  </a:cxn>
                </a:cxnLst>
                <a:rect l="0" t="0" r="r" b="b"/>
                <a:pathLst>
                  <a:path w="8" h="8">
                    <a:moveTo>
                      <a:pt x="8" y="7"/>
                    </a:moveTo>
                    <a:cubicBezTo>
                      <a:pt x="6" y="4"/>
                      <a:pt x="4" y="0"/>
                      <a:pt x="0" y="1"/>
                    </a:cubicBezTo>
                    <a:cubicBezTo>
                      <a:pt x="3"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2"/>
              <p:cNvSpPr>
                <a:spLocks/>
              </p:cNvSpPr>
              <p:nvPr/>
            </p:nvSpPr>
            <p:spPr bwMode="auto">
              <a:xfrm>
                <a:off x="4040" y="2973"/>
                <a:ext cx="28" cy="23"/>
              </a:xfrm>
              <a:custGeom>
                <a:avLst/>
                <a:gdLst>
                  <a:gd name="T0" fmla="*/ 6 w 6"/>
                  <a:gd name="T1" fmla="*/ 4 h 5"/>
                  <a:gd name="T2" fmla="*/ 0 w 6"/>
                  <a:gd name="T3" fmla="*/ 1 h 5"/>
                  <a:gd name="T4" fmla="*/ 6 w 6"/>
                  <a:gd name="T5" fmla="*/ 4 h 5"/>
                </a:gdLst>
                <a:ahLst/>
                <a:cxnLst>
                  <a:cxn ang="0">
                    <a:pos x="T0" y="T1"/>
                  </a:cxn>
                  <a:cxn ang="0">
                    <a:pos x="T2" y="T3"/>
                  </a:cxn>
                  <a:cxn ang="0">
                    <a:pos x="T4" y="T5"/>
                  </a:cxn>
                </a:cxnLst>
                <a:rect l="0" t="0" r="r" b="b"/>
                <a:pathLst>
                  <a:path w="6" h="5">
                    <a:moveTo>
                      <a:pt x="6" y="4"/>
                    </a:moveTo>
                    <a:cubicBezTo>
                      <a:pt x="6" y="0"/>
                      <a:pt x="3" y="1"/>
                      <a:pt x="0" y="1"/>
                    </a:cubicBezTo>
                    <a:cubicBezTo>
                      <a:pt x="2" y="3"/>
                      <a:pt x="4"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3"/>
              <p:cNvSpPr>
                <a:spLocks/>
              </p:cNvSpPr>
              <p:nvPr/>
            </p:nvSpPr>
            <p:spPr bwMode="auto">
              <a:xfrm>
                <a:off x="4234" y="3173"/>
                <a:ext cx="28" cy="28"/>
              </a:xfrm>
              <a:custGeom>
                <a:avLst/>
                <a:gdLst>
                  <a:gd name="T0" fmla="*/ 6 w 6"/>
                  <a:gd name="T1" fmla="*/ 4 h 6"/>
                  <a:gd name="T2" fmla="*/ 0 w 6"/>
                  <a:gd name="T3" fmla="*/ 0 h 6"/>
                  <a:gd name="T4" fmla="*/ 6 w 6"/>
                  <a:gd name="T5" fmla="*/ 4 h 6"/>
                </a:gdLst>
                <a:ahLst/>
                <a:cxnLst>
                  <a:cxn ang="0">
                    <a:pos x="T0" y="T1"/>
                  </a:cxn>
                  <a:cxn ang="0">
                    <a:pos x="T2" y="T3"/>
                  </a:cxn>
                  <a:cxn ang="0">
                    <a:pos x="T4" y="T5"/>
                  </a:cxn>
                </a:cxnLst>
                <a:rect l="0" t="0" r="r" b="b"/>
                <a:pathLst>
                  <a:path w="6" h="6">
                    <a:moveTo>
                      <a:pt x="6" y="4"/>
                    </a:moveTo>
                    <a:cubicBezTo>
                      <a:pt x="5" y="2"/>
                      <a:pt x="3" y="0"/>
                      <a:pt x="0" y="0"/>
                    </a:cubicBezTo>
                    <a:cubicBezTo>
                      <a:pt x="2" y="1"/>
                      <a:pt x="4" y="6"/>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4"/>
              <p:cNvSpPr>
                <a:spLocks/>
              </p:cNvSpPr>
              <p:nvPr/>
            </p:nvSpPr>
            <p:spPr bwMode="auto">
              <a:xfrm>
                <a:off x="2353" y="1318"/>
                <a:ext cx="37" cy="51"/>
              </a:xfrm>
              <a:custGeom>
                <a:avLst/>
                <a:gdLst>
                  <a:gd name="T0" fmla="*/ 7 w 8"/>
                  <a:gd name="T1" fmla="*/ 10 h 11"/>
                  <a:gd name="T2" fmla="*/ 0 w 8"/>
                  <a:gd name="T3" fmla="*/ 3 h 11"/>
                  <a:gd name="T4" fmla="*/ 7 w 8"/>
                  <a:gd name="T5" fmla="*/ 10 h 11"/>
                </a:gdLst>
                <a:ahLst/>
                <a:cxnLst>
                  <a:cxn ang="0">
                    <a:pos x="T0" y="T1"/>
                  </a:cxn>
                  <a:cxn ang="0">
                    <a:pos x="T2" y="T3"/>
                  </a:cxn>
                  <a:cxn ang="0">
                    <a:pos x="T4" y="T5"/>
                  </a:cxn>
                </a:cxnLst>
                <a:rect l="0" t="0" r="r" b="b"/>
                <a:pathLst>
                  <a:path w="8" h="11">
                    <a:moveTo>
                      <a:pt x="7" y="10"/>
                    </a:moveTo>
                    <a:cubicBezTo>
                      <a:pt x="8" y="8"/>
                      <a:pt x="0" y="0"/>
                      <a:pt x="0" y="3"/>
                    </a:cubicBezTo>
                    <a:cubicBezTo>
                      <a:pt x="4" y="5"/>
                      <a:pt x="3" y="11"/>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5"/>
              <p:cNvSpPr>
                <a:spLocks/>
              </p:cNvSpPr>
              <p:nvPr/>
            </p:nvSpPr>
            <p:spPr bwMode="auto">
              <a:xfrm>
                <a:off x="4114" y="3052"/>
                <a:ext cx="115" cy="107"/>
              </a:xfrm>
              <a:custGeom>
                <a:avLst/>
                <a:gdLst>
                  <a:gd name="T0" fmla="*/ 25 w 25"/>
                  <a:gd name="T1" fmla="*/ 23 h 23"/>
                  <a:gd name="T2" fmla="*/ 0 w 25"/>
                  <a:gd name="T3" fmla="*/ 0 h 23"/>
                  <a:gd name="T4" fmla="*/ 25 w 25"/>
                  <a:gd name="T5" fmla="*/ 23 h 23"/>
                </a:gdLst>
                <a:ahLst/>
                <a:cxnLst>
                  <a:cxn ang="0">
                    <a:pos x="T0" y="T1"/>
                  </a:cxn>
                  <a:cxn ang="0">
                    <a:pos x="T2" y="T3"/>
                  </a:cxn>
                  <a:cxn ang="0">
                    <a:pos x="T4" y="T5"/>
                  </a:cxn>
                </a:cxnLst>
                <a:rect l="0" t="0" r="r" b="b"/>
                <a:pathLst>
                  <a:path w="25" h="23">
                    <a:moveTo>
                      <a:pt x="25" y="23"/>
                    </a:moveTo>
                    <a:cubicBezTo>
                      <a:pt x="16" y="16"/>
                      <a:pt x="8" y="5"/>
                      <a:pt x="0" y="0"/>
                    </a:cubicBezTo>
                    <a:cubicBezTo>
                      <a:pt x="7" y="8"/>
                      <a:pt x="17" y="19"/>
                      <a:pt x="2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Line 26"/>
              <p:cNvSpPr>
                <a:spLocks noChangeShapeType="1"/>
              </p:cNvSpPr>
              <p:nvPr/>
            </p:nvSpPr>
            <p:spPr bwMode="auto">
              <a:xfrm>
                <a:off x="4285" y="321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Line 27"/>
              <p:cNvSpPr>
                <a:spLocks noChangeShapeType="1"/>
              </p:cNvSpPr>
              <p:nvPr/>
            </p:nvSpPr>
            <p:spPr bwMode="auto">
              <a:xfrm>
                <a:off x="4285" y="321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Line 28"/>
              <p:cNvSpPr>
                <a:spLocks noChangeShapeType="1"/>
              </p:cNvSpPr>
              <p:nvPr/>
            </p:nvSpPr>
            <p:spPr bwMode="auto">
              <a:xfrm>
                <a:off x="4303" y="323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Line 29"/>
              <p:cNvSpPr>
                <a:spLocks noChangeShapeType="1"/>
              </p:cNvSpPr>
              <p:nvPr/>
            </p:nvSpPr>
            <p:spPr bwMode="auto">
              <a:xfrm>
                <a:off x="4303" y="323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Line 30"/>
              <p:cNvSpPr>
                <a:spLocks noChangeShapeType="1"/>
              </p:cNvSpPr>
              <p:nvPr/>
            </p:nvSpPr>
            <p:spPr bwMode="auto">
              <a:xfrm>
                <a:off x="4262" y="3211"/>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Line 31"/>
              <p:cNvSpPr>
                <a:spLocks noChangeShapeType="1"/>
              </p:cNvSpPr>
              <p:nvPr/>
            </p:nvSpPr>
            <p:spPr bwMode="auto">
              <a:xfrm>
                <a:off x="4262" y="3211"/>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32"/>
              <p:cNvSpPr>
                <a:spLocks/>
              </p:cNvSpPr>
              <p:nvPr/>
            </p:nvSpPr>
            <p:spPr bwMode="auto">
              <a:xfrm>
                <a:off x="2123" y="1132"/>
                <a:ext cx="37" cy="28"/>
              </a:xfrm>
              <a:custGeom>
                <a:avLst/>
                <a:gdLst>
                  <a:gd name="T0" fmla="*/ 5 w 8"/>
                  <a:gd name="T1" fmla="*/ 2 h 6"/>
                  <a:gd name="T2" fmla="*/ 0 w 8"/>
                  <a:gd name="T3" fmla="*/ 4 h 6"/>
                  <a:gd name="T4" fmla="*/ 8 w 8"/>
                  <a:gd name="T5" fmla="*/ 6 h 6"/>
                  <a:gd name="T6" fmla="*/ 5 w 8"/>
                  <a:gd name="T7" fmla="*/ 2 h 6"/>
                </a:gdLst>
                <a:ahLst/>
                <a:cxnLst>
                  <a:cxn ang="0">
                    <a:pos x="T0" y="T1"/>
                  </a:cxn>
                  <a:cxn ang="0">
                    <a:pos x="T2" y="T3"/>
                  </a:cxn>
                  <a:cxn ang="0">
                    <a:pos x="T4" y="T5"/>
                  </a:cxn>
                  <a:cxn ang="0">
                    <a:pos x="T6" y="T7"/>
                  </a:cxn>
                </a:cxnLst>
                <a:rect l="0" t="0" r="r" b="b"/>
                <a:pathLst>
                  <a:path w="8" h="6">
                    <a:moveTo>
                      <a:pt x="5" y="2"/>
                    </a:moveTo>
                    <a:cubicBezTo>
                      <a:pt x="3" y="5"/>
                      <a:pt x="2" y="0"/>
                      <a:pt x="0" y="4"/>
                    </a:cubicBezTo>
                    <a:cubicBezTo>
                      <a:pt x="3" y="5"/>
                      <a:pt x="5" y="6"/>
                      <a:pt x="8" y="6"/>
                    </a:cubicBezTo>
                    <a:cubicBezTo>
                      <a:pt x="5" y="5"/>
                      <a:pt x="7"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33"/>
              <p:cNvSpPr>
                <a:spLocks/>
              </p:cNvSpPr>
              <p:nvPr/>
            </p:nvSpPr>
            <p:spPr bwMode="auto">
              <a:xfrm>
                <a:off x="2150" y="1169"/>
                <a:ext cx="51" cy="33"/>
              </a:xfrm>
              <a:custGeom>
                <a:avLst/>
                <a:gdLst>
                  <a:gd name="T0" fmla="*/ 7 w 11"/>
                  <a:gd name="T1" fmla="*/ 7 h 7"/>
                  <a:gd name="T2" fmla="*/ 3 w 11"/>
                  <a:gd name="T3" fmla="*/ 0 h 7"/>
                  <a:gd name="T4" fmla="*/ 7 w 11"/>
                  <a:gd name="T5" fmla="*/ 7 h 7"/>
                </a:gdLst>
                <a:ahLst/>
                <a:cxnLst>
                  <a:cxn ang="0">
                    <a:pos x="T0" y="T1"/>
                  </a:cxn>
                  <a:cxn ang="0">
                    <a:pos x="T2" y="T3"/>
                  </a:cxn>
                  <a:cxn ang="0">
                    <a:pos x="T4" y="T5"/>
                  </a:cxn>
                </a:cxnLst>
                <a:rect l="0" t="0" r="r" b="b"/>
                <a:pathLst>
                  <a:path w="11" h="7">
                    <a:moveTo>
                      <a:pt x="7" y="7"/>
                    </a:moveTo>
                    <a:cubicBezTo>
                      <a:pt x="11" y="3"/>
                      <a:pt x="6" y="1"/>
                      <a:pt x="3" y="0"/>
                    </a:cubicBezTo>
                    <a:cubicBezTo>
                      <a:pt x="0" y="2"/>
                      <a:pt x="6" y="4"/>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4"/>
              <p:cNvSpPr>
                <a:spLocks/>
              </p:cNvSpPr>
              <p:nvPr/>
            </p:nvSpPr>
            <p:spPr bwMode="auto">
              <a:xfrm>
                <a:off x="2492" y="1491"/>
                <a:ext cx="64" cy="60"/>
              </a:xfrm>
              <a:custGeom>
                <a:avLst/>
                <a:gdLst>
                  <a:gd name="T0" fmla="*/ 0 w 14"/>
                  <a:gd name="T1" fmla="*/ 0 h 13"/>
                  <a:gd name="T2" fmla="*/ 14 w 14"/>
                  <a:gd name="T3" fmla="*/ 13 h 13"/>
                  <a:gd name="T4" fmla="*/ 0 w 14"/>
                  <a:gd name="T5" fmla="*/ 0 h 13"/>
                </a:gdLst>
                <a:ahLst/>
                <a:cxnLst>
                  <a:cxn ang="0">
                    <a:pos x="T0" y="T1"/>
                  </a:cxn>
                  <a:cxn ang="0">
                    <a:pos x="T2" y="T3"/>
                  </a:cxn>
                  <a:cxn ang="0">
                    <a:pos x="T4" y="T5"/>
                  </a:cxn>
                </a:cxnLst>
                <a:rect l="0" t="0" r="r" b="b"/>
                <a:pathLst>
                  <a:path w="14" h="13">
                    <a:moveTo>
                      <a:pt x="0" y="0"/>
                    </a:moveTo>
                    <a:cubicBezTo>
                      <a:pt x="3" y="4"/>
                      <a:pt x="9" y="12"/>
                      <a:pt x="14" y="13"/>
                    </a:cubicBezTo>
                    <a:cubicBezTo>
                      <a:pt x="7" y="7"/>
                      <a:pt x="6"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5"/>
              <p:cNvSpPr>
                <a:spLocks/>
              </p:cNvSpPr>
              <p:nvPr/>
            </p:nvSpPr>
            <p:spPr bwMode="auto">
              <a:xfrm>
                <a:off x="3732" y="2726"/>
                <a:ext cx="50" cy="32"/>
              </a:xfrm>
              <a:custGeom>
                <a:avLst/>
                <a:gdLst>
                  <a:gd name="T0" fmla="*/ 11 w 11"/>
                  <a:gd name="T1" fmla="*/ 7 h 7"/>
                  <a:gd name="T2" fmla="*/ 0 w 11"/>
                  <a:gd name="T3" fmla="*/ 0 h 7"/>
                  <a:gd name="T4" fmla="*/ 11 w 11"/>
                  <a:gd name="T5" fmla="*/ 7 h 7"/>
                </a:gdLst>
                <a:ahLst/>
                <a:cxnLst>
                  <a:cxn ang="0">
                    <a:pos x="T0" y="T1"/>
                  </a:cxn>
                  <a:cxn ang="0">
                    <a:pos x="T2" y="T3"/>
                  </a:cxn>
                  <a:cxn ang="0">
                    <a:pos x="T4" y="T5"/>
                  </a:cxn>
                </a:cxnLst>
                <a:rect l="0" t="0" r="r" b="b"/>
                <a:pathLst>
                  <a:path w="11" h="7">
                    <a:moveTo>
                      <a:pt x="11" y="7"/>
                    </a:moveTo>
                    <a:cubicBezTo>
                      <a:pt x="8" y="4"/>
                      <a:pt x="4" y="1"/>
                      <a:pt x="0" y="0"/>
                    </a:cubicBezTo>
                    <a:cubicBezTo>
                      <a:pt x="4" y="3"/>
                      <a:pt x="8"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Line 36"/>
              <p:cNvSpPr>
                <a:spLocks noChangeShapeType="1"/>
              </p:cNvSpPr>
              <p:nvPr/>
            </p:nvSpPr>
            <p:spPr bwMode="auto">
              <a:xfrm>
                <a:off x="3727" y="27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Line 37"/>
              <p:cNvSpPr>
                <a:spLocks noChangeShapeType="1"/>
              </p:cNvSpPr>
              <p:nvPr/>
            </p:nvSpPr>
            <p:spPr bwMode="auto">
              <a:xfrm>
                <a:off x="3727" y="27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8"/>
              <p:cNvSpPr>
                <a:spLocks/>
              </p:cNvSpPr>
              <p:nvPr/>
            </p:nvSpPr>
            <p:spPr bwMode="auto">
              <a:xfrm>
                <a:off x="4280" y="3276"/>
                <a:ext cx="74" cy="65"/>
              </a:xfrm>
              <a:custGeom>
                <a:avLst/>
                <a:gdLst>
                  <a:gd name="T0" fmla="*/ 16 w 16"/>
                  <a:gd name="T1" fmla="*/ 14 h 14"/>
                  <a:gd name="T2" fmla="*/ 0 w 16"/>
                  <a:gd name="T3" fmla="*/ 0 h 14"/>
                  <a:gd name="T4" fmla="*/ 16 w 16"/>
                  <a:gd name="T5" fmla="*/ 14 h 14"/>
                </a:gdLst>
                <a:ahLst/>
                <a:cxnLst>
                  <a:cxn ang="0">
                    <a:pos x="T0" y="T1"/>
                  </a:cxn>
                  <a:cxn ang="0">
                    <a:pos x="T2" y="T3"/>
                  </a:cxn>
                  <a:cxn ang="0">
                    <a:pos x="T4" y="T5"/>
                  </a:cxn>
                </a:cxnLst>
                <a:rect l="0" t="0" r="r" b="b"/>
                <a:pathLst>
                  <a:path w="16" h="14">
                    <a:moveTo>
                      <a:pt x="16" y="14"/>
                    </a:moveTo>
                    <a:cubicBezTo>
                      <a:pt x="12" y="8"/>
                      <a:pt x="8" y="3"/>
                      <a:pt x="0" y="0"/>
                    </a:cubicBezTo>
                    <a:cubicBezTo>
                      <a:pt x="5" y="5"/>
                      <a:pt x="10" y="12"/>
                      <a:pt x="1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9"/>
              <p:cNvSpPr>
                <a:spLocks/>
              </p:cNvSpPr>
              <p:nvPr/>
            </p:nvSpPr>
            <p:spPr bwMode="auto">
              <a:xfrm>
                <a:off x="2003" y="1052"/>
                <a:ext cx="23" cy="28"/>
              </a:xfrm>
              <a:custGeom>
                <a:avLst/>
                <a:gdLst>
                  <a:gd name="T0" fmla="*/ 5 w 5"/>
                  <a:gd name="T1" fmla="*/ 3 h 6"/>
                  <a:gd name="T2" fmla="*/ 0 w 5"/>
                  <a:gd name="T3" fmla="*/ 1 h 6"/>
                  <a:gd name="T4" fmla="*/ 5 w 5"/>
                  <a:gd name="T5" fmla="*/ 3 h 6"/>
                </a:gdLst>
                <a:ahLst/>
                <a:cxnLst>
                  <a:cxn ang="0">
                    <a:pos x="T0" y="T1"/>
                  </a:cxn>
                  <a:cxn ang="0">
                    <a:pos x="T2" y="T3"/>
                  </a:cxn>
                  <a:cxn ang="0">
                    <a:pos x="T4" y="T5"/>
                  </a:cxn>
                </a:cxnLst>
                <a:rect l="0" t="0" r="r" b="b"/>
                <a:pathLst>
                  <a:path w="5" h="6">
                    <a:moveTo>
                      <a:pt x="5" y="3"/>
                    </a:moveTo>
                    <a:cubicBezTo>
                      <a:pt x="3" y="1"/>
                      <a:pt x="1" y="0"/>
                      <a:pt x="0" y="1"/>
                    </a:cubicBezTo>
                    <a:cubicBezTo>
                      <a:pt x="2" y="3"/>
                      <a:pt x="1" y="6"/>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40"/>
              <p:cNvSpPr>
                <a:spLocks/>
              </p:cNvSpPr>
              <p:nvPr/>
            </p:nvSpPr>
            <p:spPr bwMode="auto">
              <a:xfrm>
                <a:off x="1961" y="1337"/>
                <a:ext cx="47" cy="46"/>
              </a:xfrm>
              <a:custGeom>
                <a:avLst/>
                <a:gdLst>
                  <a:gd name="T0" fmla="*/ 4 w 10"/>
                  <a:gd name="T1" fmla="*/ 5 h 10"/>
                  <a:gd name="T2" fmla="*/ 0 w 10"/>
                  <a:gd name="T3" fmla="*/ 3 h 10"/>
                  <a:gd name="T4" fmla="*/ 3 w 10"/>
                  <a:gd name="T5" fmla="*/ 6 h 10"/>
                  <a:gd name="T6" fmla="*/ 1 w 10"/>
                  <a:gd name="T7" fmla="*/ 6 h 10"/>
                  <a:gd name="T8" fmla="*/ 5 w 10"/>
                  <a:gd name="T9" fmla="*/ 10 h 10"/>
                  <a:gd name="T10" fmla="*/ 10 w 10"/>
                  <a:gd name="T11" fmla="*/ 8 h 10"/>
                  <a:gd name="T12" fmla="*/ 7 w 10"/>
                  <a:gd name="T13" fmla="*/ 1 h 10"/>
                  <a:gd name="T14" fmla="*/ 4 w 10"/>
                  <a:gd name="T15" fmla="*/ 1 h 10"/>
                  <a:gd name="T16" fmla="*/ 4 w 10"/>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5"/>
                    </a:moveTo>
                    <a:cubicBezTo>
                      <a:pt x="3" y="4"/>
                      <a:pt x="2" y="2"/>
                      <a:pt x="0" y="3"/>
                    </a:cubicBezTo>
                    <a:cubicBezTo>
                      <a:pt x="1" y="3"/>
                      <a:pt x="2" y="5"/>
                      <a:pt x="3" y="6"/>
                    </a:cubicBezTo>
                    <a:cubicBezTo>
                      <a:pt x="2" y="6"/>
                      <a:pt x="1" y="6"/>
                      <a:pt x="1" y="6"/>
                    </a:cubicBezTo>
                    <a:cubicBezTo>
                      <a:pt x="3" y="9"/>
                      <a:pt x="5" y="7"/>
                      <a:pt x="5" y="10"/>
                    </a:cubicBezTo>
                    <a:cubicBezTo>
                      <a:pt x="7" y="8"/>
                      <a:pt x="9" y="9"/>
                      <a:pt x="10" y="8"/>
                    </a:cubicBezTo>
                    <a:cubicBezTo>
                      <a:pt x="9" y="6"/>
                      <a:pt x="8" y="4"/>
                      <a:pt x="7" y="1"/>
                    </a:cubicBezTo>
                    <a:cubicBezTo>
                      <a:pt x="6" y="2"/>
                      <a:pt x="5" y="0"/>
                      <a:pt x="4" y="1"/>
                    </a:cubicBezTo>
                    <a:cubicBezTo>
                      <a:pt x="7" y="4"/>
                      <a:pt x="6"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41"/>
              <p:cNvSpPr>
                <a:spLocks/>
              </p:cNvSpPr>
              <p:nvPr/>
            </p:nvSpPr>
            <p:spPr bwMode="auto">
              <a:xfrm>
                <a:off x="2054" y="1411"/>
                <a:ext cx="14" cy="28"/>
              </a:xfrm>
              <a:custGeom>
                <a:avLst/>
                <a:gdLst>
                  <a:gd name="T0" fmla="*/ 3 w 3"/>
                  <a:gd name="T1" fmla="*/ 5 h 6"/>
                  <a:gd name="T2" fmla="*/ 0 w 3"/>
                  <a:gd name="T3" fmla="*/ 2 h 6"/>
                  <a:gd name="T4" fmla="*/ 3 w 3"/>
                  <a:gd name="T5" fmla="*/ 5 h 6"/>
                </a:gdLst>
                <a:ahLst/>
                <a:cxnLst>
                  <a:cxn ang="0">
                    <a:pos x="T0" y="T1"/>
                  </a:cxn>
                  <a:cxn ang="0">
                    <a:pos x="T2" y="T3"/>
                  </a:cxn>
                  <a:cxn ang="0">
                    <a:pos x="T4" y="T5"/>
                  </a:cxn>
                </a:cxnLst>
                <a:rect l="0" t="0" r="r" b="b"/>
                <a:pathLst>
                  <a:path w="3" h="6">
                    <a:moveTo>
                      <a:pt x="3" y="5"/>
                    </a:moveTo>
                    <a:cubicBezTo>
                      <a:pt x="1" y="4"/>
                      <a:pt x="3" y="0"/>
                      <a:pt x="0" y="2"/>
                    </a:cubicBezTo>
                    <a:cubicBezTo>
                      <a:pt x="1" y="2"/>
                      <a:pt x="1"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42"/>
              <p:cNvSpPr>
                <a:spLocks/>
              </p:cNvSpPr>
              <p:nvPr/>
            </p:nvSpPr>
            <p:spPr bwMode="auto">
              <a:xfrm>
                <a:off x="1865" y="1309"/>
                <a:ext cx="73" cy="51"/>
              </a:xfrm>
              <a:custGeom>
                <a:avLst/>
                <a:gdLst>
                  <a:gd name="T0" fmla="*/ 0 w 16"/>
                  <a:gd name="T1" fmla="*/ 0 h 11"/>
                  <a:gd name="T2" fmla="*/ 16 w 16"/>
                  <a:gd name="T3" fmla="*/ 11 h 11"/>
                  <a:gd name="T4" fmla="*/ 0 w 16"/>
                  <a:gd name="T5" fmla="*/ 0 h 11"/>
                </a:gdLst>
                <a:ahLst/>
                <a:cxnLst>
                  <a:cxn ang="0">
                    <a:pos x="T0" y="T1"/>
                  </a:cxn>
                  <a:cxn ang="0">
                    <a:pos x="T2" y="T3"/>
                  </a:cxn>
                  <a:cxn ang="0">
                    <a:pos x="T4" y="T5"/>
                  </a:cxn>
                </a:cxnLst>
                <a:rect l="0" t="0" r="r" b="b"/>
                <a:pathLst>
                  <a:path w="16" h="11">
                    <a:moveTo>
                      <a:pt x="0" y="0"/>
                    </a:moveTo>
                    <a:cubicBezTo>
                      <a:pt x="5" y="5"/>
                      <a:pt x="11" y="11"/>
                      <a:pt x="16" y="11"/>
                    </a:cubicBezTo>
                    <a:cubicBezTo>
                      <a:pt x="11" y="6"/>
                      <a:pt x="7"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43"/>
              <p:cNvSpPr>
                <a:spLocks/>
              </p:cNvSpPr>
              <p:nvPr/>
            </p:nvSpPr>
            <p:spPr bwMode="auto">
              <a:xfrm>
                <a:off x="1703" y="1174"/>
                <a:ext cx="79" cy="55"/>
              </a:xfrm>
              <a:custGeom>
                <a:avLst/>
                <a:gdLst>
                  <a:gd name="T0" fmla="*/ 0 w 17"/>
                  <a:gd name="T1" fmla="*/ 0 h 12"/>
                  <a:gd name="T2" fmla="*/ 17 w 17"/>
                  <a:gd name="T3" fmla="*/ 12 h 12"/>
                  <a:gd name="T4" fmla="*/ 0 w 17"/>
                  <a:gd name="T5" fmla="*/ 0 h 12"/>
                </a:gdLst>
                <a:ahLst/>
                <a:cxnLst>
                  <a:cxn ang="0">
                    <a:pos x="T0" y="T1"/>
                  </a:cxn>
                  <a:cxn ang="0">
                    <a:pos x="T2" y="T3"/>
                  </a:cxn>
                  <a:cxn ang="0">
                    <a:pos x="T4" y="T5"/>
                  </a:cxn>
                </a:cxnLst>
                <a:rect l="0" t="0" r="r" b="b"/>
                <a:pathLst>
                  <a:path w="17" h="12">
                    <a:moveTo>
                      <a:pt x="0" y="0"/>
                    </a:moveTo>
                    <a:cubicBezTo>
                      <a:pt x="6" y="5"/>
                      <a:pt x="12" y="11"/>
                      <a:pt x="17" y="12"/>
                    </a:cubicBezTo>
                    <a:cubicBezTo>
                      <a:pt x="13" y="5"/>
                      <a:pt x="7"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44"/>
              <p:cNvSpPr>
                <a:spLocks/>
              </p:cNvSpPr>
              <p:nvPr/>
            </p:nvSpPr>
            <p:spPr bwMode="auto">
              <a:xfrm>
                <a:off x="1772" y="1276"/>
                <a:ext cx="93" cy="56"/>
              </a:xfrm>
              <a:custGeom>
                <a:avLst/>
                <a:gdLst>
                  <a:gd name="T0" fmla="*/ 1 w 20"/>
                  <a:gd name="T1" fmla="*/ 0 h 12"/>
                  <a:gd name="T2" fmla="*/ 1 w 20"/>
                  <a:gd name="T3" fmla="*/ 0 h 12"/>
                  <a:gd name="T4" fmla="*/ 1 w 20"/>
                  <a:gd name="T5" fmla="*/ 0 h 12"/>
                  <a:gd name="T6" fmla="*/ 0 w 20"/>
                  <a:gd name="T7" fmla="*/ 1 h 12"/>
                  <a:gd name="T8" fmla="*/ 7 w 20"/>
                  <a:gd name="T9" fmla="*/ 6 h 12"/>
                  <a:gd name="T10" fmla="*/ 4 w 20"/>
                  <a:gd name="T11" fmla="*/ 2 h 12"/>
                  <a:gd name="T12" fmla="*/ 20 w 20"/>
                  <a:gd name="T13" fmla="*/ 12 h 12"/>
                  <a:gd name="T14" fmla="*/ 3 w 20"/>
                  <a:gd name="T15" fmla="*/ 1 h 12"/>
                  <a:gd name="T16" fmla="*/ 1 w 2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 y="0"/>
                    </a:moveTo>
                    <a:cubicBezTo>
                      <a:pt x="1" y="0"/>
                      <a:pt x="1" y="0"/>
                      <a:pt x="1" y="0"/>
                    </a:cubicBezTo>
                    <a:cubicBezTo>
                      <a:pt x="1" y="0"/>
                      <a:pt x="1" y="0"/>
                      <a:pt x="1" y="0"/>
                    </a:cubicBezTo>
                    <a:cubicBezTo>
                      <a:pt x="0" y="1"/>
                      <a:pt x="0" y="1"/>
                      <a:pt x="0" y="1"/>
                    </a:cubicBezTo>
                    <a:cubicBezTo>
                      <a:pt x="0" y="4"/>
                      <a:pt x="3" y="8"/>
                      <a:pt x="7" y="6"/>
                    </a:cubicBezTo>
                    <a:cubicBezTo>
                      <a:pt x="6" y="5"/>
                      <a:pt x="5" y="3"/>
                      <a:pt x="4" y="2"/>
                    </a:cubicBezTo>
                    <a:cubicBezTo>
                      <a:pt x="10" y="5"/>
                      <a:pt x="14" y="12"/>
                      <a:pt x="20" y="12"/>
                    </a:cubicBezTo>
                    <a:cubicBezTo>
                      <a:pt x="14" y="7"/>
                      <a:pt x="9" y="2"/>
                      <a:pt x="3"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45"/>
              <p:cNvSpPr>
                <a:spLocks/>
              </p:cNvSpPr>
              <p:nvPr/>
            </p:nvSpPr>
            <p:spPr bwMode="auto">
              <a:xfrm>
                <a:off x="2722" y="2213"/>
                <a:ext cx="14" cy="33"/>
              </a:xfrm>
              <a:custGeom>
                <a:avLst/>
                <a:gdLst>
                  <a:gd name="T0" fmla="*/ 3 w 3"/>
                  <a:gd name="T1" fmla="*/ 5 h 7"/>
                  <a:gd name="T2" fmla="*/ 0 w 3"/>
                  <a:gd name="T3" fmla="*/ 2 h 7"/>
                  <a:gd name="T4" fmla="*/ 3 w 3"/>
                  <a:gd name="T5" fmla="*/ 5 h 7"/>
                </a:gdLst>
                <a:ahLst/>
                <a:cxnLst>
                  <a:cxn ang="0">
                    <a:pos x="T0" y="T1"/>
                  </a:cxn>
                  <a:cxn ang="0">
                    <a:pos x="T2" y="T3"/>
                  </a:cxn>
                  <a:cxn ang="0">
                    <a:pos x="T4" y="T5"/>
                  </a:cxn>
                </a:cxnLst>
                <a:rect l="0" t="0" r="r" b="b"/>
                <a:pathLst>
                  <a:path w="3" h="7">
                    <a:moveTo>
                      <a:pt x="3" y="5"/>
                    </a:moveTo>
                    <a:cubicBezTo>
                      <a:pt x="3" y="4"/>
                      <a:pt x="2" y="0"/>
                      <a:pt x="0" y="2"/>
                    </a:cubicBezTo>
                    <a:cubicBezTo>
                      <a:pt x="0" y="3"/>
                      <a:pt x="1" y="7"/>
                      <a:pt x="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46"/>
              <p:cNvSpPr>
                <a:spLocks/>
              </p:cNvSpPr>
              <p:nvPr/>
            </p:nvSpPr>
            <p:spPr bwMode="auto">
              <a:xfrm>
                <a:off x="2745" y="2306"/>
                <a:ext cx="51" cy="47"/>
              </a:xfrm>
              <a:custGeom>
                <a:avLst/>
                <a:gdLst>
                  <a:gd name="T0" fmla="*/ 0 w 11"/>
                  <a:gd name="T1" fmla="*/ 0 h 10"/>
                  <a:gd name="T2" fmla="*/ 11 w 11"/>
                  <a:gd name="T3" fmla="*/ 10 h 10"/>
                  <a:gd name="T4" fmla="*/ 0 w 11"/>
                  <a:gd name="T5" fmla="*/ 0 h 10"/>
                </a:gdLst>
                <a:ahLst/>
                <a:cxnLst>
                  <a:cxn ang="0">
                    <a:pos x="T0" y="T1"/>
                  </a:cxn>
                  <a:cxn ang="0">
                    <a:pos x="T2" y="T3"/>
                  </a:cxn>
                  <a:cxn ang="0">
                    <a:pos x="T4" y="T5"/>
                  </a:cxn>
                </a:cxnLst>
                <a:rect l="0" t="0" r="r" b="b"/>
                <a:pathLst>
                  <a:path w="11" h="10">
                    <a:moveTo>
                      <a:pt x="0" y="0"/>
                    </a:moveTo>
                    <a:cubicBezTo>
                      <a:pt x="4" y="3"/>
                      <a:pt x="7" y="9"/>
                      <a:pt x="11" y="10"/>
                    </a:cubicBezTo>
                    <a:cubicBezTo>
                      <a:pt x="7" y="7"/>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47"/>
              <p:cNvSpPr>
                <a:spLocks/>
              </p:cNvSpPr>
              <p:nvPr/>
            </p:nvSpPr>
            <p:spPr bwMode="auto">
              <a:xfrm>
                <a:off x="1934" y="1066"/>
                <a:ext cx="0" cy="1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48"/>
              <p:cNvSpPr>
                <a:spLocks noEditPoints="1"/>
              </p:cNvSpPr>
              <p:nvPr/>
            </p:nvSpPr>
            <p:spPr bwMode="auto">
              <a:xfrm>
                <a:off x="1210" y="1034"/>
                <a:ext cx="4006" cy="3911"/>
              </a:xfrm>
              <a:custGeom>
                <a:avLst/>
                <a:gdLst>
                  <a:gd name="T0" fmla="*/ 739 w 869"/>
                  <a:gd name="T1" fmla="*/ 533 h 839"/>
                  <a:gd name="T2" fmla="*/ 641 w 869"/>
                  <a:gd name="T3" fmla="*/ 456 h 839"/>
                  <a:gd name="T4" fmla="*/ 363 w 869"/>
                  <a:gd name="T5" fmla="*/ 161 h 839"/>
                  <a:gd name="T6" fmla="*/ 172 w 869"/>
                  <a:gd name="T7" fmla="*/ 14 h 839"/>
                  <a:gd name="T8" fmla="*/ 130 w 869"/>
                  <a:gd name="T9" fmla="*/ 16 h 839"/>
                  <a:gd name="T10" fmla="*/ 157 w 869"/>
                  <a:gd name="T11" fmla="*/ 62 h 839"/>
                  <a:gd name="T12" fmla="*/ 182 w 869"/>
                  <a:gd name="T13" fmla="*/ 98 h 839"/>
                  <a:gd name="T14" fmla="*/ 171 w 869"/>
                  <a:gd name="T15" fmla="*/ 111 h 839"/>
                  <a:gd name="T16" fmla="*/ 200 w 869"/>
                  <a:gd name="T17" fmla="*/ 131 h 839"/>
                  <a:gd name="T18" fmla="*/ 244 w 869"/>
                  <a:gd name="T19" fmla="*/ 186 h 839"/>
                  <a:gd name="T20" fmla="*/ 195 w 869"/>
                  <a:gd name="T21" fmla="*/ 143 h 839"/>
                  <a:gd name="T22" fmla="*/ 88 w 869"/>
                  <a:gd name="T23" fmla="*/ 53 h 839"/>
                  <a:gd name="T24" fmla="*/ 108 w 869"/>
                  <a:gd name="T25" fmla="*/ 92 h 839"/>
                  <a:gd name="T26" fmla="*/ 25 w 869"/>
                  <a:gd name="T27" fmla="*/ 42 h 839"/>
                  <a:gd name="T28" fmla="*/ 39 w 869"/>
                  <a:gd name="T29" fmla="*/ 96 h 839"/>
                  <a:gd name="T30" fmla="*/ 159 w 869"/>
                  <a:gd name="T31" fmla="*/ 213 h 839"/>
                  <a:gd name="T32" fmla="*/ 184 w 869"/>
                  <a:gd name="T33" fmla="*/ 245 h 839"/>
                  <a:gd name="T34" fmla="*/ 267 w 869"/>
                  <a:gd name="T35" fmla="*/ 320 h 839"/>
                  <a:gd name="T36" fmla="*/ 282 w 869"/>
                  <a:gd name="T37" fmla="*/ 332 h 839"/>
                  <a:gd name="T38" fmla="*/ 391 w 869"/>
                  <a:gd name="T39" fmla="*/ 465 h 839"/>
                  <a:gd name="T40" fmla="*/ 832 w 869"/>
                  <a:gd name="T41" fmla="*/ 790 h 839"/>
                  <a:gd name="T42" fmla="*/ 166 w 869"/>
                  <a:gd name="T43" fmla="*/ 51 h 839"/>
                  <a:gd name="T44" fmla="*/ 166 w 869"/>
                  <a:gd name="T45" fmla="*/ 48 h 839"/>
                  <a:gd name="T46" fmla="*/ 152 w 869"/>
                  <a:gd name="T47" fmla="*/ 82 h 839"/>
                  <a:gd name="T48" fmla="*/ 59 w 869"/>
                  <a:gd name="T49" fmla="*/ 77 h 839"/>
                  <a:gd name="T50" fmla="*/ 80 w 869"/>
                  <a:gd name="T51" fmla="*/ 96 h 839"/>
                  <a:gd name="T52" fmla="*/ 378 w 869"/>
                  <a:gd name="T53" fmla="*/ 415 h 839"/>
                  <a:gd name="T54" fmla="*/ 300 w 869"/>
                  <a:gd name="T55" fmla="*/ 256 h 839"/>
                  <a:gd name="T56" fmla="*/ 361 w 869"/>
                  <a:gd name="T57" fmla="*/ 307 h 839"/>
                  <a:gd name="T58" fmla="*/ 728 w 869"/>
                  <a:gd name="T59" fmla="*/ 540 h 839"/>
                  <a:gd name="T60" fmla="*/ 348 w 869"/>
                  <a:gd name="T61" fmla="*/ 322 h 839"/>
                  <a:gd name="T62" fmla="*/ 361 w 869"/>
                  <a:gd name="T63" fmla="*/ 309 h 839"/>
                  <a:gd name="T64" fmla="*/ 321 w 869"/>
                  <a:gd name="T65" fmla="*/ 377 h 839"/>
                  <a:gd name="T66" fmla="*/ 354 w 869"/>
                  <a:gd name="T67" fmla="*/ 409 h 839"/>
                  <a:gd name="T68" fmla="*/ 379 w 869"/>
                  <a:gd name="T69" fmla="*/ 426 h 839"/>
                  <a:gd name="T70" fmla="*/ 707 w 869"/>
                  <a:gd name="T71" fmla="*/ 535 h 839"/>
                  <a:gd name="T72" fmla="*/ 379 w 869"/>
                  <a:gd name="T73" fmla="*/ 297 h 839"/>
                  <a:gd name="T74" fmla="*/ 285 w 869"/>
                  <a:gd name="T75" fmla="*/ 196 h 839"/>
                  <a:gd name="T76" fmla="*/ 325 w 869"/>
                  <a:gd name="T77" fmla="*/ 238 h 839"/>
                  <a:gd name="T78" fmla="*/ 390 w 869"/>
                  <a:gd name="T79" fmla="*/ 314 h 839"/>
                  <a:gd name="T80" fmla="*/ 305 w 869"/>
                  <a:gd name="T81" fmla="*/ 257 h 839"/>
                  <a:gd name="T82" fmla="*/ 246 w 869"/>
                  <a:gd name="T83" fmla="*/ 204 h 839"/>
                  <a:gd name="T84" fmla="*/ 235 w 869"/>
                  <a:gd name="T85" fmla="*/ 189 h 839"/>
                  <a:gd name="T86" fmla="*/ 267 w 869"/>
                  <a:gd name="T87" fmla="*/ 228 h 839"/>
                  <a:gd name="T88" fmla="*/ 257 w 869"/>
                  <a:gd name="T89" fmla="*/ 259 h 839"/>
                  <a:gd name="T90" fmla="*/ 231 w 869"/>
                  <a:gd name="T91" fmla="*/ 246 h 839"/>
                  <a:gd name="T92" fmla="*/ 250 w 869"/>
                  <a:gd name="T93" fmla="*/ 229 h 839"/>
                  <a:gd name="T94" fmla="*/ 215 w 869"/>
                  <a:gd name="T95" fmla="*/ 175 h 839"/>
                  <a:gd name="T96" fmla="*/ 194 w 869"/>
                  <a:gd name="T97" fmla="*/ 165 h 839"/>
                  <a:gd name="T98" fmla="*/ 190 w 869"/>
                  <a:gd name="T99" fmla="*/ 151 h 839"/>
                  <a:gd name="T100" fmla="*/ 157 w 869"/>
                  <a:gd name="T101" fmla="*/ 128 h 839"/>
                  <a:gd name="T102" fmla="*/ 123 w 869"/>
                  <a:gd name="T103" fmla="*/ 175 h 839"/>
                  <a:gd name="T104" fmla="*/ 141 w 869"/>
                  <a:gd name="T105" fmla="*/ 120 h 839"/>
                  <a:gd name="T106" fmla="*/ 173 w 869"/>
                  <a:gd name="T107" fmla="*/ 213 h 839"/>
                  <a:gd name="T108" fmla="*/ 260 w 869"/>
                  <a:gd name="T109" fmla="*/ 300 h 839"/>
                  <a:gd name="T110" fmla="*/ 288 w 869"/>
                  <a:gd name="T111" fmla="*/ 278 h 839"/>
                  <a:gd name="T112" fmla="*/ 305 w 869"/>
                  <a:gd name="T113" fmla="*/ 354 h 839"/>
                  <a:gd name="T114" fmla="*/ 330 w 869"/>
                  <a:gd name="T115" fmla="*/ 389 h 839"/>
                  <a:gd name="T116" fmla="*/ 390 w 869"/>
                  <a:gd name="T117" fmla="*/ 41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839">
                    <a:moveTo>
                      <a:pt x="851" y="685"/>
                    </a:moveTo>
                    <a:cubicBezTo>
                      <a:pt x="856" y="681"/>
                      <a:pt x="858" y="676"/>
                      <a:pt x="860" y="670"/>
                    </a:cubicBezTo>
                    <a:cubicBezTo>
                      <a:pt x="863" y="660"/>
                      <a:pt x="866" y="650"/>
                      <a:pt x="869" y="641"/>
                    </a:cubicBezTo>
                    <a:cubicBezTo>
                      <a:pt x="859" y="626"/>
                      <a:pt x="844" y="608"/>
                      <a:pt x="833" y="594"/>
                    </a:cubicBezTo>
                    <a:cubicBezTo>
                      <a:pt x="822" y="582"/>
                      <a:pt x="808" y="574"/>
                      <a:pt x="798" y="563"/>
                    </a:cubicBezTo>
                    <a:cubicBezTo>
                      <a:pt x="797" y="562"/>
                      <a:pt x="797" y="560"/>
                      <a:pt x="796" y="559"/>
                    </a:cubicBezTo>
                    <a:cubicBezTo>
                      <a:pt x="787" y="548"/>
                      <a:pt x="772" y="537"/>
                      <a:pt x="764" y="532"/>
                    </a:cubicBezTo>
                    <a:cubicBezTo>
                      <a:pt x="753" y="525"/>
                      <a:pt x="745" y="513"/>
                      <a:pt x="732" y="512"/>
                    </a:cubicBezTo>
                    <a:cubicBezTo>
                      <a:pt x="736" y="520"/>
                      <a:pt x="748" y="529"/>
                      <a:pt x="757" y="538"/>
                    </a:cubicBezTo>
                    <a:cubicBezTo>
                      <a:pt x="756" y="541"/>
                      <a:pt x="758" y="547"/>
                      <a:pt x="761" y="544"/>
                    </a:cubicBezTo>
                    <a:cubicBezTo>
                      <a:pt x="760" y="543"/>
                      <a:pt x="758" y="542"/>
                      <a:pt x="759" y="541"/>
                    </a:cubicBezTo>
                    <a:cubicBezTo>
                      <a:pt x="761" y="543"/>
                      <a:pt x="770" y="550"/>
                      <a:pt x="764" y="548"/>
                    </a:cubicBezTo>
                    <a:cubicBezTo>
                      <a:pt x="767" y="549"/>
                      <a:pt x="776" y="553"/>
                      <a:pt x="773" y="558"/>
                    </a:cubicBezTo>
                    <a:cubicBezTo>
                      <a:pt x="762" y="552"/>
                      <a:pt x="750" y="538"/>
                      <a:pt x="739" y="533"/>
                    </a:cubicBezTo>
                    <a:cubicBezTo>
                      <a:pt x="739" y="537"/>
                      <a:pt x="748" y="538"/>
                      <a:pt x="747" y="542"/>
                    </a:cubicBezTo>
                    <a:cubicBezTo>
                      <a:pt x="738" y="538"/>
                      <a:pt x="728" y="525"/>
                      <a:pt x="719" y="520"/>
                    </a:cubicBezTo>
                    <a:cubicBezTo>
                      <a:pt x="716" y="518"/>
                      <a:pt x="720" y="522"/>
                      <a:pt x="717" y="523"/>
                    </a:cubicBezTo>
                    <a:cubicBezTo>
                      <a:pt x="710" y="520"/>
                      <a:pt x="703" y="511"/>
                      <a:pt x="696" y="505"/>
                    </a:cubicBezTo>
                    <a:cubicBezTo>
                      <a:pt x="693" y="503"/>
                      <a:pt x="689" y="499"/>
                      <a:pt x="686" y="500"/>
                    </a:cubicBezTo>
                    <a:cubicBezTo>
                      <a:pt x="698" y="513"/>
                      <a:pt x="717" y="526"/>
                      <a:pt x="722" y="536"/>
                    </a:cubicBezTo>
                    <a:cubicBezTo>
                      <a:pt x="715" y="532"/>
                      <a:pt x="709" y="530"/>
                      <a:pt x="706" y="522"/>
                    </a:cubicBezTo>
                    <a:cubicBezTo>
                      <a:pt x="697" y="521"/>
                      <a:pt x="690" y="510"/>
                      <a:pt x="682" y="503"/>
                    </a:cubicBezTo>
                    <a:cubicBezTo>
                      <a:pt x="669" y="492"/>
                      <a:pt x="656" y="482"/>
                      <a:pt x="648" y="472"/>
                    </a:cubicBezTo>
                    <a:cubicBezTo>
                      <a:pt x="652" y="476"/>
                      <a:pt x="655" y="476"/>
                      <a:pt x="659" y="481"/>
                    </a:cubicBezTo>
                    <a:cubicBezTo>
                      <a:pt x="662" y="481"/>
                      <a:pt x="659" y="476"/>
                      <a:pt x="660" y="474"/>
                    </a:cubicBezTo>
                    <a:cubicBezTo>
                      <a:pt x="662" y="477"/>
                      <a:pt x="663" y="480"/>
                      <a:pt x="666" y="479"/>
                    </a:cubicBezTo>
                    <a:cubicBezTo>
                      <a:pt x="658" y="473"/>
                      <a:pt x="653" y="464"/>
                      <a:pt x="645" y="457"/>
                    </a:cubicBezTo>
                    <a:cubicBezTo>
                      <a:pt x="644" y="456"/>
                      <a:pt x="641" y="456"/>
                      <a:pt x="641" y="456"/>
                    </a:cubicBezTo>
                    <a:cubicBezTo>
                      <a:pt x="631" y="449"/>
                      <a:pt x="619" y="434"/>
                      <a:pt x="613" y="429"/>
                    </a:cubicBezTo>
                    <a:cubicBezTo>
                      <a:pt x="591" y="410"/>
                      <a:pt x="568" y="383"/>
                      <a:pt x="546" y="364"/>
                    </a:cubicBezTo>
                    <a:cubicBezTo>
                      <a:pt x="534" y="354"/>
                      <a:pt x="521" y="346"/>
                      <a:pt x="513" y="335"/>
                    </a:cubicBezTo>
                    <a:cubicBezTo>
                      <a:pt x="511" y="332"/>
                      <a:pt x="510" y="329"/>
                      <a:pt x="508" y="326"/>
                    </a:cubicBezTo>
                    <a:cubicBezTo>
                      <a:pt x="504" y="321"/>
                      <a:pt x="499" y="316"/>
                      <a:pt x="494" y="311"/>
                    </a:cubicBezTo>
                    <a:cubicBezTo>
                      <a:pt x="454" y="268"/>
                      <a:pt x="423" y="234"/>
                      <a:pt x="386" y="199"/>
                    </a:cubicBezTo>
                    <a:cubicBezTo>
                      <a:pt x="389" y="198"/>
                      <a:pt x="392" y="203"/>
                      <a:pt x="395" y="203"/>
                    </a:cubicBezTo>
                    <a:cubicBezTo>
                      <a:pt x="394" y="198"/>
                      <a:pt x="387" y="190"/>
                      <a:pt x="382" y="187"/>
                    </a:cubicBezTo>
                    <a:cubicBezTo>
                      <a:pt x="378" y="190"/>
                      <a:pt x="385" y="192"/>
                      <a:pt x="380" y="195"/>
                    </a:cubicBezTo>
                    <a:cubicBezTo>
                      <a:pt x="377" y="189"/>
                      <a:pt x="377" y="177"/>
                      <a:pt x="369" y="176"/>
                    </a:cubicBezTo>
                    <a:cubicBezTo>
                      <a:pt x="371" y="179"/>
                      <a:pt x="374" y="181"/>
                      <a:pt x="371" y="183"/>
                    </a:cubicBezTo>
                    <a:cubicBezTo>
                      <a:pt x="368" y="182"/>
                      <a:pt x="364" y="180"/>
                      <a:pt x="360" y="176"/>
                    </a:cubicBezTo>
                    <a:cubicBezTo>
                      <a:pt x="362" y="174"/>
                      <a:pt x="363" y="175"/>
                      <a:pt x="365" y="173"/>
                    </a:cubicBezTo>
                    <a:cubicBezTo>
                      <a:pt x="363" y="168"/>
                      <a:pt x="363" y="164"/>
                      <a:pt x="363" y="161"/>
                    </a:cubicBezTo>
                    <a:cubicBezTo>
                      <a:pt x="361" y="160"/>
                      <a:pt x="360" y="160"/>
                      <a:pt x="359" y="160"/>
                    </a:cubicBezTo>
                    <a:cubicBezTo>
                      <a:pt x="358" y="160"/>
                      <a:pt x="357" y="160"/>
                      <a:pt x="356" y="159"/>
                    </a:cubicBezTo>
                    <a:cubicBezTo>
                      <a:pt x="354" y="162"/>
                      <a:pt x="357" y="170"/>
                      <a:pt x="354" y="171"/>
                    </a:cubicBezTo>
                    <a:cubicBezTo>
                      <a:pt x="350" y="170"/>
                      <a:pt x="344" y="163"/>
                      <a:pt x="343" y="159"/>
                    </a:cubicBezTo>
                    <a:cubicBezTo>
                      <a:pt x="345" y="160"/>
                      <a:pt x="347" y="164"/>
                      <a:pt x="348" y="162"/>
                    </a:cubicBezTo>
                    <a:cubicBezTo>
                      <a:pt x="350" y="156"/>
                      <a:pt x="348" y="146"/>
                      <a:pt x="340" y="142"/>
                    </a:cubicBezTo>
                    <a:cubicBezTo>
                      <a:pt x="342" y="147"/>
                      <a:pt x="343" y="152"/>
                      <a:pt x="341" y="157"/>
                    </a:cubicBezTo>
                    <a:cubicBezTo>
                      <a:pt x="324" y="149"/>
                      <a:pt x="305" y="125"/>
                      <a:pt x="294" y="115"/>
                    </a:cubicBezTo>
                    <a:cubicBezTo>
                      <a:pt x="291" y="115"/>
                      <a:pt x="287" y="111"/>
                      <a:pt x="284" y="108"/>
                    </a:cubicBezTo>
                    <a:cubicBezTo>
                      <a:pt x="267" y="89"/>
                      <a:pt x="243" y="72"/>
                      <a:pt x="227" y="59"/>
                    </a:cubicBezTo>
                    <a:cubicBezTo>
                      <a:pt x="226" y="57"/>
                      <a:pt x="229" y="56"/>
                      <a:pt x="226" y="54"/>
                    </a:cubicBezTo>
                    <a:cubicBezTo>
                      <a:pt x="224" y="59"/>
                      <a:pt x="214" y="48"/>
                      <a:pt x="213" y="45"/>
                    </a:cubicBezTo>
                    <a:cubicBezTo>
                      <a:pt x="218" y="48"/>
                      <a:pt x="219" y="51"/>
                      <a:pt x="224" y="53"/>
                    </a:cubicBezTo>
                    <a:cubicBezTo>
                      <a:pt x="207" y="37"/>
                      <a:pt x="191" y="19"/>
                      <a:pt x="172" y="14"/>
                    </a:cubicBezTo>
                    <a:cubicBezTo>
                      <a:pt x="173" y="14"/>
                      <a:pt x="174" y="14"/>
                      <a:pt x="175" y="14"/>
                    </a:cubicBezTo>
                    <a:cubicBezTo>
                      <a:pt x="176" y="15"/>
                      <a:pt x="177" y="15"/>
                      <a:pt x="178" y="14"/>
                    </a:cubicBezTo>
                    <a:cubicBezTo>
                      <a:pt x="176" y="12"/>
                      <a:pt x="172" y="13"/>
                      <a:pt x="172" y="9"/>
                    </a:cubicBezTo>
                    <a:cubicBezTo>
                      <a:pt x="170" y="10"/>
                      <a:pt x="171" y="12"/>
                      <a:pt x="171" y="13"/>
                    </a:cubicBezTo>
                    <a:cubicBezTo>
                      <a:pt x="166" y="11"/>
                      <a:pt x="164" y="8"/>
                      <a:pt x="159" y="7"/>
                    </a:cubicBezTo>
                    <a:cubicBezTo>
                      <a:pt x="161" y="8"/>
                      <a:pt x="159" y="9"/>
                      <a:pt x="157" y="9"/>
                    </a:cubicBezTo>
                    <a:cubicBezTo>
                      <a:pt x="158" y="12"/>
                      <a:pt x="162" y="14"/>
                      <a:pt x="163" y="18"/>
                    </a:cubicBezTo>
                    <a:cubicBezTo>
                      <a:pt x="173" y="22"/>
                      <a:pt x="179" y="29"/>
                      <a:pt x="177" y="38"/>
                    </a:cubicBezTo>
                    <a:cubicBezTo>
                      <a:pt x="170" y="31"/>
                      <a:pt x="162" y="28"/>
                      <a:pt x="159" y="21"/>
                    </a:cubicBezTo>
                    <a:cubicBezTo>
                      <a:pt x="160" y="22"/>
                      <a:pt x="162" y="22"/>
                      <a:pt x="163" y="21"/>
                    </a:cubicBezTo>
                    <a:cubicBezTo>
                      <a:pt x="159" y="16"/>
                      <a:pt x="153" y="14"/>
                      <a:pt x="150" y="12"/>
                    </a:cubicBezTo>
                    <a:cubicBezTo>
                      <a:pt x="144" y="8"/>
                      <a:pt x="139" y="0"/>
                      <a:pt x="133" y="3"/>
                    </a:cubicBezTo>
                    <a:cubicBezTo>
                      <a:pt x="138" y="8"/>
                      <a:pt x="144" y="11"/>
                      <a:pt x="145" y="17"/>
                    </a:cubicBezTo>
                    <a:cubicBezTo>
                      <a:pt x="138" y="10"/>
                      <a:pt x="134" y="13"/>
                      <a:pt x="130" y="16"/>
                    </a:cubicBezTo>
                    <a:cubicBezTo>
                      <a:pt x="127" y="14"/>
                      <a:pt x="125" y="10"/>
                      <a:pt x="123" y="12"/>
                    </a:cubicBezTo>
                    <a:cubicBezTo>
                      <a:pt x="130" y="18"/>
                      <a:pt x="130" y="23"/>
                      <a:pt x="130" y="25"/>
                    </a:cubicBezTo>
                    <a:cubicBezTo>
                      <a:pt x="137" y="33"/>
                      <a:pt x="143" y="33"/>
                      <a:pt x="147" y="42"/>
                    </a:cubicBezTo>
                    <a:cubicBezTo>
                      <a:pt x="141" y="39"/>
                      <a:pt x="137" y="39"/>
                      <a:pt x="132" y="42"/>
                    </a:cubicBezTo>
                    <a:cubicBezTo>
                      <a:pt x="128" y="36"/>
                      <a:pt x="124" y="38"/>
                      <a:pt x="125" y="33"/>
                    </a:cubicBezTo>
                    <a:cubicBezTo>
                      <a:pt x="117" y="31"/>
                      <a:pt x="109" y="20"/>
                      <a:pt x="102" y="19"/>
                    </a:cubicBezTo>
                    <a:cubicBezTo>
                      <a:pt x="111" y="28"/>
                      <a:pt x="125" y="33"/>
                      <a:pt x="126" y="45"/>
                    </a:cubicBezTo>
                    <a:cubicBezTo>
                      <a:pt x="129" y="47"/>
                      <a:pt x="130" y="50"/>
                      <a:pt x="134" y="53"/>
                    </a:cubicBezTo>
                    <a:cubicBezTo>
                      <a:pt x="135" y="53"/>
                      <a:pt x="136" y="53"/>
                      <a:pt x="138" y="53"/>
                    </a:cubicBezTo>
                    <a:cubicBezTo>
                      <a:pt x="139" y="53"/>
                      <a:pt x="140" y="53"/>
                      <a:pt x="141" y="53"/>
                    </a:cubicBezTo>
                    <a:cubicBezTo>
                      <a:pt x="143" y="54"/>
                      <a:pt x="145" y="56"/>
                      <a:pt x="148" y="57"/>
                    </a:cubicBezTo>
                    <a:cubicBezTo>
                      <a:pt x="149" y="59"/>
                      <a:pt x="150" y="61"/>
                      <a:pt x="152" y="60"/>
                    </a:cubicBezTo>
                    <a:cubicBezTo>
                      <a:pt x="155" y="63"/>
                      <a:pt x="158" y="65"/>
                      <a:pt x="162" y="68"/>
                    </a:cubicBezTo>
                    <a:cubicBezTo>
                      <a:pt x="161" y="65"/>
                      <a:pt x="158" y="63"/>
                      <a:pt x="157" y="62"/>
                    </a:cubicBezTo>
                    <a:cubicBezTo>
                      <a:pt x="161" y="60"/>
                      <a:pt x="165" y="63"/>
                      <a:pt x="170" y="63"/>
                    </a:cubicBezTo>
                    <a:cubicBezTo>
                      <a:pt x="168" y="62"/>
                      <a:pt x="166" y="61"/>
                      <a:pt x="167" y="60"/>
                    </a:cubicBezTo>
                    <a:cubicBezTo>
                      <a:pt x="169" y="61"/>
                      <a:pt x="170" y="62"/>
                      <a:pt x="172" y="61"/>
                    </a:cubicBezTo>
                    <a:cubicBezTo>
                      <a:pt x="172" y="58"/>
                      <a:pt x="169" y="60"/>
                      <a:pt x="170" y="58"/>
                    </a:cubicBezTo>
                    <a:cubicBezTo>
                      <a:pt x="179" y="63"/>
                      <a:pt x="182" y="70"/>
                      <a:pt x="184" y="77"/>
                    </a:cubicBezTo>
                    <a:cubicBezTo>
                      <a:pt x="183" y="77"/>
                      <a:pt x="182" y="77"/>
                      <a:pt x="181" y="77"/>
                    </a:cubicBezTo>
                    <a:cubicBezTo>
                      <a:pt x="186" y="79"/>
                      <a:pt x="189" y="85"/>
                      <a:pt x="190" y="89"/>
                    </a:cubicBezTo>
                    <a:cubicBezTo>
                      <a:pt x="188" y="87"/>
                      <a:pt x="187" y="89"/>
                      <a:pt x="187" y="86"/>
                    </a:cubicBezTo>
                    <a:cubicBezTo>
                      <a:pt x="184" y="89"/>
                      <a:pt x="191" y="92"/>
                      <a:pt x="188" y="95"/>
                    </a:cubicBezTo>
                    <a:cubicBezTo>
                      <a:pt x="185" y="92"/>
                      <a:pt x="185" y="87"/>
                      <a:pt x="181" y="89"/>
                    </a:cubicBezTo>
                    <a:cubicBezTo>
                      <a:pt x="183" y="91"/>
                      <a:pt x="185" y="93"/>
                      <a:pt x="185" y="95"/>
                    </a:cubicBezTo>
                    <a:cubicBezTo>
                      <a:pt x="180" y="91"/>
                      <a:pt x="177" y="85"/>
                      <a:pt x="171" y="86"/>
                    </a:cubicBezTo>
                    <a:cubicBezTo>
                      <a:pt x="176" y="90"/>
                      <a:pt x="180" y="94"/>
                      <a:pt x="185" y="95"/>
                    </a:cubicBezTo>
                    <a:cubicBezTo>
                      <a:pt x="185" y="96"/>
                      <a:pt x="184" y="97"/>
                      <a:pt x="182" y="98"/>
                    </a:cubicBezTo>
                    <a:cubicBezTo>
                      <a:pt x="184" y="101"/>
                      <a:pt x="190" y="103"/>
                      <a:pt x="188" y="107"/>
                    </a:cubicBezTo>
                    <a:cubicBezTo>
                      <a:pt x="183" y="101"/>
                      <a:pt x="176" y="97"/>
                      <a:pt x="168" y="93"/>
                    </a:cubicBezTo>
                    <a:cubicBezTo>
                      <a:pt x="166" y="89"/>
                      <a:pt x="172" y="90"/>
                      <a:pt x="168" y="86"/>
                    </a:cubicBezTo>
                    <a:cubicBezTo>
                      <a:pt x="159" y="87"/>
                      <a:pt x="153" y="74"/>
                      <a:pt x="144" y="70"/>
                    </a:cubicBezTo>
                    <a:cubicBezTo>
                      <a:pt x="145" y="70"/>
                      <a:pt x="144" y="71"/>
                      <a:pt x="143" y="70"/>
                    </a:cubicBezTo>
                    <a:cubicBezTo>
                      <a:pt x="142" y="72"/>
                      <a:pt x="143" y="74"/>
                      <a:pt x="144" y="75"/>
                    </a:cubicBezTo>
                    <a:cubicBezTo>
                      <a:pt x="139" y="71"/>
                      <a:pt x="135" y="68"/>
                      <a:pt x="130" y="66"/>
                    </a:cubicBezTo>
                    <a:cubicBezTo>
                      <a:pt x="136" y="71"/>
                      <a:pt x="142" y="76"/>
                      <a:pt x="148" y="80"/>
                    </a:cubicBezTo>
                    <a:cubicBezTo>
                      <a:pt x="147" y="81"/>
                      <a:pt x="146" y="80"/>
                      <a:pt x="145" y="79"/>
                    </a:cubicBezTo>
                    <a:cubicBezTo>
                      <a:pt x="144" y="79"/>
                      <a:pt x="143" y="78"/>
                      <a:pt x="142" y="80"/>
                    </a:cubicBezTo>
                    <a:cubicBezTo>
                      <a:pt x="146" y="84"/>
                      <a:pt x="151" y="89"/>
                      <a:pt x="155" y="89"/>
                    </a:cubicBezTo>
                    <a:cubicBezTo>
                      <a:pt x="154" y="90"/>
                      <a:pt x="153" y="91"/>
                      <a:pt x="152" y="91"/>
                    </a:cubicBezTo>
                    <a:cubicBezTo>
                      <a:pt x="155" y="94"/>
                      <a:pt x="162" y="97"/>
                      <a:pt x="159" y="102"/>
                    </a:cubicBezTo>
                    <a:cubicBezTo>
                      <a:pt x="163" y="104"/>
                      <a:pt x="167" y="110"/>
                      <a:pt x="171" y="111"/>
                    </a:cubicBezTo>
                    <a:cubicBezTo>
                      <a:pt x="168" y="109"/>
                      <a:pt x="167" y="105"/>
                      <a:pt x="171" y="105"/>
                    </a:cubicBezTo>
                    <a:cubicBezTo>
                      <a:pt x="169" y="104"/>
                      <a:pt x="168" y="100"/>
                      <a:pt x="166" y="102"/>
                    </a:cubicBezTo>
                    <a:cubicBezTo>
                      <a:pt x="168" y="103"/>
                      <a:pt x="168" y="108"/>
                      <a:pt x="166" y="106"/>
                    </a:cubicBezTo>
                    <a:cubicBezTo>
                      <a:pt x="165" y="105"/>
                      <a:pt x="161" y="103"/>
                      <a:pt x="162" y="101"/>
                    </a:cubicBezTo>
                    <a:cubicBezTo>
                      <a:pt x="163" y="100"/>
                      <a:pt x="164" y="101"/>
                      <a:pt x="165" y="100"/>
                    </a:cubicBezTo>
                    <a:cubicBezTo>
                      <a:pt x="161" y="97"/>
                      <a:pt x="157" y="93"/>
                      <a:pt x="158" y="88"/>
                    </a:cubicBezTo>
                    <a:cubicBezTo>
                      <a:pt x="159" y="88"/>
                      <a:pt x="159" y="88"/>
                      <a:pt x="159" y="88"/>
                    </a:cubicBezTo>
                    <a:cubicBezTo>
                      <a:pt x="160" y="90"/>
                      <a:pt x="161" y="91"/>
                      <a:pt x="162" y="92"/>
                    </a:cubicBezTo>
                    <a:cubicBezTo>
                      <a:pt x="161" y="93"/>
                      <a:pt x="161" y="96"/>
                      <a:pt x="163" y="94"/>
                    </a:cubicBezTo>
                    <a:cubicBezTo>
                      <a:pt x="163" y="94"/>
                      <a:pt x="163" y="93"/>
                      <a:pt x="163" y="93"/>
                    </a:cubicBezTo>
                    <a:cubicBezTo>
                      <a:pt x="172" y="101"/>
                      <a:pt x="182" y="110"/>
                      <a:pt x="188" y="118"/>
                    </a:cubicBezTo>
                    <a:cubicBezTo>
                      <a:pt x="190" y="121"/>
                      <a:pt x="192" y="123"/>
                      <a:pt x="195" y="126"/>
                    </a:cubicBezTo>
                    <a:cubicBezTo>
                      <a:pt x="196" y="128"/>
                      <a:pt x="198" y="130"/>
                      <a:pt x="199" y="132"/>
                    </a:cubicBezTo>
                    <a:cubicBezTo>
                      <a:pt x="199" y="131"/>
                      <a:pt x="200" y="131"/>
                      <a:pt x="200" y="131"/>
                    </a:cubicBezTo>
                    <a:cubicBezTo>
                      <a:pt x="202" y="133"/>
                      <a:pt x="204" y="134"/>
                      <a:pt x="206" y="136"/>
                    </a:cubicBezTo>
                    <a:cubicBezTo>
                      <a:pt x="206" y="136"/>
                      <a:pt x="206" y="137"/>
                      <a:pt x="206" y="137"/>
                    </a:cubicBezTo>
                    <a:cubicBezTo>
                      <a:pt x="205" y="138"/>
                      <a:pt x="204" y="136"/>
                      <a:pt x="204" y="135"/>
                    </a:cubicBezTo>
                    <a:cubicBezTo>
                      <a:pt x="203" y="134"/>
                      <a:pt x="202" y="133"/>
                      <a:pt x="201" y="133"/>
                    </a:cubicBezTo>
                    <a:cubicBezTo>
                      <a:pt x="201" y="137"/>
                      <a:pt x="205" y="137"/>
                      <a:pt x="205" y="141"/>
                    </a:cubicBezTo>
                    <a:cubicBezTo>
                      <a:pt x="203" y="140"/>
                      <a:pt x="202" y="136"/>
                      <a:pt x="200" y="137"/>
                    </a:cubicBezTo>
                    <a:cubicBezTo>
                      <a:pt x="202" y="139"/>
                      <a:pt x="202" y="140"/>
                      <a:pt x="200" y="140"/>
                    </a:cubicBezTo>
                    <a:cubicBezTo>
                      <a:pt x="205" y="143"/>
                      <a:pt x="210" y="145"/>
                      <a:pt x="215" y="148"/>
                    </a:cubicBezTo>
                    <a:cubicBezTo>
                      <a:pt x="210" y="144"/>
                      <a:pt x="208" y="141"/>
                      <a:pt x="207" y="137"/>
                    </a:cubicBezTo>
                    <a:cubicBezTo>
                      <a:pt x="218" y="146"/>
                      <a:pt x="229" y="154"/>
                      <a:pt x="237" y="164"/>
                    </a:cubicBezTo>
                    <a:cubicBezTo>
                      <a:pt x="242" y="163"/>
                      <a:pt x="247" y="166"/>
                      <a:pt x="249" y="171"/>
                    </a:cubicBezTo>
                    <a:cubicBezTo>
                      <a:pt x="241" y="175"/>
                      <a:pt x="232" y="158"/>
                      <a:pt x="224" y="158"/>
                    </a:cubicBezTo>
                    <a:cubicBezTo>
                      <a:pt x="233" y="168"/>
                      <a:pt x="244" y="179"/>
                      <a:pt x="254" y="189"/>
                    </a:cubicBezTo>
                    <a:cubicBezTo>
                      <a:pt x="251" y="187"/>
                      <a:pt x="247" y="185"/>
                      <a:pt x="244" y="186"/>
                    </a:cubicBezTo>
                    <a:cubicBezTo>
                      <a:pt x="243" y="185"/>
                      <a:pt x="246" y="183"/>
                      <a:pt x="243" y="181"/>
                    </a:cubicBezTo>
                    <a:cubicBezTo>
                      <a:pt x="231" y="173"/>
                      <a:pt x="219" y="160"/>
                      <a:pt x="208" y="152"/>
                    </a:cubicBezTo>
                    <a:cubicBezTo>
                      <a:pt x="210" y="154"/>
                      <a:pt x="211" y="156"/>
                      <a:pt x="211" y="158"/>
                    </a:cubicBezTo>
                    <a:cubicBezTo>
                      <a:pt x="210" y="157"/>
                      <a:pt x="209" y="155"/>
                      <a:pt x="207" y="155"/>
                    </a:cubicBezTo>
                    <a:cubicBezTo>
                      <a:pt x="206" y="154"/>
                      <a:pt x="205" y="153"/>
                      <a:pt x="204" y="151"/>
                    </a:cubicBezTo>
                    <a:cubicBezTo>
                      <a:pt x="205" y="151"/>
                      <a:pt x="206" y="151"/>
                      <a:pt x="207" y="150"/>
                    </a:cubicBezTo>
                    <a:cubicBezTo>
                      <a:pt x="206" y="149"/>
                      <a:pt x="206" y="149"/>
                      <a:pt x="206" y="149"/>
                    </a:cubicBezTo>
                    <a:cubicBezTo>
                      <a:pt x="207" y="149"/>
                      <a:pt x="207" y="149"/>
                      <a:pt x="207" y="149"/>
                    </a:cubicBezTo>
                    <a:cubicBezTo>
                      <a:pt x="205" y="146"/>
                      <a:pt x="203" y="146"/>
                      <a:pt x="202" y="145"/>
                    </a:cubicBezTo>
                    <a:cubicBezTo>
                      <a:pt x="200" y="144"/>
                      <a:pt x="199" y="143"/>
                      <a:pt x="198" y="142"/>
                    </a:cubicBezTo>
                    <a:cubicBezTo>
                      <a:pt x="199" y="141"/>
                      <a:pt x="199" y="140"/>
                      <a:pt x="199" y="140"/>
                    </a:cubicBezTo>
                    <a:cubicBezTo>
                      <a:pt x="195" y="136"/>
                      <a:pt x="191" y="137"/>
                      <a:pt x="188" y="135"/>
                    </a:cubicBezTo>
                    <a:cubicBezTo>
                      <a:pt x="190" y="137"/>
                      <a:pt x="193" y="141"/>
                      <a:pt x="196" y="143"/>
                    </a:cubicBezTo>
                    <a:cubicBezTo>
                      <a:pt x="195" y="143"/>
                      <a:pt x="195" y="143"/>
                      <a:pt x="195" y="143"/>
                    </a:cubicBezTo>
                    <a:cubicBezTo>
                      <a:pt x="191" y="141"/>
                      <a:pt x="185" y="134"/>
                      <a:pt x="179" y="132"/>
                    </a:cubicBezTo>
                    <a:cubicBezTo>
                      <a:pt x="183" y="131"/>
                      <a:pt x="177" y="127"/>
                      <a:pt x="177" y="124"/>
                    </a:cubicBezTo>
                    <a:cubicBezTo>
                      <a:pt x="175" y="126"/>
                      <a:pt x="173" y="125"/>
                      <a:pt x="171" y="123"/>
                    </a:cubicBezTo>
                    <a:cubicBezTo>
                      <a:pt x="168" y="121"/>
                      <a:pt x="166" y="119"/>
                      <a:pt x="166" y="122"/>
                    </a:cubicBezTo>
                    <a:cubicBezTo>
                      <a:pt x="166" y="124"/>
                      <a:pt x="172" y="124"/>
                      <a:pt x="170" y="129"/>
                    </a:cubicBezTo>
                    <a:cubicBezTo>
                      <a:pt x="166" y="127"/>
                      <a:pt x="157" y="120"/>
                      <a:pt x="157" y="115"/>
                    </a:cubicBezTo>
                    <a:cubicBezTo>
                      <a:pt x="159" y="117"/>
                      <a:pt x="160" y="116"/>
                      <a:pt x="160" y="115"/>
                    </a:cubicBezTo>
                    <a:cubicBezTo>
                      <a:pt x="161" y="114"/>
                      <a:pt x="162" y="113"/>
                      <a:pt x="163" y="114"/>
                    </a:cubicBezTo>
                    <a:cubicBezTo>
                      <a:pt x="155" y="108"/>
                      <a:pt x="144" y="100"/>
                      <a:pt x="138" y="92"/>
                    </a:cubicBezTo>
                    <a:cubicBezTo>
                      <a:pt x="136" y="92"/>
                      <a:pt x="136" y="92"/>
                      <a:pt x="136" y="93"/>
                    </a:cubicBezTo>
                    <a:cubicBezTo>
                      <a:pt x="136" y="93"/>
                      <a:pt x="136" y="94"/>
                      <a:pt x="135" y="93"/>
                    </a:cubicBezTo>
                    <a:cubicBezTo>
                      <a:pt x="135" y="89"/>
                      <a:pt x="130" y="86"/>
                      <a:pt x="126" y="84"/>
                    </a:cubicBezTo>
                    <a:cubicBezTo>
                      <a:pt x="125" y="86"/>
                      <a:pt x="131" y="85"/>
                      <a:pt x="128" y="88"/>
                    </a:cubicBezTo>
                    <a:cubicBezTo>
                      <a:pt x="112" y="76"/>
                      <a:pt x="103" y="64"/>
                      <a:pt x="88" y="53"/>
                    </a:cubicBezTo>
                    <a:cubicBezTo>
                      <a:pt x="88" y="54"/>
                      <a:pt x="91" y="56"/>
                      <a:pt x="88" y="57"/>
                    </a:cubicBezTo>
                    <a:cubicBezTo>
                      <a:pt x="83" y="50"/>
                      <a:pt x="82" y="50"/>
                      <a:pt x="75" y="46"/>
                    </a:cubicBezTo>
                    <a:cubicBezTo>
                      <a:pt x="79" y="45"/>
                      <a:pt x="73" y="43"/>
                      <a:pt x="77" y="42"/>
                    </a:cubicBezTo>
                    <a:cubicBezTo>
                      <a:pt x="74" y="42"/>
                      <a:pt x="73" y="40"/>
                      <a:pt x="71" y="39"/>
                    </a:cubicBezTo>
                    <a:cubicBezTo>
                      <a:pt x="69" y="37"/>
                      <a:pt x="67" y="35"/>
                      <a:pt x="64" y="37"/>
                    </a:cubicBezTo>
                    <a:cubicBezTo>
                      <a:pt x="65" y="41"/>
                      <a:pt x="76" y="46"/>
                      <a:pt x="69" y="46"/>
                    </a:cubicBezTo>
                    <a:cubicBezTo>
                      <a:pt x="70" y="49"/>
                      <a:pt x="71" y="48"/>
                      <a:pt x="72" y="47"/>
                    </a:cubicBezTo>
                    <a:cubicBezTo>
                      <a:pt x="73" y="47"/>
                      <a:pt x="74" y="47"/>
                      <a:pt x="75" y="47"/>
                    </a:cubicBezTo>
                    <a:cubicBezTo>
                      <a:pt x="73" y="51"/>
                      <a:pt x="79" y="51"/>
                      <a:pt x="79" y="54"/>
                    </a:cubicBezTo>
                    <a:cubicBezTo>
                      <a:pt x="77" y="52"/>
                      <a:pt x="76" y="52"/>
                      <a:pt x="74" y="52"/>
                    </a:cubicBezTo>
                    <a:cubicBezTo>
                      <a:pt x="86" y="66"/>
                      <a:pt x="102" y="76"/>
                      <a:pt x="118" y="98"/>
                    </a:cubicBezTo>
                    <a:cubicBezTo>
                      <a:pt x="117" y="96"/>
                      <a:pt x="116" y="97"/>
                      <a:pt x="116" y="98"/>
                    </a:cubicBezTo>
                    <a:cubicBezTo>
                      <a:pt x="115" y="99"/>
                      <a:pt x="115" y="100"/>
                      <a:pt x="114" y="99"/>
                    </a:cubicBezTo>
                    <a:cubicBezTo>
                      <a:pt x="113" y="95"/>
                      <a:pt x="107" y="96"/>
                      <a:pt x="108" y="92"/>
                    </a:cubicBezTo>
                    <a:cubicBezTo>
                      <a:pt x="109" y="94"/>
                      <a:pt x="111" y="95"/>
                      <a:pt x="112" y="94"/>
                    </a:cubicBezTo>
                    <a:cubicBezTo>
                      <a:pt x="113" y="90"/>
                      <a:pt x="105" y="91"/>
                      <a:pt x="109" y="88"/>
                    </a:cubicBezTo>
                    <a:cubicBezTo>
                      <a:pt x="93" y="78"/>
                      <a:pt x="79" y="61"/>
                      <a:pt x="63" y="53"/>
                    </a:cubicBezTo>
                    <a:cubicBezTo>
                      <a:pt x="77" y="68"/>
                      <a:pt x="93" y="78"/>
                      <a:pt x="106" y="92"/>
                    </a:cubicBezTo>
                    <a:cubicBezTo>
                      <a:pt x="94" y="89"/>
                      <a:pt x="84" y="77"/>
                      <a:pt x="73" y="71"/>
                    </a:cubicBezTo>
                    <a:cubicBezTo>
                      <a:pt x="76" y="75"/>
                      <a:pt x="75" y="74"/>
                      <a:pt x="73" y="73"/>
                    </a:cubicBezTo>
                    <a:cubicBezTo>
                      <a:pt x="71" y="73"/>
                      <a:pt x="70" y="73"/>
                      <a:pt x="70" y="74"/>
                    </a:cubicBezTo>
                    <a:cubicBezTo>
                      <a:pt x="72" y="73"/>
                      <a:pt x="75" y="77"/>
                      <a:pt x="74" y="79"/>
                    </a:cubicBezTo>
                    <a:cubicBezTo>
                      <a:pt x="69" y="74"/>
                      <a:pt x="64" y="73"/>
                      <a:pt x="63" y="65"/>
                    </a:cubicBezTo>
                    <a:cubicBezTo>
                      <a:pt x="56" y="61"/>
                      <a:pt x="50" y="56"/>
                      <a:pt x="43" y="51"/>
                    </a:cubicBezTo>
                    <a:cubicBezTo>
                      <a:pt x="39" y="56"/>
                      <a:pt x="48" y="58"/>
                      <a:pt x="51" y="61"/>
                    </a:cubicBezTo>
                    <a:cubicBezTo>
                      <a:pt x="57" y="67"/>
                      <a:pt x="63" y="76"/>
                      <a:pt x="69" y="77"/>
                    </a:cubicBezTo>
                    <a:cubicBezTo>
                      <a:pt x="68" y="79"/>
                      <a:pt x="70" y="80"/>
                      <a:pt x="68" y="82"/>
                    </a:cubicBezTo>
                    <a:cubicBezTo>
                      <a:pt x="52" y="66"/>
                      <a:pt x="39" y="54"/>
                      <a:pt x="25" y="42"/>
                    </a:cubicBezTo>
                    <a:cubicBezTo>
                      <a:pt x="21" y="43"/>
                      <a:pt x="18" y="41"/>
                      <a:pt x="15" y="38"/>
                    </a:cubicBezTo>
                    <a:cubicBezTo>
                      <a:pt x="12" y="35"/>
                      <a:pt x="9" y="32"/>
                      <a:pt x="5" y="33"/>
                    </a:cubicBezTo>
                    <a:cubicBezTo>
                      <a:pt x="18" y="48"/>
                      <a:pt x="27" y="48"/>
                      <a:pt x="33" y="60"/>
                    </a:cubicBezTo>
                    <a:cubicBezTo>
                      <a:pt x="45" y="64"/>
                      <a:pt x="53" y="76"/>
                      <a:pt x="64" y="87"/>
                    </a:cubicBezTo>
                    <a:cubicBezTo>
                      <a:pt x="63" y="87"/>
                      <a:pt x="62" y="86"/>
                      <a:pt x="62" y="86"/>
                    </a:cubicBezTo>
                    <a:cubicBezTo>
                      <a:pt x="64" y="88"/>
                      <a:pt x="66" y="88"/>
                      <a:pt x="68" y="90"/>
                    </a:cubicBezTo>
                    <a:cubicBezTo>
                      <a:pt x="64" y="93"/>
                      <a:pt x="72" y="96"/>
                      <a:pt x="69" y="100"/>
                    </a:cubicBezTo>
                    <a:cubicBezTo>
                      <a:pt x="66" y="96"/>
                      <a:pt x="62" y="92"/>
                      <a:pt x="59" y="89"/>
                    </a:cubicBezTo>
                    <a:cubicBezTo>
                      <a:pt x="53" y="84"/>
                      <a:pt x="41" y="73"/>
                      <a:pt x="38" y="77"/>
                    </a:cubicBezTo>
                    <a:cubicBezTo>
                      <a:pt x="42" y="81"/>
                      <a:pt x="54" y="91"/>
                      <a:pt x="56" y="97"/>
                    </a:cubicBezTo>
                    <a:cubicBezTo>
                      <a:pt x="36" y="79"/>
                      <a:pt x="22" y="63"/>
                      <a:pt x="0" y="53"/>
                    </a:cubicBezTo>
                    <a:cubicBezTo>
                      <a:pt x="8" y="62"/>
                      <a:pt x="15" y="73"/>
                      <a:pt x="25" y="82"/>
                    </a:cubicBezTo>
                    <a:cubicBezTo>
                      <a:pt x="29" y="85"/>
                      <a:pt x="34" y="87"/>
                      <a:pt x="38" y="91"/>
                    </a:cubicBezTo>
                    <a:cubicBezTo>
                      <a:pt x="39" y="92"/>
                      <a:pt x="38" y="94"/>
                      <a:pt x="39" y="96"/>
                    </a:cubicBezTo>
                    <a:cubicBezTo>
                      <a:pt x="44" y="102"/>
                      <a:pt x="54" y="108"/>
                      <a:pt x="59" y="115"/>
                    </a:cubicBezTo>
                    <a:cubicBezTo>
                      <a:pt x="65" y="122"/>
                      <a:pt x="74" y="128"/>
                      <a:pt x="77" y="136"/>
                    </a:cubicBezTo>
                    <a:cubicBezTo>
                      <a:pt x="75" y="136"/>
                      <a:pt x="74" y="132"/>
                      <a:pt x="72" y="133"/>
                    </a:cubicBezTo>
                    <a:cubicBezTo>
                      <a:pt x="73" y="136"/>
                      <a:pt x="76" y="136"/>
                      <a:pt x="78" y="138"/>
                    </a:cubicBezTo>
                    <a:cubicBezTo>
                      <a:pt x="82" y="142"/>
                      <a:pt x="85" y="149"/>
                      <a:pt x="90" y="153"/>
                    </a:cubicBezTo>
                    <a:cubicBezTo>
                      <a:pt x="90" y="153"/>
                      <a:pt x="92" y="153"/>
                      <a:pt x="94" y="154"/>
                    </a:cubicBezTo>
                    <a:cubicBezTo>
                      <a:pt x="100" y="159"/>
                      <a:pt x="104" y="166"/>
                      <a:pt x="110" y="170"/>
                    </a:cubicBezTo>
                    <a:cubicBezTo>
                      <a:pt x="108" y="170"/>
                      <a:pt x="107" y="171"/>
                      <a:pt x="108" y="173"/>
                    </a:cubicBezTo>
                    <a:cubicBezTo>
                      <a:pt x="109" y="173"/>
                      <a:pt x="110" y="172"/>
                      <a:pt x="110" y="172"/>
                    </a:cubicBezTo>
                    <a:cubicBezTo>
                      <a:pt x="112" y="172"/>
                      <a:pt x="113" y="171"/>
                      <a:pt x="114" y="172"/>
                    </a:cubicBezTo>
                    <a:cubicBezTo>
                      <a:pt x="121" y="180"/>
                      <a:pt x="129" y="193"/>
                      <a:pt x="138" y="195"/>
                    </a:cubicBezTo>
                    <a:cubicBezTo>
                      <a:pt x="138" y="197"/>
                      <a:pt x="139" y="197"/>
                      <a:pt x="140" y="197"/>
                    </a:cubicBezTo>
                    <a:cubicBezTo>
                      <a:pt x="141" y="197"/>
                      <a:pt x="143" y="197"/>
                      <a:pt x="144" y="198"/>
                    </a:cubicBezTo>
                    <a:cubicBezTo>
                      <a:pt x="141" y="204"/>
                      <a:pt x="155" y="213"/>
                      <a:pt x="159" y="213"/>
                    </a:cubicBezTo>
                    <a:cubicBezTo>
                      <a:pt x="157" y="222"/>
                      <a:pt x="173" y="225"/>
                      <a:pt x="173" y="231"/>
                    </a:cubicBezTo>
                    <a:cubicBezTo>
                      <a:pt x="174" y="229"/>
                      <a:pt x="175" y="229"/>
                      <a:pt x="176" y="229"/>
                    </a:cubicBezTo>
                    <a:cubicBezTo>
                      <a:pt x="176" y="229"/>
                      <a:pt x="177" y="230"/>
                      <a:pt x="177" y="229"/>
                    </a:cubicBezTo>
                    <a:cubicBezTo>
                      <a:pt x="176" y="224"/>
                      <a:pt x="165" y="219"/>
                      <a:pt x="164" y="214"/>
                    </a:cubicBezTo>
                    <a:cubicBezTo>
                      <a:pt x="173" y="219"/>
                      <a:pt x="181" y="228"/>
                      <a:pt x="189" y="236"/>
                    </a:cubicBezTo>
                    <a:cubicBezTo>
                      <a:pt x="189" y="236"/>
                      <a:pt x="189" y="236"/>
                      <a:pt x="189" y="237"/>
                    </a:cubicBezTo>
                    <a:cubicBezTo>
                      <a:pt x="190" y="236"/>
                      <a:pt x="190" y="236"/>
                      <a:pt x="190" y="236"/>
                    </a:cubicBezTo>
                    <a:cubicBezTo>
                      <a:pt x="192" y="238"/>
                      <a:pt x="193" y="239"/>
                      <a:pt x="195" y="240"/>
                    </a:cubicBezTo>
                    <a:cubicBezTo>
                      <a:pt x="196" y="241"/>
                      <a:pt x="196" y="243"/>
                      <a:pt x="197" y="244"/>
                    </a:cubicBezTo>
                    <a:cubicBezTo>
                      <a:pt x="192" y="243"/>
                      <a:pt x="190" y="238"/>
                      <a:pt x="186" y="236"/>
                    </a:cubicBezTo>
                    <a:cubicBezTo>
                      <a:pt x="184" y="234"/>
                      <a:pt x="181" y="231"/>
                      <a:pt x="179" y="229"/>
                    </a:cubicBezTo>
                    <a:cubicBezTo>
                      <a:pt x="177" y="231"/>
                      <a:pt x="179" y="233"/>
                      <a:pt x="177" y="235"/>
                    </a:cubicBezTo>
                    <a:cubicBezTo>
                      <a:pt x="180" y="239"/>
                      <a:pt x="187" y="242"/>
                      <a:pt x="187" y="246"/>
                    </a:cubicBezTo>
                    <a:cubicBezTo>
                      <a:pt x="186" y="245"/>
                      <a:pt x="185" y="244"/>
                      <a:pt x="184" y="245"/>
                    </a:cubicBezTo>
                    <a:cubicBezTo>
                      <a:pt x="186" y="247"/>
                      <a:pt x="188" y="246"/>
                      <a:pt x="188" y="244"/>
                    </a:cubicBezTo>
                    <a:cubicBezTo>
                      <a:pt x="193" y="245"/>
                      <a:pt x="194" y="249"/>
                      <a:pt x="198" y="250"/>
                    </a:cubicBezTo>
                    <a:cubicBezTo>
                      <a:pt x="201" y="252"/>
                      <a:pt x="204" y="254"/>
                      <a:pt x="206" y="255"/>
                    </a:cubicBezTo>
                    <a:cubicBezTo>
                      <a:pt x="207" y="258"/>
                      <a:pt x="207" y="262"/>
                      <a:pt x="206" y="264"/>
                    </a:cubicBezTo>
                    <a:cubicBezTo>
                      <a:pt x="209" y="270"/>
                      <a:pt x="217" y="269"/>
                      <a:pt x="223" y="276"/>
                    </a:cubicBezTo>
                    <a:cubicBezTo>
                      <a:pt x="223" y="279"/>
                      <a:pt x="222" y="277"/>
                      <a:pt x="220" y="280"/>
                    </a:cubicBezTo>
                    <a:cubicBezTo>
                      <a:pt x="224" y="288"/>
                      <a:pt x="232" y="288"/>
                      <a:pt x="238" y="290"/>
                    </a:cubicBezTo>
                    <a:cubicBezTo>
                      <a:pt x="235" y="280"/>
                      <a:pt x="217" y="274"/>
                      <a:pt x="216" y="264"/>
                    </a:cubicBezTo>
                    <a:cubicBezTo>
                      <a:pt x="229" y="279"/>
                      <a:pt x="248" y="292"/>
                      <a:pt x="248" y="299"/>
                    </a:cubicBezTo>
                    <a:cubicBezTo>
                      <a:pt x="244" y="296"/>
                      <a:pt x="241" y="290"/>
                      <a:pt x="238" y="293"/>
                    </a:cubicBezTo>
                    <a:cubicBezTo>
                      <a:pt x="243" y="294"/>
                      <a:pt x="238" y="295"/>
                      <a:pt x="239" y="297"/>
                    </a:cubicBezTo>
                    <a:cubicBezTo>
                      <a:pt x="240" y="304"/>
                      <a:pt x="248" y="308"/>
                      <a:pt x="254" y="312"/>
                    </a:cubicBezTo>
                    <a:cubicBezTo>
                      <a:pt x="258" y="310"/>
                      <a:pt x="250" y="303"/>
                      <a:pt x="249" y="299"/>
                    </a:cubicBezTo>
                    <a:cubicBezTo>
                      <a:pt x="255" y="306"/>
                      <a:pt x="262" y="309"/>
                      <a:pt x="267" y="320"/>
                    </a:cubicBezTo>
                    <a:cubicBezTo>
                      <a:pt x="265" y="321"/>
                      <a:pt x="263" y="319"/>
                      <a:pt x="261" y="317"/>
                    </a:cubicBezTo>
                    <a:cubicBezTo>
                      <a:pt x="259" y="316"/>
                      <a:pt x="257" y="314"/>
                      <a:pt x="255" y="315"/>
                    </a:cubicBezTo>
                    <a:cubicBezTo>
                      <a:pt x="256" y="315"/>
                      <a:pt x="256" y="316"/>
                      <a:pt x="256" y="316"/>
                    </a:cubicBezTo>
                    <a:cubicBezTo>
                      <a:pt x="252" y="312"/>
                      <a:pt x="247" y="309"/>
                      <a:pt x="245" y="309"/>
                    </a:cubicBezTo>
                    <a:cubicBezTo>
                      <a:pt x="250" y="314"/>
                      <a:pt x="257" y="323"/>
                      <a:pt x="263" y="325"/>
                    </a:cubicBezTo>
                    <a:cubicBezTo>
                      <a:pt x="270" y="334"/>
                      <a:pt x="278" y="341"/>
                      <a:pt x="283" y="346"/>
                    </a:cubicBezTo>
                    <a:cubicBezTo>
                      <a:pt x="285" y="343"/>
                      <a:pt x="285" y="346"/>
                      <a:pt x="289" y="347"/>
                    </a:cubicBezTo>
                    <a:cubicBezTo>
                      <a:pt x="282" y="340"/>
                      <a:pt x="275" y="336"/>
                      <a:pt x="273" y="326"/>
                    </a:cubicBezTo>
                    <a:cubicBezTo>
                      <a:pt x="274" y="325"/>
                      <a:pt x="275" y="324"/>
                      <a:pt x="276" y="324"/>
                    </a:cubicBezTo>
                    <a:cubicBezTo>
                      <a:pt x="276" y="325"/>
                      <a:pt x="277" y="325"/>
                      <a:pt x="277" y="326"/>
                    </a:cubicBezTo>
                    <a:cubicBezTo>
                      <a:pt x="273" y="327"/>
                      <a:pt x="278" y="327"/>
                      <a:pt x="278" y="327"/>
                    </a:cubicBezTo>
                    <a:cubicBezTo>
                      <a:pt x="279" y="328"/>
                      <a:pt x="279" y="329"/>
                      <a:pt x="280" y="331"/>
                    </a:cubicBezTo>
                    <a:cubicBezTo>
                      <a:pt x="280" y="332"/>
                      <a:pt x="280" y="332"/>
                      <a:pt x="281" y="332"/>
                    </a:cubicBezTo>
                    <a:cubicBezTo>
                      <a:pt x="281" y="332"/>
                      <a:pt x="282" y="331"/>
                      <a:pt x="282" y="332"/>
                    </a:cubicBezTo>
                    <a:cubicBezTo>
                      <a:pt x="281" y="334"/>
                      <a:pt x="281" y="334"/>
                      <a:pt x="281" y="334"/>
                    </a:cubicBezTo>
                    <a:cubicBezTo>
                      <a:pt x="289" y="344"/>
                      <a:pt x="306" y="355"/>
                      <a:pt x="313" y="368"/>
                    </a:cubicBezTo>
                    <a:cubicBezTo>
                      <a:pt x="310" y="368"/>
                      <a:pt x="312" y="370"/>
                      <a:pt x="312" y="371"/>
                    </a:cubicBezTo>
                    <a:cubicBezTo>
                      <a:pt x="309" y="367"/>
                      <a:pt x="305" y="363"/>
                      <a:pt x="300" y="363"/>
                    </a:cubicBezTo>
                    <a:cubicBezTo>
                      <a:pt x="300" y="362"/>
                      <a:pt x="300" y="362"/>
                      <a:pt x="300" y="362"/>
                    </a:cubicBezTo>
                    <a:cubicBezTo>
                      <a:pt x="300" y="356"/>
                      <a:pt x="291" y="348"/>
                      <a:pt x="285" y="351"/>
                    </a:cubicBezTo>
                    <a:cubicBezTo>
                      <a:pt x="291" y="360"/>
                      <a:pt x="299" y="365"/>
                      <a:pt x="305" y="368"/>
                    </a:cubicBezTo>
                    <a:cubicBezTo>
                      <a:pt x="306" y="368"/>
                      <a:pt x="306" y="368"/>
                      <a:pt x="306" y="368"/>
                    </a:cubicBezTo>
                    <a:cubicBezTo>
                      <a:pt x="304" y="370"/>
                      <a:pt x="304" y="371"/>
                      <a:pt x="304" y="372"/>
                    </a:cubicBezTo>
                    <a:cubicBezTo>
                      <a:pt x="296" y="364"/>
                      <a:pt x="288" y="356"/>
                      <a:pt x="279" y="350"/>
                    </a:cubicBezTo>
                    <a:cubicBezTo>
                      <a:pt x="276" y="351"/>
                      <a:pt x="281" y="355"/>
                      <a:pt x="278" y="353"/>
                    </a:cubicBezTo>
                    <a:cubicBezTo>
                      <a:pt x="269" y="345"/>
                      <a:pt x="256" y="325"/>
                      <a:pt x="248" y="327"/>
                    </a:cubicBezTo>
                    <a:cubicBezTo>
                      <a:pt x="272" y="353"/>
                      <a:pt x="304" y="383"/>
                      <a:pt x="330" y="410"/>
                    </a:cubicBezTo>
                    <a:cubicBezTo>
                      <a:pt x="349" y="429"/>
                      <a:pt x="372" y="448"/>
                      <a:pt x="391" y="465"/>
                    </a:cubicBezTo>
                    <a:cubicBezTo>
                      <a:pt x="421" y="490"/>
                      <a:pt x="456" y="510"/>
                      <a:pt x="485" y="537"/>
                    </a:cubicBezTo>
                    <a:cubicBezTo>
                      <a:pt x="549" y="593"/>
                      <a:pt x="608" y="650"/>
                      <a:pt x="664" y="711"/>
                    </a:cubicBezTo>
                    <a:cubicBezTo>
                      <a:pt x="684" y="732"/>
                      <a:pt x="698" y="753"/>
                      <a:pt x="718" y="774"/>
                    </a:cubicBezTo>
                    <a:cubicBezTo>
                      <a:pt x="730" y="788"/>
                      <a:pt x="750" y="800"/>
                      <a:pt x="762" y="809"/>
                    </a:cubicBezTo>
                    <a:cubicBezTo>
                      <a:pt x="777" y="819"/>
                      <a:pt x="789" y="831"/>
                      <a:pt x="802" y="835"/>
                    </a:cubicBezTo>
                    <a:cubicBezTo>
                      <a:pt x="813" y="839"/>
                      <a:pt x="821" y="834"/>
                      <a:pt x="831" y="834"/>
                    </a:cubicBezTo>
                    <a:cubicBezTo>
                      <a:pt x="829" y="831"/>
                      <a:pt x="824" y="832"/>
                      <a:pt x="825" y="828"/>
                    </a:cubicBezTo>
                    <a:cubicBezTo>
                      <a:pt x="830" y="826"/>
                      <a:pt x="832" y="824"/>
                      <a:pt x="833" y="827"/>
                    </a:cubicBezTo>
                    <a:cubicBezTo>
                      <a:pt x="836" y="825"/>
                      <a:pt x="842" y="824"/>
                      <a:pt x="842" y="821"/>
                    </a:cubicBezTo>
                    <a:cubicBezTo>
                      <a:pt x="837" y="820"/>
                      <a:pt x="838" y="813"/>
                      <a:pt x="833" y="812"/>
                    </a:cubicBezTo>
                    <a:cubicBezTo>
                      <a:pt x="838" y="810"/>
                      <a:pt x="832" y="807"/>
                      <a:pt x="833" y="805"/>
                    </a:cubicBezTo>
                    <a:cubicBezTo>
                      <a:pt x="834" y="805"/>
                      <a:pt x="835" y="805"/>
                      <a:pt x="836" y="805"/>
                    </a:cubicBezTo>
                    <a:cubicBezTo>
                      <a:pt x="839" y="805"/>
                      <a:pt x="843" y="805"/>
                      <a:pt x="843" y="802"/>
                    </a:cubicBezTo>
                    <a:cubicBezTo>
                      <a:pt x="842" y="799"/>
                      <a:pt x="829" y="798"/>
                      <a:pt x="832" y="790"/>
                    </a:cubicBezTo>
                    <a:cubicBezTo>
                      <a:pt x="834" y="790"/>
                      <a:pt x="835" y="792"/>
                      <a:pt x="837" y="794"/>
                    </a:cubicBezTo>
                    <a:cubicBezTo>
                      <a:pt x="838" y="790"/>
                      <a:pt x="841" y="791"/>
                      <a:pt x="843" y="792"/>
                    </a:cubicBezTo>
                    <a:cubicBezTo>
                      <a:pt x="845" y="793"/>
                      <a:pt x="847" y="793"/>
                      <a:pt x="849" y="792"/>
                    </a:cubicBezTo>
                    <a:cubicBezTo>
                      <a:pt x="850" y="787"/>
                      <a:pt x="850" y="780"/>
                      <a:pt x="856" y="777"/>
                    </a:cubicBezTo>
                    <a:cubicBezTo>
                      <a:pt x="859" y="756"/>
                      <a:pt x="829" y="731"/>
                      <a:pt x="815" y="713"/>
                    </a:cubicBezTo>
                    <a:cubicBezTo>
                      <a:pt x="815" y="715"/>
                      <a:pt x="818" y="717"/>
                      <a:pt x="816" y="719"/>
                    </a:cubicBezTo>
                    <a:cubicBezTo>
                      <a:pt x="808" y="710"/>
                      <a:pt x="799" y="700"/>
                      <a:pt x="792" y="690"/>
                    </a:cubicBezTo>
                    <a:cubicBezTo>
                      <a:pt x="798" y="694"/>
                      <a:pt x="804" y="697"/>
                      <a:pt x="810" y="698"/>
                    </a:cubicBezTo>
                    <a:cubicBezTo>
                      <a:pt x="821" y="700"/>
                      <a:pt x="841" y="694"/>
                      <a:pt x="851" y="685"/>
                    </a:cubicBezTo>
                    <a:moveTo>
                      <a:pt x="129" y="42"/>
                    </a:moveTo>
                    <a:cubicBezTo>
                      <a:pt x="131" y="44"/>
                      <a:pt x="132" y="45"/>
                      <a:pt x="132" y="47"/>
                    </a:cubicBezTo>
                    <a:cubicBezTo>
                      <a:pt x="130" y="49"/>
                      <a:pt x="127" y="44"/>
                      <a:pt x="129" y="42"/>
                    </a:cubicBezTo>
                    <a:moveTo>
                      <a:pt x="162" y="48"/>
                    </a:moveTo>
                    <a:cubicBezTo>
                      <a:pt x="163" y="51"/>
                      <a:pt x="165" y="49"/>
                      <a:pt x="166" y="51"/>
                    </a:cubicBezTo>
                    <a:cubicBezTo>
                      <a:pt x="165" y="55"/>
                      <a:pt x="158" y="51"/>
                      <a:pt x="162" y="48"/>
                    </a:cubicBezTo>
                    <a:moveTo>
                      <a:pt x="156" y="49"/>
                    </a:moveTo>
                    <a:cubicBezTo>
                      <a:pt x="152" y="47"/>
                      <a:pt x="149" y="49"/>
                      <a:pt x="146" y="45"/>
                    </a:cubicBezTo>
                    <a:cubicBezTo>
                      <a:pt x="149" y="44"/>
                      <a:pt x="152" y="44"/>
                      <a:pt x="156" y="49"/>
                    </a:cubicBezTo>
                    <a:moveTo>
                      <a:pt x="154" y="56"/>
                    </a:moveTo>
                    <a:cubicBezTo>
                      <a:pt x="149" y="55"/>
                      <a:pt x="148" y="55"/>
                      <a:pt x="143" y="49"/>
                    </a:cubicBezTo>
                    <a:cubicBezTo>
                      <a:pt x="148" y="44"/>
                      <a:pt x="154" y="56"/>
                      <a:pt x="160" y="60"/>
                    </a:cubicBezTo>
                    <a:cubicBezTo>
                      <a:pt x="158" y="62"/>
                      <a:pt x="152" y="59"/>
                      <a:pt x="154" y="56"/>
                    </a:cubicBezTo>
                    <a:moveTo>
                      <a:pt x="163" y="58"/>
                    </a:moveTo>
                    <a:cubicBezTo>
                      <a:pt x="161" y="57"/>
                      <a:pt x="162" y="56"/>
                      <a:pt x="160" y="54"/>
                    </a:cubicBezTo>
                    <a:cubicBezTo>
                      <a:pt x="162" y="53"/>
                      <a:pt x="163" y="55"/>
                      <a:pt x="164" y="56"/>
                    </a:cubicBezTo>
                    <a:cubicBezTo>
                      <a:pt x="165" y="57"/>
                      <a:pt x="165" y="58"/>
                      <a:pt x="166" y="57"/>
                    </a:cubicBezTo>
                    <a:cubicBezTo>
                      <a:pt x="168" y="59"/>
                      <a:pt x="164" y="59"/>
                      <a:pt x="163" y="58"/>
                    </a:cubicBezTo>
                    <a:moveTo>
                      <a:pt x="166" y="48"/>
                    </a:moveTo>
                    <a:cubicBezTo>
                      <a:pt x="163" y="47"/>
                      <a:pt x="168" y="45"/>
                      <a:pt x="165" y="44"/>
                    </a:cubicBezTo>
                    <a:cubicBezTo>
                      <a:pt x="166" y="42"/>
                      <a:pt x="168" y="44"/>
                      <a:pt x="170" y="46"/>
                    </a:cubicBezTo>
                    <a:cubicBezTo>
                      <a:pt x="169" y="46"/>
                      <a:pt x="167" y="47"/>
                      <a:pt x="166" y="48"/>
                    </a:cubicBezTo>
                    <a:moveTo>
                      <a:pt x="177" y="43"/>
                    </a:moveTo>
                    <a:cubicBezTo>
                      <a:pt x="174" y="47"/>
                      <a:pt x="173" y="42"/>
                      <a:pt x="172" y="39"/>
                    </a:cubicBezTo>
                    <a:cubicBezTo>
                      <a:pt x="174" y="38"/>
                      <a:pt x="176" y="42"/>
                      <a:pt x="177" y="43"/>
                    </a:cubicBezTo>
                    <a:moveTo>
                      <a:pt x="177" y="56"/>
                    </a:moveTo>
                    <a:cubicBezTo>
                      <a:pt x="175" y="54"/>
                      <a:pt x="174" y="53"/>
                      <a:pt x="172" y="51"/>
                    </a:cubicBezTo>
                    <a:cubicBezTo>
                      <a:pt x="173" y="50"/>
                      <a:pt x="174" y="51"/>
                      <a:pt x="175" y="51"/>
                    </a:cubicBezTo>
                    <a:cubicBezTo>
                      <a:pt x="176" y="52"/>
                      <a:pt x="177" y="52"/>
                      <a:pt x="178" y="50"/>
                    </a:cubicBezTo>
                    <a:cubicBezTo>
                      <a:pt x="180" y="52"/>
                      <a:pt x="179" y="54"/>
                      <a:pt x="177" y="56"/>
                    </a:cubicBezTo>
                    <a:moveTo>
                      <a:pt x="156" y="88"/>
                    </a:moveTo>
                    <a:cubicBezTo>
                      <a:pt x="154" y="87"/>
                      <a:pt x="151" y="87"/>
                      <a:pt x="149" y="83"/>
                    </a:cubicBezTo>
                    <a:cubicBezTo>
                      <a:pt x="150" y="82"/>
                      <a:pt x="151" y="82"/>
                      <a:pt x="152" y="82"/>
                    </a:cubicBezTo>
                    <a:cubicBezTo>
                      <a:pt x="153" y="83"/>
                      <a:pt x="154" y="84"/>
                      <a:pt x="156" y="86"/>
                    </a:cubicBezTo>
                    <a:cubicBezTo>
                      <a:pt x="156" y="86"/>
                      <a:pt x="157" y="87"/>
                      <a:pt x="156" y="88"/>
                    </a:cubicBezTo>
                    <a:moveTo>
                      <a:pt x="185" y="26"/>
                    </a:moveTo>
                    <a:cubicBezTo>
                      <a:pt x="194" y="28"/>
                      <a:pt x="198" y="35"/>
                      <a:pt x="207" y="44"/>
                    </a:cubicBezTo>
                    <a:cubicBezTo>
                      <a:pt x="199" y="42"/>
                      <a:pt x="191" y="34"/>
                      <a:pt x="185" y="26"/>
                    </a:cubicBezTo>
                    <a:moveTo>
                      <a:pt x="232" y="155"/>
                    </a:moveTo>
                    <a:cubicBezTo>
                      <a:pt x="226" y="148"/>
                      <a:pt x="219" y="147"/>
                      <a:pt x="212" y="137"/>
                    </a:cubicBezTo>
                    <a:cubicBezTo>
                      <a:pt x="216" y="138"/>
                      <a:pt x="224" y="144"/>
                      <a:pt x="229" y="149"/>
                    </a:cubicBezTo>
                    <a:cubicBezTo>
                      <a:pt x="231" y="151"/>
                      <a:pt x="235" y="153"/>
                      <a:pt x="232" y="155"/>
                    </a:cubicBezTo>
                    <a:moveTo>
                      <a:pt x="26" y="46"/>
                    </a:moveTo>
                    <a:cubicBezTo>
                      <a:pt x="27" y="45"/>
                      <a:pt x="28" y="46"/>
                      <a:pt x="28" y="47"/>
                    </a:cubicBezTo>
                    <a:cubicBezTo>
                      <a:pt x="29" y="48"/>
                      <a:pt x="28" y="49"/>
                      <a:pt x="26" y="46"/>
                    </a:cubicBezTo>
                    <a:moveTo>
                      <a:pt x="57" y="76"/>
                    </a:moveTo>
                    <a:cubicBezTo>
                      <a:pt x="59" y="76"/>
                      <a:pt x="59" y="76"/>
                      <a:pt x="59" y="77"/>
                    </a:cubicBezTo>
                    <a:cubicBezTo>
                      <a:pt x="59" y="78"/>
                      <a:pt x="58" y="79"/>
                      <a:pt x="57" y="76"/>
                    </a:cubicBezTo>
                    <a:moveTo>
                      <a:pt x="72" y="97"/>
                    </a:moveTo>
                    <a:cubicBezTo>
                      <a:pt x="70" y="98"/>
                      <a:pt x="70" y="94"/>
                      <a:pt x="69" y="94"/>
                    </a:cubicBezTo>
                    <a:cubicBezTo>
                      <a:pt x="70" y="93"/>
                      <a:pt x="71" y="94"/>
                      <a:pt x="72" y="93"/>
                    </a:cubicBezTo>
                    <a:cubicBezTo>
                      <a:pt x="72" y="93"/>
                      <a:pt x="73" y="94"/>
                      <a:pt x="73" y="94"/>
                    </a:cubicBezTo>
                    <a:cubicBezTo>
                      <a:pt x="72" y="95"/>
                      <a:pt x="72" y="96"/>
                      <a:pt x="72" y="97"/>
                    </a:cubicBezTo>
                    <a:moveTo>
                      <a:pt x="69" y="88"/>
                    </a:moveTo>
                    <a:cubicBezTo>
                      <a:pt x="71" y="86"/>
                      <a:pt x="72" y="90"/>
                      <a:pt x="74" y="91"/>
                    </a:cubicBezTo>
                    <a:cubicBezTo>
                      <a:pt x="72" y="92"/>
                      <a:pt x="71" y="88"/>
                      <a:pt x="69" y="88"/>
                    </a:cubicBezTo>
                    <a:moveTo>
                      <a:pt x="77" y="78"/>
                    </a:moveTo>
                    <a:cubicBezTo>
                      <a:pt x="81" y="76"/>
                      <a:pt x="85" y="83"/>
                      <a:pt x="89" y="84"/>
                    </a:cubicBezTo>
                    <a:cubicBezTo>
                      <a:pt x="85" y="86"/>
                      <a:pt x="78" y="82"/>
                      <a:pt x="77" y="78"/>
                    </a:cubicBezTo>
                    <a:moveTo>
                      <a:pt x="78" y="96"/>
                    </a:moveTo>
                    <a:cubicBezTo>
                      <a:pt x="79" y="96"/>
                      <a:pt x="79" y="96"/>
                      <a:pt x="80" y="96"/>
                    </a:cubicBezTo>
                    <a:cubicBezTo>
                      <a:pt x="81" y="95"/>
                      <a:pt x="79" y="94"/>
                      <a:pt x="78" y="93"/>
                    </a:cubicBezTo>
                    <a:cubicBezTo>
                      <a:pt x="80" y="92"/>
                      <a:pt x="82" y="94"/>
                      <a:pt x="84" y="96"/>
                    </a:cubicBezTo>
                    <a:cubicBezTo>
                      <a:pt x="82" y="98"/>
                      <a:pt x="80" y="98"/>
                      <a:pt x="78" y="96"/>
                    </a:cubicBezTo>
                    <a:moveTo>
                      <a:pt x="91" y="114"/>
                    </a:moveTo>
                    <a:cubicBezTo>
                      <a:pt x="85" y="116"/>
                      <a:pt x="86" y="107"/>
                      <a:pt x="81" y="105"/>
                    </a:cubicBezTo>
                    <a:cubicBezTo>
                      <a:pt x="85" y="105"/>
                      <a:pt x="89" y="107"/>
                      <a:pt x="92" y="111"/>
                    </a:cubicBezTo>
                    <a:cubicBezTo>
                      <a:pt x="90" y="112"/>
                      <a:pt x="87" y="111"/>
                      <a:pt x="91" y="114"/>
                    </a:cubicBezTo>
                    <a:moveTo>
                      <a:pt x="103" y="156"/>
                    </a:moveTo>
                    <a:cubicBezTo>
                      <a:pt x="106" y="157"/>
                      <a:pt x="110" y="159"/>
                      <a:pt x="110" y="161"/>
                    </a:cubicBezTo>
                    <a:cubicBezTo>
                      <a:pt x="108" y="162"/>
                      <a:pt x="106" y="157"/>
                      <a:pt x="103" y="156"/>
                    </a:cubicBezTo>
                    <a:moveTo>
                      <a:pt x="378" y="415"/>
                    </a:moveTo>
                    <a:cubicBezTo>
                      <a:pt x="379" y="416"/>
                      <a:pt x="380" y="417"/>
                      <a:pt x="380" y="419"/>
                    </a:cubicBezTo>
                    <a:cubicBezTo>
                      <a:pt x="380" y="418"/>
                      <a:pt x="379" y="418"/>
                      <a:pt x="379" y="418"/>
                    </a:cubicBezTo>
                    <a:cubicBezTo>
                      <a:pt x="379" y="417"/>
                      <a:pt x="379" y="416"/>
                      <a:pt x="378" y="415"/>
                    </a:cubicBezTo>
                    <a:moveTo>
                      <a:pt x="352" y="412"/>
                    </a:moveTo>
                    <a:cubicBezTo>
                      <a:pt x="350" y="411"/>
                      <a:pt x="347" y="410"/>
                      <a:pt x="345" y="409"/>
                    </a:cubicBezTo>
                    <a:cubicBezTo>
                      <a:pt x="346" y="408"/>
                      <a:pt x="347" y="408"/>
                      <a:pt x="348" y="407"/>
                    </a:cubicBezTo>
                    <a:cubicBezTo>
                      <a:pt x="349" y="408"/>
                      <a:pt x="350" y="409"/>
                      <a:pt x="352" y="410"/>
                    </a:cubicBezTo>
                    <a:cubicBezTo>
                      <a:pt x="352" y="411"/>
                      <a:pt x="352" y="411"/>
                      <a:pt x="352" y="412"/>
                    </a:cubicBezTo>
                    <a:moveTo>
                      <a:pt x="296" y="251"/>
                    </a:moveTo>
                    <a:cubicBezTo>
                      <a:pt x="292" y="254"/>
                      <a:pt x="293" y="248"/>
                      <a:pt x="289" y="246"/>
                    </a:cubicBezTo>
                    <a:cubicBezTo>
                      <a:pt x="293" y="244"/>
                      <a:pt x="295" y="250"/>
                      <a:pt x="296" y="251"/>
                    </a:cubicBezTo>
                    <a:moveTo>
                      <a:pt x="289" y="245"/>
                    </a:moveTo>
                    <a:cubicBezTo>
                      <a:pt x="288" y="245"/>
                      <a:pt x="288" y="244"/>
                      <a:pt x="287" y="244"/>
                    </a:cubicBezTo>
                    <a:cubicBezTo>
                      <a:pt x="288" y="243"/>
                      <a:pt x="288" y="243"/>
                      <a:pt x="289" y="242"/>
                    </a:cubicBezTo>
                    <a:cubicBezTo>
                      <a:pt x="289" y="243"/>
                      <a:pt x="290" y="243"/>
                      <a:pt x="290" y="244"/>
                    </a:cubicBezTo>
                    <a:cubicBezTo>
                      <a:pt x="290" y="244"/>
                      <a:pt x="289" y="245"/>
                      <a:pt x="289" y="245"/>
                    </a:cubicBezTo>
                    <a:moveTo>
                      <a:pt x="300" y="256"/>
                    </a:moveTo>
                    <a:cubicBezTo>
                      <a:pt x="303" y="257"/>
                      <a:pt x="306" y="259"/>
                      <a:pt x="307" y="262"/>
                    </a:cubicBezTo>
                    <a:cubicBezTo>
                      <a:pt x="303" y="262"/>
                      <a:pt x="303" y="261"/>
                      <a:pt x="301" y="263"/>
                    </a:cubicBezTo>
                    <a:cubicBezTo>
                      <a:pt x="300" y="263"/>
                      <a:pt x="300" y="262"/>
                      <a:pt x="299" y="262"/>
                    </a:cubicBezTo>
                    <a:cubicBezTo>
                      <a:pt x="300" y="261"/>
                      <a:pt x="300" y="261"/>
                      <a:pt x="299" y="260"/>
                    </a:cubicBezTo>
                    <a:cubicBezTo>
                      <a:pt x="304" y="261"/>
                      <a:pt x="301" y="259"/>
                      <a:pt x="300" y="256"/>
                    </a:cubicBezTo>
                    <a:moveTo>
                      <a:pt x="303" y="278"/>
                    </a:moveTo>
                    <a:cubicBezTo>
                      <a:pt x="306" y="276"/>
                      <a:pt x="299" y="276"/>
                      <a:pt x="303" y="273"/>
                    </a:cubicBezTo>
                    <a:cubicBezTo>
                      <a:pt x="307" y="276"/>
                      <a:pt x="309" y="280"/>
                      <a:pt x="308" y="283"/>
                    </a:cubicBezTo>
                    <a:cubicBezTo>
                      <a:pt x="308" y="284"/>
                      <a:pt x="300" y="285"/>
                      <a:pt x="306" y="287"/>
                    </a:cubicBezTo>
                    <a:cubicBezTo>
                      <a:pt x="300" y="286"/>
                      <a:pt x="298" y="278"/>
                      <a:pt x="296" y="275"/>
                    </a:cubicBezTo>
                    <a:cubicBezTo>
                      <a:pt x="298" y="272"/>
                      <a:pt x="300" y="276"/>
                      <a:pt x="303" y="278"/>
                    </a:cubicBezTo>
                    <a:moveTo>
                      <a:pt x="361" y="307"/>
                    </a:moveTo>
                    <a:cubicBezTo>
                      <a:pt x="360" y="306"/>
                      <a:pt x="359" y="305"/>
                      <a:pt x="358" y="303"/>
                    </a:cubicBezTo>
                    <a:cubicBezTo>
                      <a:pt x="360" y="304"/>
                      <a:pt x="361" y="306"/>
                      <a:pt x="361" y="307"/>
                    </a:cubicBezTo>
                    <a:moveTo>
                      <a:pt x="671" y="514"/>
                    </a:moveTo>
                    <a:cubicBezTo>
                      <a:pt x="673" y="510"/>
                      <a:pt x="668" y="512"/>
                      <a:pt x="666" y="510"/>
                    </a:cubicBezTo>
                    <a:cubicBezTo>
                      <a:pt x="668" y="509"/>
                      <a:pt x="668" y="507"/>
                      <a:pt x="667" y="506"/>
                    </a:cubicBezTo>
                    <a:cubicBezTo>
                      <a:pt x="675" y="509"/>
                      <a:pt x="683" y="520"/>
                      <a:pt x="687" y="525"/>
                    </a:cubicBezTo>
                    <a:cubicBezTo>
                      <a:pt x="686" y="526"/>
                      <a:pt x="683" y="521"/>
                      <a:pt x="681" y="520"/>
                    </a:cubicBezTo>
                    <a:cubicBezTo>
                      <a:pt x="681" y="520"/>
                      <a:pt x="680" y="520"/>
                      <a:pt x="680" y="521"/>
                    </a:cubicBezTo>
                    <a:cubicBezTo>
                      <a:pt x="678" y="521"/>
                      <a:pt x="677" y="522"/>
                      <a:pt x="675" y="519"/>
                    </a:cubicBezTo>
                    <a:cubicBezTo>
                      <a:pt x="675" y="522"/>
                      <a:pt x="681" y="525"/>
                      <a:pt x="683" y="528"/>
                    </a:cubicBezTo>
                    <a:cubicBezTo>
                      <a:pt x="674" y="527"/>
                      <a:pt x="665" y="516"/>
                      <a:pt x="656" y="508"/>
                    </a:cubicBezTo>
                    <a:cubicBezTo>
                      <a:pt x="663" y="508"/>
                      <a:pt x="665" y="512"/>
                      <a:pt x="671" y="514"/>
                    </a:cubicBezTo>
                    <a:moveTo>
                      <a:pt x="662" y="505"/>
                    </a:moveTo>
                    <a:cubicBezTo>
                      <a:pt x="664" y="505"/>
                      <a:pt x="665" y="506"/>
                      <a:pt x="665" y="507"/>
                    </a:cubicBezTo>
                    <a:cubicBezTo>
                      <a:pt x="666" y="508"/>
                      <a:pt x="665" y="509"/>
                      <a:pt x="662" y="505"/>
                    </a:cubicBezTo>
                    <a:moveTo>
                      <a:pt x="728" y="540"/>
                    </a:moveTo>
                    <a:cubicBezTo>
                      <a:pt x="729" y="539"/>
                      <a:pt x="730" y="541"/>
                      <a:pt x="731" y="542"/>
                    </a:cubicBezTo>
                    <a:cubicBezTo>
                      <a:pt x="729" y="543"/>
                      <a:pt x="728" y="542"/>
                      <a:pt x="728" y="540"/>
                    </a:cubicBezTo>
                    <a:moveTo>
                      <a:pt x="374" y="353"/>
                    </a:moveTo>
                    <a:cubicBezTo>
                      <a:pt x="374" y="353"/>
                      <a:pt x="380" y="357"/>
                      <a:pt x="378" y="360"/>
                    </a:cubicBezTo>
                    <a:cubicBezTo>
                      <a:pt x="379" y="359"/>
                      <a:pt x="369" y="349"/>
                      <a:pt x="374" y="353"/>
                    </a:cubicBezTo>
                    <a:moveTo>
                      <a:pt x="390" y="316"/>
                    </a:moveTo>
                    <a:cubicBezTo>
                      <a:pt x="390" y="316"/>
                      <a:pt x="390" y="316"/>
                      <a:pt x="390" y="316"/>
                    </a:cubicBezTo>
                    <a:cubicBezTo>
                      <a:pt x="390" y="316"/>
                      <a:pt x="390" y="316"/>
                      <a:pt x="390" y="316"/>
                    </a:cubicBezTo>
                    <a:cubicBezTo>
                      <a:pt x="390" y="316"/>
                      <a:pt x="390" y="316"/>
                      <a:pt x="390" y="316"/>
                    </a:cubicBezTo>
                    <a:moveTo>
                      <a:pt x="346" y="327"/>
                    </a:moveTo>
                    <a:cubicBezTo>
                      <a:pt x="343" y="324"/>
                      <a:pt x="341" y="324"/>
                      <a:pt x="339" y="322"/>
                    </a:cubicBezTo>
                    <a:cubicBezTo>
                      <a:pt x="341" y="323"/>
                      <a:pt x="344" y="322"/>
                      <a:pt x="346" y="322"/>
                    </a:cubicBezTo>
                    <a:cubicBezTo>
                      <a:pt x="347" y="323"/>
                      <a:pt x="349" y="326"/>
                      <a:pt x="350" y="324"/>
                    </a:cubicBezTo>
                    <a:cubicBezTo>
                      <a:pt x="349" y="324"/>
                      <a:pt x="348" y="323"/>
                      <a:pt x="348" y="322"/>
                    </a:cubicBezTo>
                    <a:cubicBezTo>
                      <a:pt x="349" y="322"/>
                      <a:pt x="350" y="323"/>
                      <a:pt x="351" y="325"/>
                    </a:cubicBezTo>
                    <a:cubicBezTo>
                      <a:pt x="349" y="325"/>
                      <a:pt x="347" y="327"/>
                      <a:pt x="346" y="327"/>
                    </a:cubicBezTo>
                    <a:moveTo>
                      <a:pt x="325" y="362"/>
                    </a:moveTo>
                    <a:cubicBezTo>
                      <a:pt x="321" y="361"/>
                      <a:pt x="326" y="355"/>
                      <a:pt x="328" y="362"/>
                    </a:cubicBezTo>
                    <a:cubicBezTo>
                      <a:pt x="328" y="363"/>
                      <a:pt x="327" y="362"/>
                      <a:pt x="326" y="361"/>
                    </a:cubicBezTo>
                    <a:cubicBezTo>
                      <a:pt x="325" y="361"/>
                      <a:pt x="324" y="360"/>
                      <a:pt x="325" y="362"/>
                    </a:cubicBezTo>
                    <a:moveTo>
                      <a:pt x="325" y="282"/>
                    </a:moveTo>
                    <a:cubicBezTo>
                      <a:pt x="324" y="284"/>
                      <a:pt x="323" y="283"/>
                      <a:pt x="322" y="282"/>
                    </a:cubicBezTo>
                    <a:cubicBezTo>
                      <a:pt x="321" y="280"/>
                      <a:pt x="321" y="279"/>
                      <a:pt x="320" y="280"/>
                    </a:cubicBezTo>
                    <a:cubicBezTo>
                      <a:pt x="319" y="278"/>
                      <a:pt x="324" y="279"/>
                      <a:pt x="326" y="280"/>
                    </a:cubicBezTo>
                    <a:cubicBezTo>
                      <a:pt x="325" y="281"/>
                      <a:pt x="325" y="282"/>
                      <a:pt x="325" y="282"/>
                    </a:cubicBezTo>
                    <a:moveTo>
                      <a:pt x="359" y="306"/>
                    </a:moveTo>
                    <a:cubicBezTo>
                      <a:pt x="359" y="307"/>
                      <a:pt x="360" y="308"/>
                      <a:pt x="361" y="309"/>
                    </a:cubicBezTo>
                    <a:cubicBezTo>
                      <a:pt x="361" y="309"/>
                      <a:pt x="361" y="309"/>
                      <a:pt x="361" y="309"/>
                    </a:cubicBezTo>
                    <a:cubicBezTo>
                      <a:pt x="359" y="308"/>
                      <a:pt x="359" y="307"/>
                      <a:pt x="359" y="306"/>
                    </a:cubicBezTo>
                    <a:moveTo>
                      <a:pt x="322" y="284"/>
                    </a:moveTo>
                    <a:cubicBezTo>
                      <a:pt x="321" y="286"/>
                      <a:pt x="319" y="282"/>
                      <a:pt x="318" y="281"/>
                    </a:cubicBezTo>
                    <a:cubicBezTo>
                      <a:pt x="319" y="279"/>
                      <a:pt x="321" y="283"/>
                      <a:pt x="322" y="284"/>
                    </a:cubicBezTo>
                    <a:moveTo>
                      <a:pt x="326" y="351"/>
                    </a:moveTo>
                    <a:cubicBezTo>
                      <a:pt x="325" y="351"/>
                      <a:pt x="324" y="351"/>
                      <a:pt x="323" y="350"/>
                    </a:cubicBezTo>
                    <a:cubicBezTo>
                      <a:pt x="322" y="349"/>
                      <a:pt x="321" y="349"/>
                      <a:pt x="320" y="350"/>
                    </a:cubicBezTo>
                    <a:cubicBezTo>
                      <a:pt x="320" y="347"/>
                      <a:pt x="319" y="345"/>
                      <a:pt x="316" y="342"/>
                    </a:cubicBezTo>
                    <a:cubicBezTo>
                      <a:pt x="319" y="342"/>
                      <a:pt x="325" y="347"/>
                      <a:pt x="326" y="351"/>
                    </a:cubicBezTo>
                    <a:moveTo>
                      <a:pt x="321" y="374"/>
                    </a:moveTo>
                    <a:cubicBezTo>
                      <a:pt x="321" y="372"/>
                      <a:pt x="316" y="371"/>
                      <a:pt x="318" y="367"/>
                    </a:cubicBezTo>
                    <a:cubicBezTo>
                      <a:pt x="321" y="369"/>
                      <a:pt x="324" y="372"/>
                      <a:pt x="321" y="374"/>
                    </a:cubicBezTo>
                    <a:moveTo>
                      <a:pt x="318" y="375"/>
                    </a:moveTo>
                    <a:cubicBezTo>
                      <a:pt x="319" y="375"/>
                      <a:pt x="320" y="376"/>
                      <a:pt x="321" y="377"/>
                    </a:cubicBezTo>
                    <a:cubicBezTo>
                      <a:pt x="321" y="378"/>
                      <a:pt x="320" y="379"/>
                      <a:pt x="318" y="375"/>
                    </a:cubicBezTo>
                    <a:moveTo>
                      <a:pt x="322" y="375"/>
                    </a:moveTo>
                    <a:cubicBezTo>
                      <a:pt x="323" y="372"/>
                      <a:pt x="335" y="383"/>
                      <a:pt x="331" y="385"/>
                    </a:cubicBezTo>
                    <a:cubicBezTo>
                      <a:pt x="328" y="381"/>
                      <a:pt x="325" y="377"/>
                      <a:pt x="322" y="375"/>
                    </a:cubicBezTo>
                    <a:moveTo>
                      <a:pt x="329" y="306"/>
                    </a:moveTo>
                    <a:cubicBezTo>
                      <a:pt x="332" y="306"/>
                      <a:pt x="332" y="307"/>
                      <a:pt x="333" y="309"/>
                    </a:cubicBezTo>
                    <a:cubicBezTo>
                      <a:pt x="330" y="311"/>
                      <a:pt x="330" y="308"/>
                      <a:pt x="329" y="306"/>
                    </a:cubicBezTo>
                    <a:moveTo>
                      <a:pt x="340" y="392"/>
                    </a:moveTo>
                    <a:cubicBezTo>
                      <a:pt x="337" y="391"/>
                      <a:pt x="334" y="389"/>
                      <a:pt x="332" y="385"/>
                    </a:cubicBezTo>
                    <a:cubicBezTo>
                      <a:pt x="335" y="385"/>
                      <a:pt x="340" y="390"/>
                      <a:pt x="340" y="392"/>
                    </a:cubicBezTo>
                    <a:moveTo>
                      <a:pt x="363" y="406"/>
                    </a:moveTo>
                    <a:cubicBezTo>
                      <a:pt x="369" y="406"/>
                      <a:pt x="365" y="412"/>
                      <a:pt x="363" y="406"/>
                    </a:cubicBezTo>
                    <a:moveTo>
                      <a:pt x="354" y="409"/>
                    </a:moveTo>
                    <a:cubicBezTo>
                      <a:pt x="354" y="409"/>
                      <a:pt x="354" y="409"/>
                      <a:pt x="354" y="409"/>
                    </a:cubicBezTo>
                    <a:cubicBezTo>
                      <a:pt x="353" y="408"/>
                      <a:pt x="353" y="407"/>
                      <a:pt x="352" y="406"/>
                    </a:cubicBezTo>
                    <a:cubicBezTo>
                      <a:pt x="353" y="404"/>
                      <a:pt x="358" y="408"/>
                      <a:pt x="354" y="409"/>
                    </a:cubicBezTo>
                    <a:moveTo>
                      <a:pt x="346" y="400"/>
                    </a:moveTo>
                    <a:cubicBezTo>
                      <a:pt x="347" y="399"/>
                      <a:pt x="349" y="400"/>
                      <a:pt x="350" y="402"/>
                    </a:cubicBezTo>
                    <a:cubicBezTo>
                      <a:pt x="351" y="403"/>
                      <a:pt x="351" y="405"/>
                      <a:pt x="348" y="402"/>
                    </a:cubicBezTo>
                    <a:cubicBezTo>
                      <a:pt x="346" y="402"/>
                      <a:pt x="347" y="401"/>
                      <a:pt x="346" y="400"/>
                    </a:cubicBezTo>
                    <a:moveTo>
                      <a:pt x="352" y="394"/>
                    </a:moveTo>
                    <a:cubicBezTo>
                      <a:pt x="353" y="393"/>
                      <a:pt x="354" y="394"/>
                      <a:pt x="355" y="395"/>
                    </a:cubicBezTo>
                    <a:cubicBezTo>
                      <a:pt x="355" y="396"/>
                      <a:pt x="354" y="397"/>
                      <a:pt x="352" y="394"/>
                    </a:cubicBezTo>
                    <a:moveTo>
                      <a:pt x="358" y="412"/>
                    </a:moveTo>
                    <a:cubicBezTo>
                      <a:pt x="359" y="412"/>
                      <a:pt x="360" y="413"/>
                      <a:pt x="361" y="414"/>
                    </a:cubicBezTo>
                    <a:cubicBezTo>
                      <a:pt x="360" y="413"/>
                      <a:pt x="359" y="413"/>
                      <a:pt x="358" y="412"/>
                    </a:cubicBezTo>
                    <a:moveTo>
                      <a:pt x="377" y="423"/>
                    </a:moveTo>
                    <a:cubicBezTo>
                      <a:pt x="378" y="424"/>
                      <a:pt x="379" y="425"/>
                      <a:pt x="379" y="426"/>
                    </a:cubicBezTo>
                    <a:cubicBezTo>
                      <a:pt x="378" y="425"/>
                      <a:pt x="378" y="425"/>
                      <a:pt x="378" y="425"/>
                    </a:cubicBezTo>
                    <a:cubicBezTo>
                      <a:pt x="378" y="425"/>
                      <a:pt x="378" y="424"/>
                      <a:pt x="377" y="423"/>
                    </a:cubicBezTo>
                    <a:moveTo>
                      <a:pt x="383" y="426"/>
                    </a:moveTo>
                    <a:cubicBezTo>
                      <a:pt x="381" y="425"/>
                      <a:pt x="379" y="419"/>
                      <a:pt x="376" y="422"/>
                    </a:cubicBezTo>
                    <a:cubicBezTo>
                      <a:pt x="373" y="417"/>
                      <a:pt x="367" y="414"/>
                      <a:pt x="368" y="409"/>
                    </a:cubicBezTo>
                    <a:cubicBezTo>
                      <a:pt x="375" y="415"/>
                      <a:pt x="378" y="420"/>
                      <a:pt x="383" y="426"/>
                    </a:cubicBezTo>
                    <a:moveTo>
                      <a:pt x="717" y="524"/>
                    </a:moveTo>
                    <a:cubicBezTo>
                      <a:pt x="722" y="521"/>
                      <a:pt x="725" y="527"/>
                      <a:pt x="727" y="529"/>
                    </a:cubicBezTo>
                    <a:cubicBezTo>
                      <a:pt x="732" y="533"/>
                      <a:pt x="738" y="539"/>
                      <a:pt x="743" y="543"/>
                    </a:cubicBezTo>
                    <a:cubicBezTo>
                      <a:pt x="733" y="543"/>
                      <a:pt x="728" y="531"/>
                      <a:pt x="717" y="524"/>
                    </a:cubicBezTo>
                    <a:moveTo>
                      <a:pt x="679" y="506"/>
                    </a:moveTo>
                    <a:cubicBezTo>
                      <a:pt x="683" y="509"/>
                      <a:pt x="689" y="512"/>
                      <a:pt x="690" y="518"/>
                    </a:cubicBezTo>
                    <a:cubicBezTo>
                      <a:pt x="700" y="524"/>
                      <a:pt x="707" y="532"/>
                      <a:pt x="716" y="540"/>
                    </a:cubicBezTo>
                    <a:cubicBezTo>
                      <a:pt x="712" y="541"/>
                      <a:pt x="710" y="537"/>
                      <a:pt x="707" y="535"/>
                    </a:cubicBezTo>
                    <a:cubicBezTo>
                      <a:pt x="698" y="528"/>
                      <a:pt x="691" y="524"/>
                      <a:pt x="681" y="513"/>
                    </a:cubicBezTo>
                    <a:cubicBezTo>
                      <a:pt x="675" y="507"/>
                      <a:pt x="667" y="500"/>
                      <a:pt x="662" y="493"/>
                    </a:cubicBezTo>
                    <a:cubicBezTo>
                      <a:pt x="667" y="492"/>
                      <a:pt x="673" y="501"/>
                      <a:pt x="679" y="506"/>
                    </a:cubicBezTo>
                    <a:moveTo>
                      <a:pt x="662" y="491"/>
                    </a:moveTo>
                    <a:cubicBezTo>
                      <a:pt x="658" y="493"/>
                      <a:pt x="658" y="490"/>
                      <a:pt x="656" y="487"/>
                    </a:cubicBezTo>
                    <a:cubicBezTo>
                      <a:pt x="658" y="485"/>
                      <a:pt x="660" y="490"/>
                      <a:pt x="662" y="491"/>
                    </a:cubicBezTo>
                    <a:moveTo>
                      <a:pt x="656" y="494"/>
                    </a:moveTo>
                    <a:cubicBezTo>
                      <a:pt x="651" y="497"/>
                      <a:pt x="649" y="490"/>
                      <a:pt x="646" y="487"/>
                    </a:cubicBezTo>
                    <a:cubicBezTo>
                      <a:pt x="650" y="486"/>
                      <a:pt x="654" y="491"/>
                      <a:pt x="656" y="494"/>
                    </a:cubicBezTo>
                    <a:moveTo>
                      <a:pt x="381" y="298"/>
                    </a:moveTo>
                    <a:cubicBezTo>
                      <a:pt x="381" y="298"/>
                      <a:pt x="381" y="298"/>
                      <a:pt x="381" y="299"/>
                    </a:cubicBezTo>
                    <a:cubicBezTo>
                      <a:pt x="381" y="299"/>
                      <a:pt x="381" y="300"/>
                      <a:pt x="381" y="301"/>
                    </a:cubicBezTo>
                    <a:cubicBezTo>
                      <a:pt x="380" y="300"/>
                      <a:pt x="379" y="298"/>
                      <a:pt x="377" y="297"/>
                    </a:cubicBezTo>
                    <a:cubicBezTo>
                      <a:pt x="378" y="298"/>
                      <a:pt x="378" y="297"/>
                      <a:pt x="379" y="297"/>
                    </a:cubicBezTo>
                    <a:cubicBezTo>
                      <a:pt x="380" y="297"/>
                      <a:pt x="380" y="296"/>
                      <a:pt x="381" y="298"/>
                    </a:cubicBezTo>
                    <a:moveTo>
                      <a:pt x="364" y="280"/>
                    </a:moveTo>
                    <a:cubicBezTo>
                      <a:pt x="368" y="285"/>
                      <a:pt x="373" y="290"/>
                      <a:pt x="377" y="296"/>
                    </a:cubicBezTo>
                    <a:cubicBezTo>
                      <a:pt x="377" y="297"/>
                      <a:pt x="377" y="297"/>
                      <a:pt x="377" y="297"/>
                    </a:cubicBezTo>
                    <a:cubicBezTo>
                      <a:pt x="372" y="292"/>
                      <a:pt x="367" y="287"/>
                      <a:pt x="361" y="282"/>
                    </a:cubicBezTo>
                    <a:cubicBezTo>
                      <a:pt x="363" y="281"/>
                      <a:pt x="363" y="281"/>
                      <a:pt x="364" y="280"/>
                    </a:cubicBezTo>
                    <a:moveTo>
                      <a:pt x="357" y="271"/>
                    </a:moveTo>
                    <a:cubicBezTo>
                      <a:pt x="357" y="272"/>
                      <a:pt x="357" y="272"/>
                      <a:pt x="357" y="272"/>
                    </a:cubicBezTo>
                    <a:cubicBezTo>
                      <a:pt x="356" y="271"/>
                      <a:pt x="356" y="271"/>
                      <a:pt x="355" y="270"/>
                    </a:cubicBezTo>
                    <a:cubicBezTo>
                      <a:pt x="356" y="270"/>
                      <a:pt x="356" y="270"/>
                      <a:pt x="357" y="271"/>
                    </a:cubicBezTo>
                    <a:moveTo>
                      <a:pt x="285" y="196"/>
                    </a:moveTo>
                    <a:cubicBezTo>
                      <a:pt x="289" y="200"/>
                      <a:pt x="302" y="209"/>
                      <a:pt x="301" y="216"/>
                    </a:cubicBezTo>
                    <a:cubicBezTo>
                      <a:pt x="297" y="211"/>
                      <a:pt x="292" y="210"/>
                      <a:pt x="292" y="205"/>
                    </a:cubicBezTo>
                    <a:cubicBezTo>
                      <a:pt x="288" y="203"/>
                      <a:pt x="282" y="200"/>
                      <a:pt x="285" y="196"/>
                    </a:cubicBezTo>
                    <a:moveTo>
                      <a:pt x="264" y="199"/>
                    </a:moveTo>
                    <a:cubicBezTo>
                      <a:pt x="263" y="199"/>
                      <a:pt x="262" y="199"/>
                      <a:pt x="261" y="199"/>
                    </a:cubicBezTo>
                    <a:cubicBezTo>
                      <a:pt x="261" y="197"/>
                      <a:pt x="260" y="196"/>
                      <a:pt x="259" y="194"/>
                    </a:cubicBezTo>
                    <a:cubicBezTo>
                      <a:pt x="261" y="196"/>
                      <a:pt x="262" y="197"/>
                      <a:pt x="264" y="199"/>
                    </a:cubicBezTo>
                    <a:moveTo>
                      <a:pt x="248" y="194"/>
                    </a:moveTo>
                    <a:cubicBezTo>
                      <a:pt x="254" y="195"/>
                      <a:pt x="261" y="208"/>
                      <a:pt x="268" y="203"/>
                    </a:cubicBezTo>
                    <a:cubicBezTo>
                      <a:pt x="277" y="212"/>
                      <a:pt x="285" y="221"/>
                      <a:pt x="292" y="229"/>
                    </a:cubicBezTo>
                    <a:cubicBezTo>
                      <a:pt x="301" y="241"/>
                      <a:pt x="309" y="244"/>
                      <a:pt x="318" y="251"/>
                    </a:cubicBezTo>
                    <a:cubicBezTo>
                      <a:pt x="319" y="251"/>
                      <a:pt x="320" y="251"/>
                      <a:pt x="320" y="251"/>
                    </a:cubicBezTo>
                    <a:cubicBezTo>
                      <a:pt x="320" y="250"/>
                      <a:pt x="321" y="249"/>
                      <a:pt x="323" y="251"/>
                    </a:cubicBezTo>
                    <a:cubicBezTo>
                      <a:pt x="326" y="248"/>
                      <a:pt x="321" y="248"/>
                      <a:pt x="322" y="246"/>
                    </a:cubicBezTo>
                    <a:cubicBezTo>
                      <a:pt x="324" y="246"/>
                      <a:pt x="324" y="249"/>
                      <a:pt x="327" y="248"/>
                    </a:cubicBezTo>
                    <a:cubicBezTo>
                      <a:pt x="325" y="240"/>
                      <a:pt x="311" y="236"/>
                      <a:pt x="313" y="226"/>
                    </a:cubicBezTo>
                    <a:cubicBezTo>
                      <a:pt x="318" y="229"/>
                      <a:pt x="321" y="234"/>
                      <a:pt x="325" y="238"/>
                    </a:cubicBezTo>
                    <a:cubicBezTo>
                      <a:pt x="325" y="238"/>
                      <a:pt x="325" y="238"/>
                      <a:pt x="325" y="238"/>
                    </a:cubicBezTo>
                    <a:cubicBezTo>
                      <a:pt x="326" y="238"/>
                      <a:pt x="326" y="238"/>
                      <a:pt x="326" y="238"/>
                    </a:cubicBezTo>
                    <a:cubicBezTo>
                      <a:pt x="327" y="240"/>
                      <a:pt x="329" y="242"/>
                      <a:pt x="330" y="243"/>
                    </a:cubicBezTo>
                    <a:cubicBezTo>
                      <a:pt x="331" y="245"/>
                      <a:pt x="333" y="247"/>
                      <a:pt x="334" y="247"/>
                    </a:cubicBezTo>
                    <a:cubicBezTo>
                      <a:pt x="337" y="251"/>
                      <a:pt x="341" y="254"/>
                      <a:pt x="345" y="256"/>
                    </a:cubicBezTo>
                    <a:cubicBezTo>
                      <a:pt x="346" y="261"/>
                      <a:pt x="348" y="266"/>
                      <a:pt x="353" y="270"/>
                    </a:cubicBezTo>
                    <a:cubicBezTo>
                      <a:pt x="353" y="271"/>
                      <a:pt x="354" y="271"/>
                      <a:pt x="354" y="271"/>
                    </a:cubicBezTo>
                    <a:cubicBezTo>
                      <a:pt x="357" y="274"/>
                      <a:pt x="362" y="277"/>
                      <a:pt x="359" y="281"/>
                    </a:cubicBezTo>
                    <a:cubicBezTo>
                      <a:pt x="356" y="278"/>
                      <a:pt x="353" y="276"/>
                      <a:pt x="351" y="276"/>
                    </a:cubicBezTo>
                    <a:cubicBezTo>
                      <a:pt x="361" y="284"/>
                      <a:pt x="370" y="293"/>
                      <a:pt x="375" y="299"/>
                    </a:cubicBezTo>
                    <a:cubicBezTo>
                      <a:pt x="377" y="299"/>
                      <a:pt x="379" y="301"/>
                      <a:pt x="382" y="303"/>
                    </a:cubicBezTo>
                    <a:cubicBezTo>
                      <a:pt x="383" y="305"/>
                      <a:pt x="384" y="307"/>
                      <a:pt x="386" y="308"/>
                    </a:cubicBezTo>
                    <a:cubicBezTo>
                      <a:pt x="387" y="308"/>
                      <a:pt x="387" y="308"/>
                      <a:pt x="387" y="308"/>
                    </a:cubicBezTo>
                    <a:cubicBezTo>
                      <a:pt x="388" y="310"/>
                      <a:pt x="389" y="312"/>
                      <a:pt x="390" y="314"/>
                    </a:cubicBezTo>
                    <a:cubicBezTo>
                      <a:pt x="389" y="313"/>
                      <a:pt x="386" y="311"/>
                      <a:pt x="386" y="310"/>
                    </a:cubicBezTo>
                    <a:cubicBezTo>
                      <a:pt x="385" y="311"/>
                      <a:pt x="385" y="311"/>
                      <a:pt x="384" y="312"/>
                    </a:cubicBezTo>
                    <a:cubicBezTo>
                      <a:pt x="381" y="309"/>
                      <a:pt x="378" y="307"/>
                      <a:pt x="375" y="305"/>
                    </a:cubicBezTo>
                    <a:cubicBezTo>
                      <a:pt x="374" y="306"/>
                      <a:pt x="371" y="305"/>
                      <a:pt x="368" y="303"/>
                    </a:cubicBezTo>
                    <a:cubicBezTo>
                      <a:pt x="365" y="301"/>
                      <a:pt x="362" y="300"/>
                      <a:pt x="360" y="301"/>
                    </a:cubicBezTo>
                    <a:cubicBezTo>
                      <a:pt x="361" y="300"/>
                      <a:pt x="361" y="299"/>
                      <a:pt x="362" y="299"/>
                    </a:cubicBezTo>
                    <a:cubicBezTo>
                      <a:pt x="363" y="300"/>
                      <a:pt x="365" y="301"/>
                      <a:pt x="367" y="299"/>
                    </a:cubicBezTo>
                    <a:cubicBezTo>
                      <a:pt x="365" y="297"/>
                      <a:pt x="364" y="296"/>
                      <a:pt x="362" y="295"/>
                    </a:cubicBezTo>
                    <a:cubicBezTo>
                      <a:pt x="356" y="288"/>
                      <a:pt x="347" y="281"/>
                      <a:pt x="343" y="278"/>
                    </a:cubicBezTo>
                    <a:cubicBezTo>
                      <a:pt x="345" y="284"/>
                      <a:pt x="353" y="285"/>
                      <a:pt x="352" y="292"/>
                    </a:cubicBezTo>
                    <a:cubicBezTo>
                      <a:pt x="356" y="293"/>
                      <a:pt x="360" y="296"/>
                      <a:pt x="359" y="300"/>
                    </a:cubicBezTo>
                    <a:cubicBezTo>
                      <a:pt x="353" y="297"/>
                      <a:pt x="351" y="291"/>
                      <a:pt x="344" y="292"/>
                    </a:cubicBezTo>
                    <a:cubicBezTo>
                      <a:pt x="345" y="290"/>
                      <a:pt x="339" y="286"/>
                      <a:pt x="343" y="286"/>
                    </a:cubicBezTo>
                    <a:cubicBezTo>
                      <a:pt x="335" y="278"/>
                      <a:pt x="322" y="258"/>
                      <a:pt x="305" y="257"/>
                    </a:cubicBezTo>
                    <a:cubicBezTo>
                      <a:pt x="307" y="254"/>
                      <a:pt x="301" y="251"/>
                      <a:pt x="301" y="247"/>
                    </a:cubicBezTo>
                    <a:cubicBezTo>
                      <a:pt x="306" y="248"/>
                      <a:pt x="308" y="250"/>
                      <a:pt x="311" y="252"/>
                    </a:cubicBezTo>
                    <a:cubicBezTo>
                      <a:pt x="310" y="248"/>
                      <a:pt x="303" y="244"/>
                      <a:pt x="300" y="240"/>
                    </a:cubicBezTo>
                    <a:cubicBezTo>
                      <a:pt x="292" y="235"/>
                      <a:pt x="306" y="245"/>
                      <a:pt x="304" y="247"/>
                    </a:cubicBezTo>
                    <a:cubicBezTo>
                      <a:pt x="301" y="245"/>
                      <a:pt x="298" y="240"/>
                      <a:pt x="295" y="240"/>
                    </a:cubicBezTo>
                    <a:cubicBezTo>
                      <a:pt x="297" y="241"/>
                      <a:pt x="300" y="243"/>
                      <a:pt x="297" y="244"/>
                    </a:cubicBezTo>
                    <a:cubicBezTo>
                      <a:pt x="285" y="235"/>
                      <a:pt x="273" y="213"/>
                      <a:pt x="259" y="208"/>
                    </a:cubicBezTo>
                    <a:cubicBezTo>
                      <a:pt x="262" y="210"/>
                      <a:pt x="258" y="210"/>
                      <a:pt x="257" y="211"/>
                    </a:cubicBezTo>
                    <a:cubicBezTo>
                      <a:pt x="261" y="213"/>
                      <a:pt x="257" y="216"/>
                      <a:pt x="257" y="220"/>
                    </a:cubicBezTo>
                    <a:cubicBezTo>
                      <a:pt x="252" y="218"/>
                      <a:pt x="249" y="213"/>
                      <a:pt x="246" y="208"/>
                    </a:cubicBezTo>
                    <a:cubicBezTo>
                      <a:pt x="247" y="208"/>
                      <a:pt x="247" y="208"/>
                      <a:pt x="247" y="208"/>
                    </a:cubicBezTo>
                    <a:cubicBezTo>
                      <a:pt x="246" y="207"/>
                      <a:pt x="246" y="206"/>
                      <a:pt x="247" y="205"/>
                    </a:cubicBezTo>
                    <a:cubicBezTo>
                      <a:pt x="247" y="205"/>
                      <a:pt x="248" y="206"/>
                      <a:pt x="249" y="206"/>
                    </a:cubicBezTo>
                    <a:cubicBezTo>
                      <a:pt x="249" y="203"/>
                      <a:pt x="247" y="204"/>
                      <a:pt x="246" y="204"/>
                    </a:cubicBezTo>
                    <a:cubicBezTo>
                      <a:pt x="245" y="204"/>
                      <a:pt x="244" y="205"/>
                      <a:pt x="243" y="204"/>
                    </a:cubicBezTo>
                    <a:cubicBezTo>
                      <a:pt x="242" y="203"/>
                      <a:pt x="242" y="203"/>
                      <a:pt x="242" y="203"/>
                    </a:cubicBezTo>
                    <a:cubicBezTo>
                      <a:pt x="243" y="202"/>
                      <a:pt x="244" y="202"/>
                      <a:pt x="245" y="202"/>
                    </a:cubicBezTo>
                    <a:cubicBezTo>
                      <a:pt x="242" y="202"/>
                      <a:pt x="239" y="196"/>
                      <a:pt x="237" y="197"/>
                    </a:cubicBezTo>
                    <a:cubicBezTo>
                      <a:pt x="237" y="198"/>
                      <a:pt x="237" y="198"/>
                      <a:pt x="236" y="199"/>
                    </a:cubicBezTo>
                    <a:cubicBezTo>
                      <a:pt x="237" y="200"/>
                      <a:pt x="239" y="202"/>
                      <a:pt x="240" y="203"/>
                    </a:cubicBezTo>
                    <a:cubicBezTo>
                      <a:pt x="239" y="205"/>
                      <a:pt x="238" y="204"/>
                      <a:pt x="236" y="204"/>
                    </a:cubicBezTo>
                    <a:cubicBezTo>
                      <a:pt x="235" y="204"/>
                      <a:pt x="235" y="204"/>
                      <a:pt x="235" y="204"/>
                    </a:cubicBezTo>
                    <a:cubicBezTo>
                      <a:pt x="235" y="203"/>
                      <a:pt x="236" y="202"/>
                      <a:pt x="234" y="201"/>
                    </a:cubicBezTo>
                    <a:cubicBezTo>
                      <a:pt x="234" y="200"/>
                      <a:pt x="234" y="200"/>
                      <a:pt x="234" y="200"/>
                    </a:cubicBezTo>
                    <a:cubicBezTo>
                      <a:pt x="232" y="197"/>
                      <a:pt x="228" y="195"/>
                      <a:pt x="225" y="192"/>
                    </a:cubicBezTo>
                    <a:cubicBezTo>
                      <a:pt x="226" y="191"/>
                      <a:pt x="226" y="191"/>
                      <a:pt x="226" y="191"/>
                    </a:cubicBezTo>
                    <a:cubicBezTo>
                      <a:pt x="228" y="194"/>
                      <a:pt x="232" y="197"/>
                      <a:pt x="234" y="198"/>
                    </a:cubicBezTo>
                    <a:cubicBezTo>
                      <a:pt x="233" y="195"/>
                      <a:pt x="235" y="192"/>
                      <a:pt x="235" y="189"/>
                    </a:cubicBezTo>
                    <a:cubicBezTo>
                      <a:pt x="234" y="187"/>
                      <a:pt x="228" y="185"/>
                      <a:pt x="231" y="183"/>
                    </a:cubicBezTo>
                    <a:cubicBezTo>
                      <a:pt x="231" y="183"/>
                      <a:pt x="231" y="183"/>
                      <a:pt x="231" y="183"/>
                    </a:cubicBezTo>
                    <a:cubicBezTo>
                      <a:pt x="233" y="186"/>
                      <a:pt x="235" y="189"/>
                      <a:pt x="238" y="191"/>
                    </a:cubicBezTo>
                    <a:cubicBezTo>
                      <a:pt x="238" y="191"/>
                      <a:pt x="238" y="191"/>
                      <a:pt x="238" y="191"/>
                    </a:cubicBezTo>
                    <a:cubicBezTo>
                      <a:pt x="243" y="198"/>
                      <a:pt x="249" y="205"/>
                      <a:pt x="256" y="207"/>
                    </a:cubicBezTo>
                    <a:cubicBezTo>
                      <a:pt x="257" y="208"/>
                      <a:pt x="257" y="208"/>
                      <a:pt x="257" y="208"/>
                    </a:cubicBezTo>
                    <a:cubicBezTo>
                      <a:pt x="257" y="208"/>
                      <a:pt x="257" y="208"/>
                      <a:pt x="257" y="208"/>
                    </a:cubicBezTo>
                    <a:cubicBezTo>
                      <a:pt x="257" y="208"/>
                      <a:pt x="257" y="208"/>
                      <a:pt x="257" y="208"/>
                    </a:cubicBezTo>
                    <a:cubicBezTo>
                      <a:pt x="257" y="207"/>
                      <a:pt x="257" y="207"/>
                      <a:pt x="257" y="207"/>
                    </a:cubicBezTo>
                    <a:cubicBezTo>
                      <a:pt x="256" y="206"/>
                      <a:pt x="256" y="205"/>
                      <a:pt x="255" y="205"/>
                    </a:cubicBezTo>
                    <a:cubicBezTo>
                      <a:pt x="255" y="204"/>
                      <a:pt x="257" y="204"/>
                      <a:pt x="259" y="205"/>
                    </a:cubicBezTo>
                    <a:cubicBezTo>
                      <a:pt x="256" y="201"/>
                      <a:pt x="251" y="199"/>
                      <a:pt x="248" y="196"/>
                    </a:cubicBezTo>
                    <a:cubicBezTo>
                      <a:pt x="248" y="194"/>
                      <a:pt x="248" y="194"/>
                      <a:pt x="248" y="194"/>
                    </a:cubicBezTo>
                    <a:moveTo>
                      <a:pt x="267" y="228"/>
                    </a:moveTo>
                    <a:cubicBezTo>
                      <a:pt x="269" y="227"/>
                      <a:pt x="270" y="227"/>
                      <a:pt x="269" y="226"/>
                    </a:cubicBezTo>
                    <a:cubicBezTo>
                      <a:pt x="274" y="224"/>
                      <a:pt x="275" y="232"/>
                      <a:pt x="276" y="234"/>
                    </a:cubicBezTo>
                    <a:cubicBezTo>
                      <a:pt x="275" y="235"/>
                      <a:pt x="274" y="234"/>
                      <a:pt x="273" y="234"/>
                    </a:cubicBezTo>
                    <a:cubicBezTo>
                      <a:pt x="273" y="235"/>
                      <a:pt x="273" y="236"/>
                      <a:pt x="272" y="237"/>
                    </a:cubicBezTo>
                    <a:cubicBezTo>
                      <a:pt x="271" y="235"/>
                      <a:pt x="269" y="234"/>
                      <a:pt x="268" y="233"/>
                    </a:cubicBezTo>
                    <a:cubicBezTo>
                      <a:pt x="271" y="231"/>
                      <a:pt x="270" y="229"/>
                      <a:pt x="267" y="228"/>
                    </a:cubicBezTo>
                    <a:moveTo>
                      <a:pt x="276" y="261"/>
                    </a:moveTo>
                    <a:cubicBezTo>
                      <a:pt x="274" y="262"/>
                      <a:pt x="274" y="261"/>
                      <a:pt x="274" y="260"/>
                    </a:cubicBezTo>
                    <a:cubicBezTo>
                      <a:pt x="274" y="259"/>
                      <a:pt x="276" y="258"/>
                      <a:pt x="276" y="261"/>
                    </a:cubicBezTo>
                    <a:moveTo>
                      <a:pt x="257" y="259"/>
                    </a:moveTo>
                    <a:cubicBezTo>
                      <a:pt x="259" y="261"/>
                      <a:pt x="265" y="266"/>
                      <a:pt x="265" y="268"/>
                    </a:cubicBezTo>
                    <a:cubicBezTo>
                      <a:pt x="265" y="268"/>
                      <a:pt x="256" y="262"/>
                      <a:pt x="254" y="258"/>
                    </a:cubicBezTo>
                    <a:cubicBezTo>
                      <a:pt x="253" y="255"/>
                      <a:pt x="259" y="260"/>
                      <a:pt x="265" y="264"/>
                    </a:cubicBezTo>
                    <a:cubicBezTo>
                      <a:pt x="273" y="271"/>
                      <a:pt x="280" y="279"/>
                      <a:pt x="257" y="259"/>
                    </a:cubicBezTo>
                    <a:moveTo>
                      <a:pt x="253" y="230"/>
                    </a:moveTo>
                    <a:cubicBezTo>
                      <a:pt x="250" y="226"/>
                      <a:pt x="244" y="225"/>
                      <a:pt x="241" y="221"/>
                    </a:cubicBezTo>
                    <a:cubicBezTo>
                      <a:pt x="240" y="220"/>
                      <a:pt x="241" y="218"/>
                      <a:pt x="239" y="217"/>
                    </a:cubicBezTo>
                    <a:cubicBezTo>
                      <a:pt x="239" y="216"/>
                      <a:pt x="238" y="216"/>
                      <a:pt x="238" y="215"/>
                    </a:cubicBezTo>
                    <a:cubicBezTo>
                      <a:pt x="242" y="218"/>
                      <a:pt x="246" y="220"/>
                      <a:pt x="250" y="222"/>
                    </a:cubicBezTo>
                    <a:cubicBezTo>
                      <a:pt x="252" y="225"/>
                      <a:pt x="253" y="227"/>
                      <a:pt x="253" y="230"/>
                    </a:cubicBezTo>
                    <a:moveTo>
                      <a:pt x="252" y="257"/>
                    </a:moveTo>
                    <a:cubicBezTo>
                      <a:pt x="250" y="254"/>
                      <a:pt x="248" y="252"/>
                      <a:pt x="246" y="249"/>
                    </a:cubicBezTo>
                    <a:cubicBezTo>
                      <a:pt x="248" y="251"/>
                      <a:pt x="250" y="252"/>
                      <a:pt x="252" y="254"/>
                    </a:cubicBezTo>
                    <a:cubicBezTo>
                      <a:pt x="252" y="255"/>
                      <a:pt x="255" y="256"/>
                      <a:pt x="252" y="257"/>
                    </a:cubicBezTo>
                    <a:moveTo>
                      <a:pt x="231" y="246"/>
                    </a:moveTo>
                    <a:cubicBezTo>
                      <a:pt x="230" y="246"/>
                      <a:pt x="230" y="245"/>
                      <a:pt x="230" y="245"/>
                    </a:cubicBezTo>
                    <a:cubicBezTo>
                      <a:pt x="231" y="245"/>
                      <a:pt x="231" y="246"/>
                      <a:pt x="232" y="246"/>
                    </a:cubicBezTo>
                    <a:cubicBezTo>
                      <a:pt x="232" y="246"/>
                      <a:pt x="231" y="246"/>
                      <a:pt x="231" y="246"/>
                    </a:cubicBezTo>
                    <a:moveTo>
                      <a:pt x="178" y="172"/>
                    </a:moveTo>
                    <a:cubicBezTo>
                      <a:pt x="180" y="171"/>
                      <a:pt x="181" y="172"/>
                      <a:pt x="182" y="174"/>
                    </a:cubicBezTo>
                    <a:cubicBezTo>
                      <a:pt x="180" y="174"/>
                      <a:pt x="181" y="171"/>
                      <a:pt x="178" y="172"/>
                    </a:cubicBezTo>
                    <a:cubicBezTo>
                      <a:pt x="178" y="172"/>
                      <a:pt x="178" y="172"/>
                      <a:pt x="178" y="172"/>
                    </a:cubicBezTo>
                    <a:moveTo>
                      <a:pt x="252" y="235"/>
                    </a:moveTo>
                    <a:cubicBezTo>
                      <a:pt x="251" y="238"/>
                      <a:pt x="248" y="236"/>
                      <a:pt x="251" y="238"/>
                    </a:cubicBezTo>
                    <a:cubicBezTo>
                      <a:pt x="249" y="239"/>
                      <a:pt x="244" y="235"/>
                      <a:pt x="241" y="232"/>
                    </a:cubicBezTo>
                    <a:cubicBezTo>
                      <a:pt x="241" y="232"/>
                      <a:pt x="241" y="232"/>
                      <a:pt x="241" y="232"/>
                    </a:cubicBezTo>
                    <a:cubicBezTo>
                      <a:pt x="240" y="231"/>
                      <a:pt x="239" y="230"/>
                      <a:pt x="238" y="229"/>
                    </a:cubicBezTo>
                    <a:cubicBezTo>
                      <a:pt x="236" y="227"/>
                      <a:pt x="236" y="226"/>
                      <a:pt x="243" y="230"/>
                    </a:cubicBezTo>
                    <a:cubicBezTo>
                      <a:pt x="244" y="228"/>
                      <a:pt x="238" y="225"/>
                      <a:pt x="237" y="223"/>
                    </a:cubicBezTo>
                    <a:cubicBezTo>
                      <a:pt x="240" y="221"/>
                      <a:pt x="244" y="226"/>
                      <a:pt x="248" y="228"/>
                    </a:cubicBezTo>
                    <a:cubicBezTo>
                      <a:pt x="244" y="229"/>
                      <a:pt x="250" y="235"/>
                      <a:pt x="252" y="235"/>
                    </a:cubicBezTo>
                    <a:moveTo>
                      <a:pt x="250" y="229"/>
                    </a:moveTo>
                    <a:cubicBezTo>
                      <a:pt x="251" y="229"/>
                      <a:pt x="252" y="230"/>
                      <a:pt x="252" y="231"/>
                    </a:cubicBezTo>
                    <a:cubicBezTo>
                      <a:pt x="252" y="231"/>
                      <a:pt x="251" y="232"/>
                      <a:pt x="251" y="232"/>
                    </a:cubicBezTo>
                    <a:cubicBezTo>
                      <a:pt x="249" y="231"/>
                      <a:pt x="249" y="230"/>
                      <a:pt x="250" y="229"/>
                    </a:cubicBezTo>
                    <a:moveTo>
                      <a:pt x="227" y="212"/>
                    </a:moveTo>
                    <a:cubicBezTo>
                      <a:pt x="223" y="213"/>
                      <a:pt x="219" y="209"/>
                      <a:pt x="214" y="206"/>
                    </a:cubicBezTo>
                    <a:cubicBezTo>
                      <a:pt x="214" y="205"/>
                      <a:pt x="214" y="204"/>
                      <a:pt x="212" y="203"/>
                    </a:cubicBezTo>
                    <a:cubicBezTo>
                      <a:pt x="211" y="203"/>
                      <a:pt x="211" y="203"/>
                      <a:pt x="211" y="203"/>
                    </a:cubicBezTo>
                    <a:cubicBezTo>
                      <a:pt x="210" y="202"/>
                      <a:pt x="210" y="201"/>
                      <a:pt x="209" y="201"/>
                    </a:cubicBezTo>
                    <a:cubicBezTo>
                      <a:pt x="215" y="199"/>
                      <a:pt x="221" y="207"/>
                      <a:pt x="227" y="212"/>
                    </a:cubicBezTo>
                    <a:moveTo>
                      <a:pt x="237" y="245"/>
                    </a:moveTo>
                    <a:cubicBezTo>
                      <a:pt x="236" y="244"/>
                      <a:pt x="235" y="242"/>
                      <a:pt x="235" y="241"/>
                    </a:cubicBezTo>
                    <a:cubicBezTo>
                      <a:pt x="236" y="242"/>
                      <a:pt x="237" y="243"/>
                      <a:pt x="238" y="245"/>
                    </a:cubicBezTo>
                    <a:cubicBezTo>
                      <a:pt x="237" y="245"/>
                      <a:pt x="237" y="245"/>
                      <a:pt x="237" y="245"/>
                    </a:cubicBezTo>
                    <a:moveTo>
                      <a:pt x="215" y="175"/>
                    </a:moveTo>
                    <a:cubicBezTo>
                      <a:pt x="216" y="175"/>
                      <a:pt x="216" y="175"/>
                      <a:pt x="217" y="176"/>
                    </a:cubicBezTo>
                    <a:cubicBezTo>
                      <a:pt x="216" y="176"/>
                      <a:pt x="216" y="176"/>
                      <a:pt x="215" y="175"/>
                    </a:cubicBezTo>
                    <a:moveTo>
                      <a:pt x="194" y="165"/>
                    </a:moveTo>
                    <a:cubicBezTo>
                      <a:pt x="192" y="163"/>
                      <a:pt x="191" y="160"/>
                      <a:pt x="190" y="159"/>
                    </a:cubicBezTo>
                    <a:cubicBezTo>
                      <a:pt x="193" y="160"/>
                      <a:pt x="194" y="162"/>
                      <a:pt x="194" y="165"/>
                    </a:cubicBezTo>
                    <a:moveTo>
                      <a:pt x="194" y="165"/>
                    </a:moveTo>
                    <a:cubicBezTo>
                      <a:pt x="194" y="165"/>
                      <a:pt x="193" y="166"/>
                      <a:pt x="193" y="167"/>
                    </a:cubicBezTo>
                    <a:cubicBezTo>
                      <a:pt x="194" y="168"/>
                      <a:pt x="194" y="169"/>
                      <a:pt x="195" y="170"/>
                    </a:cubicBezTo>
                    <a:cubicBezTo>
                      <a:pt x="194" y="170"/>
                      <a:pt x="192" y="168"/>
                      <a:pt x="190" y="166"/>
                    </a:cubicBezTo>
                    <a:cubicBezTo>
                      <a:pt x="188" y="164"/>
                      <a:pt x="186" y="162"/>
                      <a:pt x="184" y="163"/>
                    </a:cubicBezTo>
                    <a:cubicBezTo>
                      <a:pt x="185" y="161"/>
                      <a:pt x="183" y="159"/>
                      <a:pt x="180" y="156"/>
                    </a:cubicBezTo>
                    <a:cubicBezTo>
                      <a:pt x="182" y="157"/>
                      <a:pt x="185" y="157"/>
                      <a:pt x="188" y="158"/>
                    </a:cubicBezTo>
                    <a:cubicBezTo>
                      <a:pt x="187" y="158"/>
                      <a:pt x="187" y="158"/>
                      <a:pt x="187" y="158"/>
                    </a:cubicBezTo>
                    <a:cubicBezTo>
                      <a:pt x="188" y="160"/>
                      <a:pt x="191" y="165"/>
                      <a:pt x="194" y="165"/>
                    </a:cubicBezTo>
                    <a:moveTo>
                      <a:pt x="261" y="235"/>
                    </a:moveTo>
                    <a:cubicBezTo>
                      <a:pt x="262" y="236"/>
                      <a:pt x="262" y="236"/>
                      <a:pt x="261" y="237"/>
                    </a:cubicBezTo>
                    <a:cubicBezTo>
                      <a:pt x="261" y="236"/>
                      <a:pt x="260" y="235"/>
                      <a:pt x="259" y="235"/>
                    </a:cubicBezTo>
                    <a:cubicBezTo>
                      <a:pt x="260" y="235"/>
                      <a:pt x="261" y="235"/>
                      <a:pt x="261" y="235"/>
                    </a:cubicBezTo>
                    <a:moveTo>
                      <a:pt x="265" y="237"/>
                    </a:moveTo>
                    <a:cubicBezTo>
                      <a:pt x="265" y="238"/>
                      <a:pt x="266" y="239"/>
                      <a:pt x="266" y="240"/>
                    </a:cubicBezTo>
                    <a:cubicBezTo>
                      <a:pt x="266" y="240"/>
                      <a:pt x="265" y="240"/>
                      <a:pt x="265" y="240"/>
                    </a:cubicBezTo>
                    <a:cubicBezTo>
                      <a:pt x="265" y="239"/>
                      <a:pt x="265" y="238"/>
                      <a:pt x="265" y="237"/>
                    </a:cubicBezTo>
                    <a:moveTo>
                      <a:pt x="212" y="159"/>
                    </a:moveTo>
                    <a:cubicBezTo>
                      <a:pt x="211" y="158"/>
                      <a:pt x="211" y="158"/>
                      <a:pt x="211" y="158"/>
                    </a:cubicBezTo>
                    <a:cubicBezTo>
                      <a:pt x="211" y="158"/>
                      <a:pt x="211" y="159"/>
                      <a:pt x="212" y="159"/>
                    </a:cubicBezTo>
                    <a:moveTo>
                      <a:pt x="200" y="158"/>
                    </a:moveTo>
                    <a:cubicBezTo>
                      <a:pt x="199" y="158"/>
                      <a:pt x="198" y="158"/>
                      <a:pt x="196" y="158"/>
                    </a:cubicBezTo>
                    <a:cubicBezTo>
                      <a:pt x="195" y="156"/>
                      <a:pt x="193" y="153"/>
                      <a:pt x="190" y="151"/>
                    </a:cubicBezTo>
                    <a:cubicBezTo>
                      <a:pt x="194" y="152"/>
                      <a:pt x="197" y="155"/>
                      <a:pt x="200" y="158"/>
                    </a:cubicBezTo>
                    <a:moveTo>
                      <a:pt x="176" y="129"/>
                    </a:moveTo>
                    <a:cubicBezTo>
                      <a:pt x="170" y="129"/>
                      <a:pt x="176" y="124"/>
                      <a:pt x="176" y="129"/>
                    </a:cubicBezTo>
                    <a:moveTo>
                      <a:pt x="183" y="148"/>
                    </a:moveTo>
                    <a:cubicBezTo>
                      <a:pt x="180" y="152"/>
                      <a:pt x="176" y="144"/>
                      <a:pt x="172" y="141"/>
                    </a:cubicBezTo>
                    <a:cubicBezTo>
                      <a:pt x="176" y="140"/>
                      <a:pt x="180" y="146"/>
                      <a:pt x="183" y="148"/>
                    </a:cubicBezTo>
                    <a:moveTo>
                      <a:pt x="166" y="143"/>
                    </a:moveTo>
                    <a:cubicBezTo>
                      <a:pt x="165" y="145"/>
                      <a:pt x="162" y="141"/>
                      <a:pt x="165" y="140"/>
                    </a:cubicBezTo>
                    <a:cubicBezTo>
                      <a:pt x="165" y="141"/>
                      <a:pt x="166" y="141"/>
                      <a:pt x="166" y="142"/>
                    </a:cubicBezTo>
                    <a:cubicBezTo>
                      <a:pt x="165" y="142"/>
                      <a:pt x="166" y="143"/>
                      <a:pt x="166" y="143"/>
                    </a:cubicBezTo>
                    <a:moveTo>
                      <a:pt x="160" y="125"/>
                    </a:moveTo>
                    <a:cubicBezTo>
                      <a:pt x="169" y="126"/>
                      <a:pt x="168" y="134"/>
                      <a:pt x="160" y="125"/>
                    </a:cubicBezTo>
                    <a:moveTo>
                      <a:pt x="159" y="132"/>
                    </a:moveTo>
                    <a:cubicBezTo>
                      <a:pt x="157" y="131"/>
                      <a:pt x="158" y="129"/>
                      <a:pt x="157" y="128"/>
                    </a:cubicBezTo>
                    <a:cubicBezTo>
                      <a:pt x="159" y="126"/>
                      <a:pt x="162" y="130"/>
                      <a:pt x="159" y="132"/>
                    </a:cubicBezTo>
                    <a:moveTo>
                      <a:pt x="156" y="114"/>
                    </a:moveTo>
                    <a:cubicBezTo>
                      <a:pt x="154" y="116"/>
                      <a:pt x="149" y="111"/>
                      <a:pt x="149" y="110"/>
                    </a:cubicBezTo>
                    <a:cubicBezTo>
                      <a:pt x="151" y="110"/>
                      <a:pt x="154" y="112"/>
                      <a:pt x="156" y="114"/>
                    </a:cubicBezTo>
                    <a:moveTo>
                      <a:pt x="144" y="102"/>
                    </a:moveTo>
                    <a:cubicBezTo>
                      <a:pt x="144" y="103"/>
                      <a:pt x="145" y="103"/>
                      <a:pt x="145" y="104"/>
                    </a:cubicBezTo>
                    <a:cubicBezTo>
                      <a:pt x="145" y="104"/>
                      <a:pt x="144" y="105"/>
                      <a:pt x="144" y="105"/>
                    </a:cubicBezTo>
                    <a:cubicBezTo>
                      <a:pt x="143" y="105"/>
                      <a:pt x="143" y="104"/>
                      <a:pt x="142" y="104"/>
                    </a:cubicBezTo>
                    <a:cubicBezTo>
                      <a:pt x="143" y="103"/>
                      <a:pt x="143" y="103"/>
                      <a:pt x="144" y="102"/>
                    </a:cubicBezTo>
                    <a:moveTo>
                      <a:pt x="117" y="102"/>
                    </a:moveTo>
                    <a:cubicBezTo>
                      <a:pt x="117" y="101"/>
                      <a:pt x="116" y="101"/>
                      <a:pt x="116" y="100"/>
                    </a:cubicBezTo>
                    <a:cubicBezTo>
                      <a:pt x="117" y="98"/>
                      <a:pt x="118" y="100"/>
                      <a:pt x="120" y="101"/>
                    </a:cubicBezTo>
                    <a:cubicBezTo>
                      <a:pt x="119" y="102"/>
                      <a:pt x="118" y="101"/>
                      <a:pt x="117" y="102"/>
                    </a:cubicBezTo>
                    <a:moveTo>
                      <a:pt x="123" y="175"/>
                    </a:moveTo>
                    <a:cubicBezTo>
                      <a:pt x="123" y="175"/>
                      <a:pt x="122" y="174"/>
                      <a:pt x="122" y="174"/>
                    </a:cubicBezTo>
                    <a:cubicBezTo>
                      <a:pt x="122" y="173"/>
                      <a:pt x="123" y="173"/>
                      <a:pt x="123" y="172"/>
                    </a:cubicBezTo>
                    <a:cubicBezTo>
                      <a:pt x="124" y="173"/>
                      <a:pt x="124" y="173"/>
                      <a:pt x="125" y="174"/>
                    </a:cubicBezTo>
                    <a:cubicBezTo>
                      <a:pt x="124" y="174"/>
                      <a:pt x="124" y="175"/>
                      <a:pt x="123" y="175"/>
                    </a:cubicBezTo>
                    <a:moveTo>
                      <a:pt x="127" y="179"/>
                    </a:moveTo>
                    <a:cubicBezTo>
                      <a:pt x="128" y="179"/>
                      <a:pt x="129" y="179"/>
                      <a:pt x="130" y="180"/>
                    </a:cubicBezTo>
                    <a:cubicBezTo>
                      <a:pt x="130" y="181"/>
                      <a:pt x="130" y="183"/>
                      <a:pt x="127" y="179"/>
                    </a:cubicBezTo>
                    <a:moveTo>
                      <a:pt x="142" y="194"/>
                    </a:moveTo>
                    <a:cubicBezTo>
                      <a:pt x="144" y="192"/>
                      <a:pt x="146" y="197"/>
                      <a:pt x="148" y="197"/>
                    </a:cubicBezTo>
                    <a:cubicBezTo>
                      <a:pt x="146" y="199"/>
                      <a:pt x="144" y="195"/>
                      <a:pt x="142" y="194"/>
                    </a:cubicBezTo>
                    <a:moveTo>
                      <a:pt x="149" y="200"/>
                    </a:moveTo>
                    <a:cubicBezTo>
                      <a:pt x="151" y="199"/>
                      <a:pt x="153" y="201"/>
                      <a:pt x="155" y="203"/>
                    </a:cubicBezTo>
                    <a:cubicBezTo>
                      <a:pt x="153" y="207"/>
                      <a:pt x="151" y="201"/>
                      <a:pt x="149" y="200"/>
                    </a:cubicBezTo>
                    <a:moveTo>
                      <a:pt x="141" y="120"/>
                    </a:moveTo>
                    <a:cubicBezTo>
                      <a:pt x="137" y="116"/>
                      <a:pt x="131" y="114"/>
                      <a:pt x="127" y="108"/>
                    </a:cubicBezTo>
                    <a:cubicBezTo>
                      <a:pt x="134" y="107"/>
                      <a:pt x="138" y="117"/>
                      <a:pt x="146" y="124"/>
                    </a:cubicBezTo>
                    <a:cubicBezTo>
                      <a:pt x="151" y="127"/>
                      <a:pt x="157" y="132"/>
                      <a:pt x="162" y="137"/>
                    </a:cubicBezTo>
                    <a:cubicBezTo>
                      <a:pt x="152" y="134"/>
                      <a:pt x="148" y="127"/>
                      <a:pt x="141" y="120"/>
                    </a:cubicBezTo>
                    <a:moveTo>
                      <a:pt x="169" y="209"/>
                    </a:moveTo>
                    <a:cubicBezTo>
                      <a:pt x="169" y="209"/>
                      <a:pt x="170" y="208"/>
                      <a:pt x="170" y="208"/>
                    </a:cubicBezTo>
                    <a:cubicBezTo>
                      <a:pt x="171" y="208"/>
                      <a:pt x="171" y="209"/>
                      <a:pt x="172" y="209"/>
                    </a:cubicBezTo>
                    <a:cubicBezTo>
                      <a:pt x="171" y="210"/>
                      <a:pt x="171" y="210"/>
                      <a:pt x="170" y="211"/>
                    </a:cubicBezTo>
                    <a:cubicBezTo>
                      <a:pt x="170" y="210"/>
                      <a:pt x="169" y="210"/>
                      <a:pt x="169" y="209"/>
                    </a:cubicBezTo>
                    <a:moveTo>
                      <a:pt x="173" y="213"/>
                    </a:moveTo>
                    <a:cubicBezTo>
                      <a:pt x="172" y="212"/>
                      <a:pt x="172" y="212"/>
                      <a:pt x="171" y="211"/>
                    </a:cubicBezTo>
                    <a:cubicBezTo>
                      <a:pt x="172" y="211"/>
                      <a:pt x="172" y="210"/>
                      <a:pt x="173" y="210"/>
                    </a:cubicBezTo>
                    <a:cubicBezTo>
                      <a:pt x="173" y="210"/>
                      <a:pt x="174" y="211"/>
                      <a:pt x="174" y="211"/>
                    </a:cubicBezTo>
                    <a:cubicBezTo>
                      <a:pt x="174" y="212"/>
                      <a:pt x="173" y="212"/>
                      <a:pt x="173" y="213"/>
                    </a:cubicBezTo>
                    <a:moveTo>
                      <a:pt x="199" y="246"/>
                    </a:moveTo>
                    <a:cubicBezTo>
                      <a:pt x="200" y="247"/>
                      <a:pt x="201" y="248"/>
                      <a:pt x="202" y="249"/>
                    </a:cubicBezTo>
                    <a:cubicBezTo>
                      <a:pt x="201" y="248"/>
                      <a:pt x="200" y="247"/>
                      <a:pt x="199" y="246"/>
                    </a:cubicBezTo>
                    <a:moveTo>
                      <a:pt x="223" y="261"/>
                    </a:moveTo>
                    <a:cubicBezTo>
                      <a:pt x="225" y="262"/>
                      <a:pt x="228" y="264"/>
                      <a:pt x="229" y="267"/>
                    </a:cubicBezTo>
                    <a:cubicBezTo>
                      <a:pt x="228" y="267"/>
                      <a:pt x="224" y="265"/>
                      <a:pt x="223" y="261"/>
                    </a:cubicBezTo>
                    <a:moveTo>
                      <a:pt x="245" y="286"/>
                    </a:moveTo>
                    <a:cubicBezTo>
                      <a:pt x="245" y="283"/>
                      <a:pt x="242" y="281"/>
                      <a:pt x="240" y="280"/>
                    </a:cubicBezTo>
                    <a:cubicBezTo>
                      <a:pt x="239" y="279"/>
                      <a:pt x="238" y="277"/>
                      <a:pt x="237" y="276"/>
                    </a:cubicBezTo>
                    <a:cubicBezTo>
                      <a:pt x="242" y="277"/>
                      <a:pt x="245" y="285"/>
                      <a:pt x="250" y="289"/>
                    </a:cubicBezTo>
                    <a:cubicBezTo>
                      <a:pt x="247" y="288"/>
                      <a:pt x="246" y="287"/>
                      <a:pt x="245" y="286"/>
                    </a:cubicBezTo>
                    <a:moveTo>
                      <a:pt x="258" y="297"/>
                    </a:moveTo>
                    <a:cubicBezTo>
                      <a:pt x="259" y="297"/>
                      <a:pt x="259" y="298"/>
                      <a:pt x="260" y="298"/>
                    </a:cubicBezTo>
                    <a:cubicBezTo>
                      <a:pt x="259" y="299"/>
                      <a:pt x="259" y="299"/>
                      <a:pt x="260" y="300"/>
                    </a:cubicBezTo>
                    <a:cubicBezTo>
                      <a:pt x="258" y="302"/>
                      <a:pt x="255" y="298"/>
                      <a:pt x="258" y="297"/>
                    </a:cubicBezTo>
                    <a:moveTo>
                      <a:pt x="275" y="253"/>
                    </a:moveTo>
                    <a:cubicBezTo>
                      <a:pt x="273" y="256"/>
                      <a:pt x="278" y="255"/>
                      <a:pt x="278" y="258"/>
                    </a:cubicBezTo>
                    <a:cubicBezTo>
                      <a:pt x="276" y="259"/>
                      <a:pt x="274" y="257"/>
                      <a:pt x="272" y="256"/>
                    </a:cubicBezTo>
                    <a:cubicBezTo>
                      <a:pt x="274" y="259"/>
                      <a:pt x="269" y="260"/>
                      <a:pt x="272" y="260"/>
                    </a:cubicBezTo>
                    <a:cubicBezTo>
                      <a:pt x="271" y="263"/>
                      <a:pt x="266" y="260"/>
                      <a:pt x="265" y="259"/>
                    </a:cubicBezTo>
                    <a:cubicBezTo>
                      <a:pt x="262" y="257"/>
                      <a:pt x="261" y="252"/>
                      <a:pt x="258" y="250"/>
                    </a:cubicBezTo>
                    <a:cubicBezTo>
                      <a:pt x="262" y="250"/>
                      <a:pt x="266" y="255"/>
                      <a:pt x="269" y="255"/>
                    </a:cubicBezTo>
                    <a:cubicBezTo>
                      <a:pt x="269" y="253"/>
                      <a:pt x="268" y="251"/>
                      <a:pt x="265" y="250"/>
                    </a:cubicBezTo>
                    <a:cubicBezTo>
                      <a:pt x="268" y="247"/>
                      <a:pt x="271" y="248"/>
                      <a:pt x="273" y="249"/>
                    </a:cubicBezTo>
                    <a:cubicBezTo>
                      <a:pt x="274" y="250"/>
                      <a:pt x="276" y="251"/>
                      <a:pt x="277" y="250"/>
                    </a:cubicBezTo>
                    <a:cubicBezTo>
                      <a:pt x="277" y="252"/>
                      <a:pt x="278" y="253"/>
                      <a:pt x="280" y="255"/>
                    </a:cubicBezTo>
                    <a:cubicBezTo>
                      <a:pt x="278" y="255"/>
                      <a:pt x="277" y="254"/>
                      <a:pt x="275" y="253"/>
                    </a:cubicBezTo>
                    <a:moveTo>
                      <a:pt x="288" y="278"/>
                    </a:moveTo>
                    <a:cubicBezTo>
                      <a:pt x="287" y="280"/>
                      <a:pt x="285" y="279"/>
                      <a:pt x="284" y="278"/>
                    </a:cubicBezTo>
                    <a:cubicBezTo>
                      <a:pt x="285" y="277"/>
                      <a:pt x="286" y="277"/>
                      <a:pt x="288" y="278"/>
                    </a:cubicBezTo>
                    <a:moveTo>
                      <a:pt x="289" y="335"/>
                    </a:moveTo>
                    <a:cubicBezTo>
                      <a:pt x="291" y="335"/>
                      <a:pt x="291" y="336"/>
                      <a:pt x="291" y="336"/>
                    </a:cubicBezTo>
                    <a:cubicBezTo>
                      <a:pt x="291" y="337"/>
                      <a:pt x="289" y="338"/>
                      <a:pt x="289" y="335"/>
                    </a:cubicBezTo>
                    <a:moveTo>
                      <a:pt x="303" y="354"/>
                    </a:moveTo>
                    <a:cubicBezTo>
                      <a:pt x="302" y="350"/>
                      <a:pt x="299" y="348"/>
                      <a:pt x="297" y="345"/>
                    </a:cubicBezTo>
                    <a:cubicBezTo>
                      <a:pt x="301" y="347"/>
                      <a:pt x="306" y="351"/>
                      <a:pt x="303" y="354"/>
                    </a:cubicBezTo>
                    <a:moveTo>
                      <a:pt x="285" y="318"/>
                    </a:moveTo>
                    <a:cubicBezTo>
                      <a:pt x="294" y="326"/>
                      <a:pt x="301" y="330"/>
                      <a:pt x="304" y="339"/>
                    </a:cubicBezTo>
                    <a:cubicBezTo>
                      <a:pt x="298" y="336"/>
                      <a:pt x="291" y="325"/>
                      <a:pt x="285" y="318"/>
                    </a:cubicBezTo>
                    <a:moveTo>
                      <a:pt x="305" y="354"/>
                    </a:moveTo>
                    <a:cubicBezTo>
                      <a:pt x="307" y="353"/>
                      <a:pt x="306" y="355"/>
                      <a:pt x="307" y="356"/>
                    </a:cubicBezTo>
                    <a:cubicBezTo>
                      <a:pt x="305" y="357"/>
                      <a:pt x="306" y="355"/>
                      <a:pt x="305" y="354"/>
                    </a:cubicBezTo>
                    <a:moveTo>
                      <a:pt x="308" y="332"/>
                    </a:moveTo>
                    <a:cubicBezTo>
                      <a:pt x="306" y="330"/>
                      <a:pt x="304" y="326"/>
                      <a:pt x="301" y="330"/>
                    </a:cubicBezTo>
                    <a:cubicBezTo>
                      <a:pt x="300" y="327"/>
                      <a:pt x="300" y="328"/>
                      <a:pt x="298" y="326"/>
                    </a:cubicBezTo>
                    <a:cubicBezTo>
                      <a:pt x="302" y="321"/>
                      <a:pt x="311" y="327"/>
                      <a:pt x="308" y="332"/>
                    </a:cubicBezTo>
                    <a:moveTo>
                      <a:pt x="311" y="348"/>
                    </a:moveTo>
                    <a:cubicBezTo>
                      <a:pt x="312" y="347"/>
                      <a:pt x="311" y="346"/>
                      <a:pt x="311" y="345"/>
                    </a:cubicBezTo>
                    <a:cubicBezTo>
                      <a:pt x="314" y="347"/>
                      <a:pt x="324" y="351"/>
                      <a:pt x="320" y="355"/>
                    </a:cubicBezTo>
                    <a:cubicBezTo>
                      <a:pt x="321" y="356"/>
                      <a:pt x="321" y="357"/>
                      <a:pt x="322" y="357"/>
                    </a:cubicBezTo>
                    <a:cubicBezTo>
                      <a:pt x="317" y="358"/>
                      <a:pt x="315" y="352"/>
                      <a:pt x="311" y="348"/>
                    </a:cubicBezTo>
                    <a:moveTo>
                      <a:pt x="314" y="382"/>
                    </a:moveTo>
                    <a:cubicBezTo>
                      <a:pt x="318" y="385"/>
                      <a:pt x="322" y="388"/>
                      <a:pt x="326" y="390"/>
                    </a:cubicBezTo>
                    <a:cubicBezTo>
                      <a:pt x="326" y="389"/>
                      <a:pt x="326" y="388"/>
                      <a:pt x="326" y="387"/>
                    </a:cubicBezTo>
                    <a:cubicBezTo>
                      <a:pt x="327" y="388"/>
                      <a:pt x="328" y="388"/>
                      <a:pt x="328" y="389"/>
                    </a:cubicBezTo>
                    <a:cubicBezTo>
                      <a:pt x="329" y="389"/>
                      <a:pt x="329" y="390"/>
                      <a:pt x="330" y="389"/>
                    </a:cubicBezTo>
                    <a:cubicBezTo>
                      <a:pt x="329" y="388"/>
                      <a:pt x="327" y="386"/>
                      <a:pt x="326" y="385"/>
                    </a:cubicBezTo>
                    <a:cubicBezTo>
                      <a:pt x="326" y="384"/>
                      <a:pt x="326" y="384"/>
                      <a:pt x="325" y="383"/>
                    </a:cubicBezTo>
                    <a:cubicBezTo>
                      <a:pt x="330" y="386"/>
                      <a:pt x="332" y="388"/>
                      <a:pt x="333" y="391"/>
                    </a:cubicBezTo>
                    <a:cubicBezTo>
                      <a:pt x="332" y="391"/>
                      <a:pt x="332" y="390"/>
                      <a:pt x="331" y="390"/>
                    </a:cubicBezTo>
                    <a:cubicBezTo>
                      <a:pt x="332" y="391"/>
                      <a:pt x="333" y="391"/>
                      <a:pt x="333" y="392"/>
                    </a:cubicBezTo>
                    <a:cubicBezTo>
                      <a:pt x="334" y="393"/>
                      <a:pt x="334" y="395"/>
                      <a:pt x="334" y="397"/>
                    </a:cubicBezTo>
                    <a:cubicBezTo>
                      <a:pt x="331" y="396"/>
                      <a:pt x="328" y="393"/>
                      <a:pt x="325" y="393"/>
                    </a:cubicBezTo>
                    <a:cubicBezTo>
                      <a:pt x="326" y="393"/>
                      <a:pt x="326" y="393"/>
                      <a:pt x="326" y="393"/>
                    </a:cubicBezTo>
                    <a:cubicBezTo>
                      <a:pt x="322" y="390"/>
                      <a:pt x="318" y="386"/>
                      <a:pt x="314" y="382"/>
                    </a:cubicBezTo>
                    <a:moveTo>
                      <a:pt x="396" y="422"/>
                    </a:moveTo>
                    <a:cubicBezTo>
                      <a:pt x="389" y="416"/>
                      <a:pt x="383" y="414"/>
                      <a:pt x="377" y="411"/>
                    </a:cubicBezTo>
                    <a:cubicBezTo>
                      <a:pt x="377" y="412"/>
                      <a:pt x="377" y="412"/>
                      <a:pt x="378" y="413"/>
                    </a:cubicBezTo>
                    <a:cubicBezTo>
                      <a:pt x="376" y="411"/>
                      <a:pt x="374" y="409"/>
                      <a:pt x="374" y="408"/>
                    </a:cubicBezTo>
                    <a:cubicBezTo>
                      <a:pt x="379" y="406"/>
                      <a:pt x="385" y="412"/>
                      <a:pt x="390" y="413"/>
                    </a:cubicBezTo>
                    <a:cubicBezTo>
                      <a:pt x="390" y="412"/>
                      <a:pt x="390" y="412"/>
                      <a:pt x="390" y="412"/>
                    </a:cubicBezTo>
                    <a:cubicBezTo>
                      <a:pt x="391" y="413"/>
                      <a:pt x="392" y="414"/>
                      <a:pt x="393" y="415"/>
                    </a:cubicBezTo>
                    <a:cubicBezTo>
                      <a:pt x="393" y="415"/>
                      <a:pt x="392" y="415"/>
                      <a:pt x="391" y="415"/>
                    </a:cubicBezTo>
                    <a:cubicBezTo>
                      <a:pt x="391" y="415"/>
                      <a:pt x="390" y="415"/>
                      <a:pt x="390" y="416"/>
                    </a:cubicBezTo>
                    <a:cubicBezTo>
                      <a:pt x="392" y="419"/>
                      <a:pt x="397" y="417"/>
                      <a:pt x="396" y="422"/>
                    </a:cubicBezTo>
                    <a:moveTo>
                      <a:pt x="786" y="569"/>
                    </a:moveTo>
                    <a:cubicBezTo>
                      <a:pt x="782" y="566"/>
                      <a:pt x="778" y="565"/>
                      <a:pt x="775" y="562"/>
                    </a:cubicBezTo>
                    <a:cubicBezTo>
                      <a:pt x="779" y="562"/>
                      <a:pt x="780" y="564"/>
                      <a:pt x="782" y="561"/>
                    </a:cubicBezTo>
                    <a:cubicBezTo>
                      <a:pt x="785" y="567"/>
                      <a:pt x="794" y="573"/>
                      <a:pt x="797" y="579"/>
                    </a:cubicBezTo>
                    <a:cubicBezTo>
                      <a:pt x="794" y="580"/>
                      <a:pt x="790" y="573"/>
                      <a:pt x="786" y="5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49"/>
              <p:cNvSpPr>
                <a:spLocks/>
              </p:cNvSpPr>
              <p:nvPr/>
            </p:nvSpPr>
            <p:spPr bwMode="auto">
              <a:xfrm>
                <a:off x="1796" y="1066"/>
                <a:ext cx="32" cy="28"/>
              </a:xfrm>
              <a:custGeom>
                <a:avLst/>
                <a:gdLst>
                  <a:gd name="T0" fmla="*/ 7 w 7"/>
                  <a:gd name="T1" fmla="*/ 4 h 6"/>
                  <a:gd name="T2" fmla="*/ 4 w 7"/>
                  <a:gd name="T3" fmla="*/ 0 h 6"/>
                  <a:gd name="T4" fmla="*/ 3 w 7"/>
                  <a:gd name="T5" fmla="*/ 5 h 6"/>
                  <a:gd name="T6" fmla="*/ 1 w 7"/>
                  <a:gd name="T7" fmla="*/ 4 h 6"/>
                  <a:gd name="T8" fmla="*/ 7 w 7"/>
                  <a:gd name="T9" fmla="*/ 4 h 6"/>
                </a:gdLst>
                <a:ahLst/>
                <a:cxnLst>
                  <a:cxn ang="0">
                    <a:pos x="T0" y="T1"/>
                  </a:cxn>
                  <a:cxn ang="0">
                    <a:pos x="T2" y="T3"/>
                  </a:cxn>
                  <a:cxn ang="0">
                    <a:pos x="T4" y="T5"/>
                  </a:cxn>
                  <a:cxn ang="0">
                    <a:pos x="T6" y="T7"/>
                  </a:cxn>
                  <a:cxn ang="0">
                    <a:pos x="T8" y="T9"/>
                  </a:cxn>
                </a:cxnLst>
                <a:rect l="0" t="0" r="r" b="b"/>
                <a:pathLst>
                  <a:path w="7" h="6">
                    <a:moveTo>
                      <a:pt x="7" y="4"/>
                    </a:moveTo>
                    <a:cubicBezTo>
                      <a:pt x="7" y="3"/>
                      <a:pt x="6" y="1"/>
                      <a:pt x="4" y="0"/>
                    </a:cubicBezTo>
                    <a:cubicBezTo>
                      <a:pt x="0" y="2"/>
                      <a:pt x="4" y="3"/>
                      <a:pt x="3" y="5"/>
                    </a:cubicBezTo>
                    <a:cubicBezTo>
                      <a:pt x="3" y="5"/>
                      <a:pt x="2" y="4"/>
                      <a:pt x="1" y="4"/>
                    </a:cubicBezTo>
                    <a:cubicBezTo>
                      <a:pt x="3" y="6"/>
                      <a:pt x="5"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50"/>
              <p:cNvSpPr>
                <a:spLocks/>
              </p:cNvSpPr>
              <p:nvPr/>
            </p:nvSpPr>
            <p:spPr bwMode="auto">
              <a:xfrm>
                <a:off x="2197" y="1071"/>
                <a:ext cx="27" cy="19"/>
              </a:xfrm>
              <a:custGeom>
                <a:avLst/>
                <a:gdLst>
                  <a:gd name="T0" fmla="*/ 0 w 6"/>
                  <a:gd name="T1" fmla="*/ 2 h 4"/>
                  <a:gd name="T2" fmla="*/ 6 w 6"/>
                  <a:gd name="T3" fmla="*/ 4 h 4"/>
                  <a:gd name="T4" fmla="*/ 0 w 6"/>
                  <a:gd name="T5" fmla="*/ 2 h 4"/>
                </a:gdLst>
                <a:ahLst/>
                <a:cxnLst>
                  <a:cxn ang="0">
                    <a:pos x="T0" y="T1"/>
                  </a:cxn>
                  <a:cxn ang="0">
                    <a:pos x="T2" y="T3"/>
                  </a:cxn>
                  <a:cxn ang="0">
                    <a:pos x="T4" y="T5"/>
                  </a:cxn>
                </a:cxnLst>
                <a:rect l="0" t="0" r="r" b="b"/>
                <a:pathLst>
                  <a:path w="6" h="4">
                    <a:moveTo>
                      <a:pt x="0" y="2"/>
                    </a:moveTo>
                    <a:cubicBezTo>
                      <a:pt x="2" y="3"/>
                      <a:pt x="4" y="4"/>
                      <a:pt x="6" y="4"/>
                    </a:cubicBezTo>
                    <a:cubicBezTo>
                      <a:pt x="4" y="3"/>
                      <a:pt x="2"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51"/>
              <p:cNvSpPr>
                <a:spLocks noEditPoints="1"/>
              </p:cNvSpPr>
              <p:nvPr/>
            </p:nvSpPr>
            <p:spPr bwMode="auto">
              <a:xfrm>
                <a:off x="1929" y="973"/>
                <a:ext cx="281" cy="163"/>
              </a:xfrm>
              <a:custGeom>
                <a:avLst/>
                <a:gdLst>
                  <a:gd name="T0" fmla="*/ 31 w 61"/>
                  <a:gd name="T1" fmla="*/ 23 h 35"/>
                  <a:gd name="T2" fmla="*/ 30 w 61"/>
                  <a:gd name="T3" fmla="*/ 26 h 35"/>
                  <a:gd name="T4" fmla="*/ 33 w 61"/>
                  <a:gd name="T5" fmla="*/ 30 h 35"/>
                  <a:gd name="T6" fmla="*/ 36 w 61"/>
                  <a:gd name="T7" fmla="*/ 24 h 35"/>
                  <a:gd name="T8" fmla="*/ 45 w 61"/>
                  <a:gd name="T9" fmla="*/ 24 h 35"/>
                  <a:gd name="T10" fmla="*/ 61 w 61"/>
                  <a:gd name="T11" fmla="*/ 35 h 35"/>
                  <a:gd name="T12" fmla="*/ 52 w 61"/>
                  <a:gd name="T13" fmla="*/ 25 h 35"/>
                  <a:gd name="T14" fmla="*/ 55 w 61"/>
                  <a:gd name="T15" fmla="*/ 24 h 35"/>
                  <a:gd name="T16" fmla="*/ 55 w 61"/>
                  <a:gd name="T17" fmla="*/ 21 h 35"/>
                  <a:gd name="T18" fmla="*/ 43 w 61"/>
                  <a:gd name="T19" fmla="*/ 15 h 35"/>
                  <a:gd name="T20" fmla="*/ 46 w 61"/>
                  <a:gd name="T21" fmla="*/ 13 h 35"/>
                  <a:gd name="T22" fmla="*/ 34 w 61"/>
                  <a:gd name="T23" fmla="*/ 6 h 35"/>
                  <a:gd name="T24" fmla="*/ 33 w 61"/>
                  <a:gd name="T25" fmla="*/ 10 h 35"/>
                  <a:gd name="T26" fmla="*/ 14 w 61"/>
                  <a:gd name="T27" fmla="*/ 0 h 35"/>
                  <a:gd name="T28" fmla="*/ 23 w 61"/>
                  <a:gd name="T29" fmla="*/ 10 h 35"/>
                  <a:gd name="T30" fmla="*/ 22 w 61"/>
                  <a:gd name="T31" fmla="*/ 12 h 35"/>
                  <a:gd name="T32" fmla="*/ 0 w 61"/>
                  <a:gd name="T33" fmla="*/ 3 h 35"/>
                  <a:gd name="T34" fmla="*/ 34 w 61"/>
                  <a:gd name="T35" fmla="*/ 24 h 35"/>
                  <a:gd name="T36" fmla="*/ 31 w 61"/>
                  <a:gd name="T37" fmla="*/ 23 h 35"/>
                  <a:gd name="T38" fmla="*/ 40 w 61"/>
                  <a:gd name="T39" fmla="*/ 14 h 35"/>
                  <a:gd name="T40" fmla="*/ 40 w 61"/>
                  <a:gd name="T41"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5">
                    <a:moveTo>
                      <a:pt x="31" y="23"/>
                    </a:moveTo>
                    <a:cubicBezTo>
                      <a:pt x="34" y="26"/>
                      <a:pt x="32" y="26"/>
                      <a:pt x="30" y="26"/>
                    </a:cubicBezTo>
                    <a:cubicBezTo>
                      <a:pt x="30" y="28"/>
                      <a:pt x="33" y="27"/>
                      <a:pt x="33" y="30"/>
                    </a:cubicBezTo>
                    <a:cubicBezTo>
                      <a:pt x="37" y="28"/>
                      <a:pt x="37" y="28"/>
                      <a:pt x="36" y="24"/>
                    </a:cubicBezTo>
                    <a:cubicBezTo>
                      <a:pt x="39" y="25"/>
                      <a:pt x="42" y="22"/>
                      <a:pt x="45" y="24"/>
                    </a:cubicBezTo>
                    <a:cubicBezTo>
                      <a:pt x="50" y="28"/>
                      <a:pt x="56" y="35"/>
                      <a:pt x="61" y="35"/>
                    </a:cubicBezTo>
                    <a:cubicBezTo>
                      <a:pt x="58" y="31"/>
                      <a:pt x="51" y="30"/>
                      <a:pt x="52" y="25"/>
                    </a:cubicBezTo>
                    <a:cubicBezTo>
                      <a:pt x="53" y="25"/>
                      <a:pt x="54" y="25"/>
                      <a:pt x="55" y="24"/>
                    </a:cubicBezTo>
                    <a:cubicBezTo>
                      <a:pt x="55" y="23"/>
                      <a:pt x="54" y="22"/>
                      <a:pt x="55" y="21"/>
                    </a:cubicBezTo>
                    <a:cubicBezTo>
                      <a:pt x="51" y="15"/>
                      <a:pt x="47" y="22"/>
                      <a:pt x="43" y="15"/>
                    </a:cubicBezTo>
                    <a:cubicBezTo>
                      <a:pt x="44" y="14"/>
                      <a:pt x="45" y="15"/>
                      <a:pt x="46" y="13"/>
                    </a:cubicBezTo>
                    <a:cubicBezTo>
                      <a:pt x="41" y="11"/>
                      <a:pt x="39" y="10"/>
                      <a:pt x="34" y="6"/>
                    </a:cubicBezTo>
                    <a:cubicBezTo>
                      <a:pt x="32" y="7"/>
                      <a:pt x="34" y="9"/>
                      <a:pt x="33" y="10"/>
                    </a:cubicBezTo>
                    <a:cubicBezTo>
                      <a:pt x="27" y="5"/>
                      <a:pt x="20" y="2"/>
                      <a:pt x="14" y="0"/>
                    </a:cubicBezTo>
                    <a:cubicBezTo>
                      <a:pt x="16" y="5"/>
                      <a:pt x="21" y="4"/>
                      <a:pt x="23" y="10"/>
                    </a:cubicBezTo>
                    <a:cubicBezTo>
                      <a:pt x="22" y="11"/>
                      <a:pt x="23" y="12"/>
                      <a:pt x="22" y="12"/>
                    </a:cubicBezTo>
                    <a:cubicBezTo>
                      <a:pt x="15" y="11"/>
                      <a:pt x="5" y="2"/>
                      <a:pt x="0" y="3"/>
                    </a:cubicBezTo>
                    <a:cubicBezTo>
                      <a:pt x="11" y="11"/>
                      <a:pt x="26" y="15"/>
                      <a:pt x="34" y="24"/>
                    </a:cubicBezTo>
                    <a:cubicBezTo>
                      <a:pt x="33" y="23"/>
                      <a:pt x="32" y="23"/>
                      <a:pt x="31" y="23"/>
                    </a:cubicBezTo>
                    <a:close/>
                    <a:moveTo>
                      <a:pt x="40" y="14"/>
                    </a:moveTo>
                    <a:cubicBezTo>
                      <a:pt x="40" y="14"/>
                      <a:pt x="40" y="14"/>
                      <a:pt x="40"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52"/>
              <p:cNvSpPr>
                <a:spLocks/>
              </p:cNvSpPr>
              <p:nvPr/>
            </p:nvSpPr>
            <p:spPr bwMode="auto">
              <a:xfrm>
                <a:off x="4303" y="3239"/>
                <a:ext cx="37" cy="28"/>
              </a:xfrm>
              <a:custGeom>
                <a:avLst/>
                <a:gdLst>
                  <a:gd name="T0" fmla="*/ 8 w 8"/>
                  <a:gd name="T1" fmla="*/ 5 h 6"/>
                  <a:gd name="T2" fmla="*/ 1 w 8"/>
                  <a:gd name="T3" fmla="*/ 0 h 6"/>
                  <a:gd name="T4" fmla="*/ 8 w 8"/>
                  <a:gd name="T5" fmla="*/ 5 h 6"/>
                </a:gdLst>
                <a:ahLst/>
                <a:cxnLst>
                  <a:cxn ang="0">
                    <a:pos x="T0" y="T1"/>
                  </a:cxn>
                  <a:cxn ang="0">
                    <a:pos x="T2" y="T3"/>
                  </a:cxn>
                  <a:cxn ang="0">
                    <a:pos x="T4" y="T5"/>
                  </a:cxn>
                </a:cxnLst>
                <a:rect l="0" t="0" r="r" b="b"/>
                <a:pathLst>
                  <a:path w="8" h="6">
                    <a:moveTo>
                      <a:pt x="8" y="5"/>
                    </a:moveTo>
                    <a:cubicBezTo>
                      <a:pt x="6" y="2"/>
                      <a:pt x="4" y="3"/>
                      <a:pt x="1" y="0"/>
                    </a:cubicBezTo>
                    <a:cubicBezTo>
                      <a:pt x="0" y="0"/>
                      <a:pt x="6" y="6"/>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Line 53"/>
              <p:cNvSpPr>
                <a:spLocks noChangeShapeType="1"/>
              </p:cNvSpPr>
              <p:nvPr/>
            </p:nvSpPr>
            <p:spPr bwMode="auto">
              <a:xfrm>
                <a:off x="2418" y="14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Line 54"/>
              <p:cNvSpPr>
                <a:spLocks noChangeShapeType="1"/>
              </p:cNvSpPr>
              <p:nvPr/>
            </p:nvSpPr>
            <p:spPr bwMode="auto">
              <a:xfrm>
                <a:off x="2418" y="141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55"/>
              <p:cNvSpPr>
                <a:spLocks/>
              </p:cNvSpPr>
              <p:nvPr/>
            </p:nvSpPr>
            <p:spPr bwMode="auto">
              <a:xfrm>
                <a:off x="1961" y="982"/>
                <a:ext cx="37" cy="19"/>
              </a:xfrm>
              <a:custGeom>
                <a:avLst/>
                <a:gdLst>
                  <a:gd name="T0" fmla="*/ 8 w 8"/>
                  <a:gd name="T1" fmla="*/ 4 h 4"/>
                  <a:gd name="T2" fmla="*/ 3 w 8"/>
                  <a:gd name="T3" fmla="*/ 2 h 4"/>
                  <a:gd name="T4" fmla="*/ 8 w 8"/>
                  <a:gd name="T5" fmla="*/ 4 h 4"/>
                </a:gdLst>
                <a:ahLst/>
                <a:cxnLst>
                  <a:cxn ang="0">
                    <a:pos x="T0" y="T1"/>
                  </a:cxn>
                  <a:cxn ang="0">
                    <a:pos x="T2" y="T3"/>
                  </a:cxn>
                  <a:cxn ang="0">
                    <a:pos x="T4" y="T5"/>
                  </a:cxn>
                </a:cxnLst>
                <a:rect l="0" t="0" r="r" b="b"/>
                <a:pathLst>
                  <a:path w="8" h="4">
                    <a:moveTo>
                      <a:pt x="8" y="4"/>
                    </a:moveTo>
                    <a:cubicBezTo>
                      <a:pt x="7" y="0"/>
                      <a:pt x="0" y="2"/>
                      <a:pt x="3" y="2"/>
                    </a:cubicBezTo>
                    <a:cubicBezTo>
                      <a:pt x="5" y="2"/>
                      <a:pt x="7"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56"/>
              <p:cNvSpPr>
                <a:spLocks/>
              </p:cNvSpPr>
              <p:nvPr/>
            </p:nvSpPr>
            <p:spPr bwMode="auto">
              <a:xfrm>
                <a:off x="2008" y="1341"/>
                <a:ext cx="41" cy="52"/>
              </a:xfrm>
              <a:custGeom>
                <a:avLst/>
                <a:gdLst>
                  <a:gd name="T0" fmla="*/ 9 w 9"/>
                  <a:gd name="T1" fmla="*/ 9 h 11"/>
                  <a:gd name="T2" fmla="*/ 0 w 9"/>
                  <a:gd name="T3" fmla="*/ 2 h 11"/>
                  <a:gd name="T4" fmla="*/ 7 w 9"/>
                  <a:gd name="T5" fmla="*/ 11 h 11"/>
                  <a:gd name="T6" fmla="*/ 9 w 9"/>
                  <a:gd name="T7" fmla="*/ 9 h 11"/>
                </a:gdLst>
                <a:ahLst/>
                <a:cxnLst>
                  <a:cxn ang="0">
                    <a:pos x="T0" y="T1"/>
                  </a:cxn>
                  <a:cxn ang="0">
                    <a:pos x="T2" y="T3"/>
                  </a:cxn>
                  <a:cxn ang="0">
                    <a:pos x="T4" y="T5"/>
                  </a:cxn>
                  <a:cxn ang="0">
                    <a:pos x="T6" y="T7"/>
                  </a:cxn>
                </a:cxnLst>
                <a:rect l="0" t="0" r="r" b="b"/>
                <a:pathLst>
                  <a:path w="9" h="11">
                    <a:moveTo>
                      <a:pt x="9" y="9"/>
                    </a:moveTo>
                    <a:cubicBezTo>
                      <a:pt x="7" y="5"/>
                      <a:pt x="4" y="0"/>
                      <a:pt x="0" y="2"/>
                    </a:cubicBezTo>
                    <a:cubicBezTo>
                      <a:pt x="4" y="4"/>
                      <a:pt x="6" y="11"/>
                      <a:pt x="7" y="11"/>
                    </a:cubicBezTo>
                    <a:cubicBezTo>
                      <a:pt x="6" y="10"/>
                      <a:pt x="8"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57"/>
              <p:cNvSpPr>
                <a:spLocks/>
              </p:cNvSpPr>
              <p:nvPr/>
            </p:nvSpPr>
            <p:spPr bwMode="auto">
              <a:xfrm>
                <a:off x="1772" y="1155"/>
                <a:ext cx="42" cy="42"/>
              </a:xfrm>
              <a:custGeom>
                <a:avLst/>
                <a:gdLst>
                  <a:gd name="T0" fmla="*/ 9 w 9"/>
                  <a:gd name="T1" fmla="*/ 8 h 9"/>
                  <a:gd name="T2" fmla="*/ 0 w 9"/>
                  <a:gd name="T3" fmla="*/ 2 h 9"/>
                  <a:gd name="T4" fmla="*/ 9 w 9"/>
                  <a:gd name="T5" fmla="*/ 8 h 9"/>
                </a:gdLst>
                <a:ahLst/>
                <a:cxnLst>
                  <a:cxn ang="0">
                    <a:pos x="T0" y="T1"/>
                  </a:cxn>
                  <a:cxn ang="0">
                    <a:pos x="T2" y="T3"/>
                  </a:cxn>
                  <a:cxn ang="0">
                    <a:pos x="T4" y="T5"/>
                  </a:cxn>
                </a:cxnLst>
                <a:rect l="0" t="0" r="r" b="b"/>
                <a:pathLst>
                  <a:path w="9" h="9">
                    <a:moveTo>
                      <a:pt x="9" y="8"/>
                    </a:moveTo>
                    <a:cubicBezTo>
                      <a:pt x="7" y="5"/>
                      <a:pt x="0" y="0"/>
                      <a:pt x="0" y="2"/>
                    </a:cubicBezTo>
                    <a:cubicBezTo>
                      <a:pt x="5" y="4"/>
                      <a:pt x="5" y="9"/>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58"/>
              <p:cNvSpPr>
                <a:spLocks/>
              </p:cNvSpPr>
              <p:nvPr/>
            </p:nvSpPr>
            <p:spPr bwMode="auto">
              <a:xfrm>
                <a:off x="1948" y="2148"/>
                <a:ext cx="83" cy="98"/>
              </a:xfrm>
              <a:custGeom>
                <a:avLst/>
                <a:gdLst>
                  <a:gd name="T0" fmla="*/ 18 w 18"/>
                  <a:gd name="T1" fmla="*/ 21 h 21"/>
                  <a:gd name="T2" fmla="*/ 1 w 18"/>
                  <a:gd name="T3" fmla="*/ 0 h 21"/>
                  <a:gd name="T4" fmla="*/ 18 w 18"/>
                  <a:gd name="T5" fmla="*/ 21 h 21"/>
                </a:gdLst>
                <a:ahLst/>
                <a:cxnLst>
                  <a:cxn ang="0">
                    <a:pos x="T0" y="T1"/>
                  </a:cxn>
                  <a:cxn ang="0">
                    <a:pos x="T2" y="T3"/>
                  </a:cxn>
                  <a:cxn ang="0">
                    <a:pos x="T4" y="T5"/>
                  </a:cxn>
                </a:cxnLst>
                <a:rect l="0" t="0" r="r" b="b"/>
                <a:pathLst>
                  <a:path w="18" h="21">
                    <a:moveTo>
                      <a:pt x="18" y="21"/>
                    </a:moveTo>
                    <a:cubicBezTo>
                      <a:pt x="13" y="14"/>
                      <a:pt x="6" y="7"/>
                      <a:pt x="1" y="0"/>
                    </a:cubicBezTo>
                    <a:cubicBezTo>
                      <a:pt x="0" y="7"/>
                      <a:pt x="12" y="21"/>
                      <a:pt x="18"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59"/>
              <p:cNvSpPr>
                <a:spLocks/>
              </p:cNvSpPr>
              <p:nvPr/>
            </p:nvSpPr>
            <p:spPr bwMode="auto">
              <a:xfrm>
                <a:off x="1911" y="2111"/>
                <a:ext cx="27" cy="32"/>
              </a:xfrm>
              <a:custGeom>
                <a:avLst/>
                <a:gdLst>
                  <a:gd name="T0" fmla="*/ 3 w 6"/>
                  <a:gd name="T1" fmla="*/ 0 h 7"/>
                  <a:gd name="T2" fmla="*/ 6 w 6"/>
                  <a:gd name="T3" fmla="*/ 6 h 7"/>
                  <a:gd name="T4" fmla="*/ 3 w 6"/>
                  <a:gd name="T5" fmla="*/ 0 h 7"/>
                </a:gdLst>
                <a:ahLst/>
                <a:cxnLst>
                  <a:cxn ang="0">
                    <a:pos x="T0" y="T1"/>
                  </a:cxn>
                  <a:cxn ang="0">
                    <a:pos x="T2" y="T3"/>
                  </a:cxn>
                  <a:cxn ang="0">
                    <a:pos x="T4" y="T5"/>
                  </a:cxn>
                </a:cxnLst>
                <a:rect l="0" t="0" r="r" b="b"/>
                <a:pathLst>
                  <a:path w="6" h="7">
                    <a:moveTo>
                      <a:pt x="3" y="0"/>
                    </a:moveTo>
                    <a:cubicBezTo>
                      <a:pt x="0" y="2"/>
                      <a:pt x="4" y="7"/>
                      <a:pt x="6" y="6"/>
                    </a:cubicBezTo>
                    <a:cubicBezTo>
                      <a:pt x="3" y="4"/>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60"/>
              <p:cNvSpPr>
                <a:spLocks/>
              </p:cNvSpPr>
              <p:nvPr/>
            </p:nvSpPr>
            <p:spPr bwMode="auto">
              <a:xfrm>
                <a:off x="1957" y="2120"/>
                <a:ext cx="41" cy="56"/>
              </a:xfrm>
              <a:custGeom>
                <a:avLst/>
                <a:gdLst>
                  <a:gd name="T0" fmla="*/ 5 w 9"/>
                  <a:gd name="T1" fmla="*/ 0 h 12"/>
                  <a:gd name="T2" fmla="*/ 3 w 9"/>
                  <a:gd name="T3" fmla="*/ 1 h 12"/>
                  <a:gd name="T4" fmla="*/ 0 w 9"/>
                  <a:gd name="T5" fmla="*/ 1 h 12"/>
                  <a:gd name="T6" fmla="*/ 8 w 9"/>
                  <a:gd name="T7" fmla="*/ 10 h 12"/>
                  <a:gd name="T8" fmla="*/ 5 w 9"/>
                  <a:gd name="T9" fmla="*/ 0 h 12"/>
                </a:gdLst>
                <a:ahLst/>
                <a:cxnLst>
                  <a:cxn ang="0">
                    <a:pos x="T0" y="T1"/>
                  </a:cxn>
                  <a:cxn ang="0">
                    <a:pos x="T2" y="T3"/>
                  </a:cxn>
                  <a:cxn ang="0">
                    <a:pos x="T4" y="T5"/>
                  </a:cxn>
                  <a:cxn ang="0">
                    <a:pos x="T6" y="T7"/>
                  </a:cxn>
                  <a:cxn ang="0">
                    <a:pos x="T8" y="T9"/>
                  </a:cxn>
                </a:cxnLst>
                <a:rect l="0" t="0" r="r" b="b"/>
                <a:pathLst>
                  <a:path w="9" h="12">
                    <a:moveTo>
                      <a:pt x="5" y="0"/>
                    </a:moveTo>
                    <a:cubicBezTo>
                      <a:pt x="5" y="0"/>
                      <a:pt x="4" y="1"/>
                      <a:pt x="3" y="1"/>
                    </a:cubicBezTo>
                    <a:cubicBezTo>
                      <a:pt x="2" y="1"/>
                      <a:pt x="1" y="2"/>
                      <a:pt x="0" y="1"/>
                    </a:cubicBezTo>
                    <a:cubicBezTo>
                      <a:pt x="0" y="5"/>
                      <a:pt x="7" y="12"/>
                      <a:pt x="8" y="10"/>
                    </a:cubicBezTo>
                    <a:cubicBezTo>
                      <a:pt x="1" y="7"/>
                      <a:pt x="9" y="4"/>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61"/>
              <p:cNvSpPr>
                <a:spLocks/>
              </p:cNvSpPr>
              <p:nvPr/>
            </p:nvSpPr>
            <p:spPr bwMode="auto">
              <a:xfrm>
                <a:off x="2132" y="2292"/>
                <a:ext cx="23" cy="38"/>
              </a:xfrm>
              <a:custGeom>
                <a:avLst/>
                <a:gdLst>
                  <a:gd name="T0" fmla="*/ 0 w 5"/>
                  <a:gd name="T1" fmla="*/ 2 h 8"/>
                  <a:gd name="T2" fmla="*/ 5 w 5"/>
                  <a:gd name="T3" fmla="*/ 5 h 8"/>
                  <a:gd name="T4" fmla="*/ 0 w 5"/>
                  <a:gd name="T5" fmla="*/ 2 h 8"/>
                </a:gdLst>
                <a:ahLst/>
                <a:cxnLst>
                  <a:cxn ang="0">
                    <a:pos x="T0" y="T1"/>
                  </a:cxn>
                  <a:cxn ang="0">
                    <a:pos x="T2" y="T3"/>
                  </a:cxn>
                  <a:cxn ang="0">
                    <a:pos x="T4" y="T5"/>
                  </a:cxn>
                </a:cxnLst>
                <a:rect l="0" t="0" r="r" b="b"/>
                <a:pathLst>
                  <a:path w="5" h="8">
                    <a:moveTo>
                      <a:pt x="0" y="2"/>
                    </a:moveTo>
                    <a:cubicBezTo>
                      <a:pt x="1" y="4"/>
                      <a:pt x="2" y="8"/>
                      <a:pt x="5" y="5"/>
                    </a:cubicBezTo>
                    <a:cubicBezTo>
                      <a:pt x="3" y="5"/>
                      <a:pt x="1"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62"/>
              <p:cNvSpPr>
                <a:spLocks/>
              </p:cNvSpPr>
              <p:nvPr/>
            </p:nvSpPr>
            <p:spPr bwMode="auto">
              <a:xfrm>
                <a:off x="2003" y="2171"/>
                <a:ext cx="14" cy="14"/>
              </a:xfrm>
              <a:custGeom>
                <a:avLst/>
                <a:gdLst>
                  <a:gd name="T0" fmla="*/ 0 w 3"/>
                  <a:gd name="T1" fmla="*/ 0 h 3"/>
                  <a:gd name="T2" fmla="*/ 2 w 3"/>
                  <a:gd name="T3" fmla="*/ 1 h 3"/>
                  <a:gd name="T4" fmla="*/ 0 w 3"/>
                  <a:gd name="T5" fmla="*/ 0 h 3"/>
                </a:gdLst>
                <a:ahLst/>
                <a:cxnLst>
                  <a:cxn ang="0">
                    <a:pos x="T0" y="T1"/>
                  </a:cxn>
                  <a:cxn ang="0">
                    <a:pos x="T2" y="T3"/>
                  </a:cxn>
                  <a:cxn ang="0">
                    <a:pos x="T4" y="T5"/>
                  </a:cxn>
                </a:cxnLst>
                <a:rect l="0" t="0" r="r" b="b"/>
                <a:pathLst>
                  <a:path w="3" h="3">
                    <a:moveTo>
                      <a:pt x="0" y="0"/>
                    </a:moveTo>
                    <a:cubicBezTo>
                      <a:pt x="0" y="3"/>
                      <a:pt x="2" y="2"/>
                      <a:pt x="2" y="1"/>
                    </a:cubicBezTo>
                    <a:cubicBezTo>
                      <a:pt x="3" y="0"/>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63"/>
              <p:cNvSpPr>
                <a:spLocks/>
              </p:cNvSpPr>
              <p:nvPr/>
            </p:nvSpPr>
            <p:spPr bwMode="auto">
              <a:xfrm>
                <a:off x="1911" y="2073"/>
                <a:ext cx="50" cy="38"/>
              </a:xfrm>
              <a:custGeom>
                <a:avLst/>
                <a:gdLst>
                  <a:gd name="T0" fmla="*/ 10 w 11"/>
                  <a:gd name="T1" fmla="*/ 4 h 8"/>
                  <a:gd name="T2" fmla="*/ 0 w 11"/>
                  <a:gd name="T3" fmla="*/ 0 h 8"/>
                  <a:gd name="T4" fmla="*/ 8 w 11"/>
                  <a:gd name="T5" fmla="*/ 7 h 8"/>
                  <a:gd name="T6" fmla="*/ 10 w 11"/>
                  <a:gd name="T7" fmla="*/ 4 h 8"/>
                </a:gdLst>
                <a:ahLst/>
                <a:cxnLst>
                  <a:cxn ang="0">
                    <a:pos x="T0" y="T1"/>
                  </a:cxn>
                  <a:cxn ang="0">
                    <a:pos x="T2" y="T3"/>
                  </a:cxn>
                  <a:cxn ang="0">
                    <a:pos x="T4" y="T5"/>
                  </a:cxn>
                  <a:cxn ang="0">
                    <a:pos x="T6" y="T7"/>
                  </a:cxn>
                </a:cxnLst>
                <a:rect l="0" t="0" r="r" b="b"/>
                <a:pathLst>
                  <a:path w="11" h="8">
                    <a:moveTo>
                      <a:pt x="10" y="4"/>
                    </a:moveTo>
                    <a:cubicBezTo>
                      <a:pt x="7" y="0"/>
                      <a:pt x="4" y="0"/>
                      <a:pt x="0" y="0"/>
                    </a:cubicBezTo>
                    <a:cubicBezTo>
                      <a:pt x="2" y="2"/>
                      <a:pt x="5" y="8"/>
                      <a:pt x="8" y="7"/>
                    </a:cubicBezTo>
                    <a:cubicBezTo>
                      <a:pt x="6" y="5"/>
                      <a:pt x="11" y="6"/>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64"/>
              <p:cNvSpPr>
                <a:spLocks/>
              </p:cNvSpPr>
              <p:nvPr/>
            </p:nvSpPr>
            <p:spPr bwMode="auto">
              <a:xfrm>
                <a:off x="2132" y="2278"/>
                <a:ext cx="65" cy="66"/>
              </a:xfrm>
              <a:custGeom>
                <a:avLst/>
                <a:gdLst>
                  <a:gd name="T0" fmla="*/ 13 w 14"/>
                  <a:gd name="T1" fmla="*/ 12 h 14"/>
                  <a:gd name="T2" fmla="*/ 3 w 14"/>
                  <a:gd name="T3" fmla="*/ 0 h 14"/>
                  <a:gd name="T4" fmla="*/ 13 w 14"/>
                  <a:gd name="T5" fmla="*/ 12 h 14"/>
                </a:gdLst>
                <a:ahLst/>
                <a:cxnLst>
                  <a:cxn ang="0">
                    <a:pos x="T0" y="T1"/>
                  </a:cxn>
                  <a:cxn ang="0">
                    <a:pos x="T2" y="T3"/>
                  </a:cxn>
                  <a:cxn ang="0">
                    <a:pos x="T4" y="T5"/>
                  </a:cxn>
                </a:cxnLst>
                <a:rect l="0" t="0" r="r" b="b"/>
                <a:pathLst>
                  <a:path w="14" h="14">
                    <a:moveTo>
                      <a:pt x="13" y="12"/>
                    </a:moveTo>
                    <a:cubicBezTo>
                      <a:pt x="7" y="7"/>
                      <a:pt x="6" y="4"/>
                      <a:pt x="3" y="0"/>
                    </a:cubicBezTo>
                    <a:cubicBezTo>
                      <a:pt x="0" y="4"/>
                      <a:pt x="14" y="14"/>
                      <a:pt x="1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65"/>
              <p:cNvSpPr>
                <a:spLocks/>
              </p:cNvSpPr>
              <p:nvPr/>
            </p:nvSpPr>
            <p:spPr bwMode="auto">
              <a:xfrm>
                <a:off x="1892" y="2031"/>
                <a:ext cx="28" cy="28"/>
              </a:xfrm>
              <a:custGeom>
                <a:avLst/>
                <a:gdLst>
                  <a:gd name="T0" fmla="*/ 0 w 6"/>
                  <a:gd name="T1" fmla="*/ 3 h 6"/>
                  <a:gd name="T2" fmla="*/ 3 w 6"/>
                  <a:gd name="T3" fmla="*/ 6 h 6"/>
                  <a:gd name="T4" fmla="*/ 0 w 6"/>
                  <a:gd name="T5" fmla="*/ 3 h 6"/>
                </a:gdLst>
                <a:ahLst/>
                <a:cxnLst>
                  <a:cxn ang="0">
                    <a:pos x="T0" y="T1"/>
                  </a:cxn>
                  <a:cxn ang="0">
                    <a:pos x="T2" y="T3"/>
                  </a:cxn>
                  <a:cxn ang="0">
                    <a:pos x="T4" y="T5"/>
                  </a:cxn>
                </a:cxnLst>
                <a:rect l="0" t="0" r="r" b="b"/>
                <a:pathLst>
                  <a:path w="6" h="6">
                    <a:moveTo>
                      <a:pt x="0" y="3"/>
                    </a:moveTo>
                    <a:cubicBezTo>
                      <a:pt x="1" y="4"/>
                      <a:pt x="2" y="5"/>
                      <a:pt x="3" y="6"/>
                    </a:cubicBezTo>
                    <a:cubicBezTo>
                      <a:pt x="6" y="4"/>
                      <a:pt x="2" y="0"/>
                      <a:pt x="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66"/>
              <p:cNvSpPr>
                <a:spLocks/>
              </p:cNvSpPr>
              <p:nvPr/>
            </p:nvSpPr>
            <p:spPr bwMode="auto">
              <a:xfrm>
                <a:off x="2086" y="2199"/>
                <a:ext cx="23" cy="23"/>
              </a:xfrm>
              <a:custGeom>
                <a:avLst/>
                <a:gdLst>
                  <a:gd name="T0" fmla="*/ 0 w 5"/>
                  <a:gd name="T1" fmla="*/ 2 h 5"/>
                  <a:gd name="T2" fmla="*/ 2 w 5"/>
                  <a:gd name="T3" fmla="*/ 5 h 5"/>
                  <a:gd name="T4" fmla="*/ 0 w 5"/>
                  <a:gd name="T5" fmla="*/ 2 h 5"/>
                </a:gdLst>
                <a:ahLst/>
                <a:cxnLst>
                  <a:cxn ang="0">
                    <a:pos x="T0" y="T1"/>
                  </a:cxn>
                  <a:cxn ang="0">
                    <a:pos x="T2" y="T3"/>
                  </a:cxn>
                  <a:cxn ang="0">
                    <a:pos x="T4" y="T5"/>
                  </a:cxn>
                </a:cxnLst>
                <a:rect l="0" t="0" r="r" b="b"/>
                <a:pathLst>
                  <a:path w="5" h="5">
                    <a:moveTo>
                      <a:pt x="0" y="2"/>
                    </a:moveTo>
                    <a:cubicBezTo>
                      <a:pt x="0" y="3"/>
                      <a:pt x="0" y="4"/>
                      <a:pt x="2" y="5"/>
                    </a:cubicBezTo>
                    <a:cubicBezTo>
                      <a:pt x="5" y="4"/>
                      <a:pt x="1"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67"/>
              <p:cNvSpPr>
                <a:spLocks/>
              </p:cNvSpPr>
              <p:nvPr/>
            </p:nvSpPr>
            <p:spPr bwMode="auto">
              <a:xfrm>
                <a:off x="1855" y="1985"/>
                <a:ext cx="37" cy="18"/>
              </a:xfrm>
              <a:custGeom>
                <a:avLst/>
                <a:gdLst>
                  <a:gd name="T0" fmla="*/ 3 w 8"/>
                  <a:gd name="T1" fmla="*/ 4 h 4"/>
                  <a:gd name="T2" fmla="*/ 3 w 8"/>
                  <a:gd name="T3" fmla="*/ 4 h 4"/>
                </a:gdLst>
                <a:ahLst/>
                <a:cxnLst>
                  <a:cxn ang="0">
                    <a:pos x="T0" y="T1"/>
                  </a:cxn>
                  <a:cxn ang="0">
                    <a:pos x="T2" y="T3"/>
                  </a:cxn>
                </a:cxnLst>
                <a:rect l="0" t="0" r="r" b="b"/>
                <a:pathLst>
                  <a:path w="8" h="4">
                    <a:moveTo>
                      <a:pt x="3" y="4"/>
                    </a:moveTo>
                    <a:cubicBezTo>
                      <a:pt x="8" y="0"/>
                      <a:pt x="0" y="0"/>
                      <a:pt x="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68"/>
              <p:cNvSpPr>
                <a:spLocks/>
              </p:cNvSpPr>
              <p:nvPr/>
            </p:nvSpPr>
            <p:spPr bwMode="auto">
              <a:xfrm>
                <a:off x="5073" y="4730"/>
                <a:ext cx="32" cy="19"/>
              </a:xfrm>
              <a:custGeom>
                <a:avLst/>
                <a:gdLst>
                  <a:gd name="T0" fmla="*/ 0 w 7"/>
                  <a:gd name="T1" fmla="*/ 2 h 4"/>
                  <a:gd name="T2" fmla="*/ 2 w 7"/>
                  <a:gd name="T3" fmla="*/ 4 h 4"/>
                  <a:gd name="T4" fmla="*/ 7 w 7"/>
                  <a:gd name="T5" fmla="*/ 3 h 4"/>
                  <a:gd name="T6" fmla="*/ 0 w 7"/>
                  <a:gd name="T7" fmla="*/ 2 h 4"/>
                </a:gdLst>
                <a:ahLst/>
                <a:cxnLst>
                  <a:cxn ang="0">
                    <a:pos x="T0" y="T1"/>
                  </a:cxn>
                  <a:cxn ang="0">
                    <a:pos x="T2" y="T3"/>
                  </a:cxn>
                  <a:cxn ang="0">
                    <a:pos x="T4" y="T5"/>
                  </a:cxn>
                  <a:cxn ang="0">
                    <a:pos x="T6" y="T7"/>
                  </a:cxn>
                </a:cxnLst>
                <a:rect l="0" t="0" r="r" b="b"/>
                <a:pathLst>
                  <a:path w="7" h="4">
                    <a:moveTo>
                      <a:pt x="0" y="2"/>
                    </a:moveTo>
                    <a:cubicBezTo>
                      <a:pt x="1" y="3"/>
                      <a:pt x="1" y="3"/>
                      <a:pt x="2" y="4"/>
                    </a:cubicBezTo>
                    <a:cubicBezTo>
                      <a:pt x="4" y="1"/>
                      <a:pt x="5" y="4"/>
                      <a:pt x="7" y="3"/>
                    </a:cubicBezTo>
                    <a:cubicBezTo>
                      <a:pt x="4" y="0"/>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69"/>
              <p:cNvSpPr>
                <a:spLocks/>
              </p:cNvSpPr>
              <p:nvPr/>
            </p:nvSpPr>
            <p:spPr bwMode="auto">
              <a:xfrm>
                <a:off x="2464" y="2017"/>
                <a:ext cx="69" cy="56"/>
              </a:xfrm>
              <a:custGeom>
                <a:avLst/>
                <a:gdLst>
                  <a:gd name="T0" fmla="*/ 13 w 15"/>
                  <a:gd name="T1" fmla="*/ 12 h 12"/>
                  <a:gd name="T2" fmla="*/ 6 w 15"/>
                  <a:gd name="T3" fmla="*/ 5 h 12"/>
                  <a:gd name="T4" fmla="*/ 4 w 15"/>
                  <a:gd name="T5" fmla="*/ 5 h 12"/>
                  <a:gd name="T6" fmla="*/ 13 w 15"/>
                  <a:gd name="T7" fmla="*/ 12 h 12"/>
                </a:gdLst>
                <a:ahLst/>
                <a:cxnLst>
                  <a:cxn ang="0">
                    <a:pos x="T0" y="T1"/>
                  </a:cxn>
                  <a:cxn ang="0">
                    <a:pos x="T2" y="T3"/>
                  </a:cxn>
                  <a:cxn ang="0">
                    <a:pos x="T4" y="T5"/>
                  </a:cxn>
                  <a:cxn ang="0">
                    <a:pos x="T6" y="T7"/>
                  </a:cxn>
                </a:cxnLst>
                <a:rect l="0" t="0" r="r" b="b"/>
                <a:pathLst>
                  <a:path w="15" h="12">
                    <a:moveTo>
                      <a:pt x="13" y="12"/>
                    </a:moveTo>
                    <a:cubicBezTo>
                      <a:pt x="15" y="9"/>
                      <a:pt x="8" y="7"/>
                      <a:pt x="6" y="5"/>
                    </a:cubicBezTo>
                    <a:cubicBezTo>
                      <a:pt x="3" y="3"/>
                      <a:pt x="0" y="0"/>
                      <a:pt x="4" y="5"/>
                    </a:cubicBezTo>
                    <a:cubicBezTo>
                      <a:pt x="6" y="7"/>
                      <a:pt x="10" y="11"/>
                      <a:pt x="1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70"/>
              <p:cNvSpPr>
                <a:spLocks/>
              </p:cNvSpPr>
              <p:nvPr/>
            </p:nvSpPr>
            <p:spPr bwMode="auto">
              <a:xfrm>
                <a:off x="2671" y="2208"/>
                <a:ext cx="88" cy="89"/>
              </a:xfrm>
              <a:custGeom>
                <a:avLst/>
                <a:gdLst>
                  <a:gd name="T0" fmla="*/ 15 w 19"/>
                  <a:gd name="T1" fmla="*/ 15 h 19"/>
                  <a:gd name="T2" fmla="*/ 0 w 19"/>
                  <a:gd name="T3" fmla="*/ 2 h 19"/>
                  <a:gd name="T4" fmla="*/ 15 w 19"/>
                  <a:gd name="T5" fmla="*/ 15 h 19"/>
                </a:gdLst>
                <a:ahLst/>
                <a:cxnLst>
                  <a:cxn ang="0">
                    <a:pos x="T0" y="T1"/>
                  </a:cxn>
                  <a:cxn ang="0">
                    <a:pos x="T2" y="T3"/>
                  </a:cxn>
                  <a:cxn ang="0">
                    <a:pos x="T4" y="T5"/>
                  </a:cxn>
                </a:cxnLst>
                <a:rect l="0" t="0" r="r" b="b"/>
                <a:pathLst>
                  <a:path w="19" h="19">
                    <a:moveTo>
                      <a:pt x="15" y="15"/>
                    </a:moveTo>
                    <a:cubicBezTo>
                      <a:pt x="11" y="11"/>
                      <a:pt x="5" y="0"/>
                      <a:pt x="0" y="2"/>
                    </a:cubicBezTo>
                    <a:cubicBezTo>
                      <a:pt x="2" y="6"/>
                      <a:pt x="19" y="19"/>
                      <a:pt x="15" y="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71"/>
              <p:cNvSpPr>
                <a:spLocks/>
              </p:cNvSpPr>
              <p:nvPr/>
            </p:nvSpPr>
            <p:spPr bwMode="auto">
              <a:xfrm>
                <a:off x="2164" y="2390"/>
                <a:ext cx="199" cy="168"/>
              </a:xfrm>
              <a:custGeom>
                <a:avLst/>
                <a:gdLst>
                  <a:gd name="T0" fmla="*/ 43 w 43"/>
                  <a:gd name="T1" fmla="*/ 34 h 36"/>
                  <a:gd name="T2" fmla="*/ 32 w 43"/>
                  <a:gd name="T3" fmla="*/ 24 h 36"/>
                  <a:gd name="T4" fmla="*/ 26 w 43"/>
                  <a:gd name="T5" fmla="*/ 22 h 36"/>
                  <a:gd name="T6" fmla="*/ 9 w 43"/>
                  <a:gd name="T7" fmla="*/ 7 h 36"/>
                  <a:gd name="T8" fmla="*/ 6 w 43"/>
                  <a:gd name="T9" fmla="*/ 1 h 36"/>
                  <a:gd name="T10" fmla="*/ 4 w 43"/>
                  <a:gd name="T11" fmla="*/ 1 h 36"/>
                  <a:gd name="T12" fmla="*/ 0 w 43"/>
                  <a:gd name="T13" fmla="*/ 2 h 36"/>
                  <a:gd name="T14" fmla="*/ 39 w 43"/>
                  <a:gd name="T15" fmla="*/ 36 h 36"/>
                  <a:gd name="T16" fmla="*/ 41 w 43"/>
                  <a:gd name="T17" fmla="*/ 34 h 36"/>
                  <a:gd name="T18" fmla="*/ 43 w 43"/>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6">
                    <a:moveTo>
                      <a:pt x="43" y="34"/>
                    </a:moveTo>
                    <a:cubicBezTo>
                      <a:pt x="37" y="33"/>
                      <a:pt x="34" y="30"/>
                      <a:pt x="32" y="24"/>
                    </a:cubicBezTo>
                    <a:cubicBezTo>
                      <a:pt x="30" y="23"/>
                      <a:pt x="28" y="23"/>
                      <a:pt x="26" y="22"/>
                    </a:cubicBezTo>
                    <a:cubicBezTo>
                      <a:pt x="26" y="17"/>
                      <a:pt x="14" y="13"/>
                      <a:pt x="9" y="7"/>
                    </a:cubicBezTo>
                    <a:cubicBezTo>
                      <a:pt x="6" y="5"/>
                      <a:pt x="9" y="3"/>
                      <a:pt x="6" y="1"/>
                    </a:cubicBezTo>
                    <a:cubicBezTo>
                      <a:pt x="5" y="1"/>
                      <a:pt x="4" y="1"/>
                      <a:pt x="4" y="1"/>
                    </a:cubicBezTo>
                    <a:cubicBezTo>
                      <a:pt x="2" y="0"/>
                      <a:pt x="1" y="0"/>
                      <a:pt x="0" y="2"/>
                    </a:cubicBezTo>
                    <a:cubicBezTo>
                      <a:pt x="11" y="11"/>
                      <a:pt x="29" y="25"/>
                      <a:pt x="39" y="36"/>
                    </a:cubicBezTo>
                    <a:cubicBezTo>
                      <a:pt x="39" y="34"/>
                      <a:pt x="40" y="34"/>
                      <a:pt x="41" y="34"/>
                    </a:cubicBezTo>
                    <a:cubicBezTo>
                      <a:pt x="42" y="35"/>
                      <a:pt x="42" y="35"/>
                      <a:pt x="43" y="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72"/>
              <p:cNvSpPr>
                <a:spLocks/>
              </p:cNvSpPr>
              <p:nvPr/>
            </p:nvSpPr>
            <p:spPr bwMode="auto">
              <a:xfrm>
                <a:off x="2155" y="2320"/>
                <a:ext cx="28" cy="38"/>
              </a:xfrm>
              <a:custGeom>
                <a:avLst/>
                <a:gdLst>
                  <a:gd name="T0" fmla="*/ 4 w 6"/>
                  <a:gd name="T1" fmla="*/ 5 h 8"/>
                  <a:gd name="T2" fmla="*/ 2 w 6"/>
                  <a:gd name="T3" fmla="*/ 3 h 8"/>
                  <a:gd name="T4" fmla="*/ 4 w 6"/>
                  <a:gd name="T5" fmla="*/ 5 h 8"/>
                </a:gdLst>
                <a:ahLst/>
                <a:cxnLst>
                  <a:cxn ang="0">
                    <a:pos x="T0" y="T1"/>
                  </a:cxn>
                  <a:cxn ang="0">
                    <a:pos x="T2" y="T3"/>
                  </a:cxn>
                  <a:cxn ang="0">
                    <a:pos x="T4" y="T5"/>
                  </a:cxn>
                </a:cxnLst>
                <a:rect l="0" t="0" r="r" b="b"/>
                <a:pathLst>
                  <a:path w="6" h="8">
                    <a:moveTo>
                      <a:pt x="4" y="5"/>
                    </a:moveTo>
                    <a:cubicBezTo>
                      <a:pt x="2" y="4"/>
                      <a:pt x="2" y="0"/>
                      <a:pt x="2" y="3"/>
                    </a:cubicBezTo>
                    <a:cubicBezTo>
                      <a:pt x="0" y="4"/>
                      <a:pt x="6" y="8"/>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73"/>
              <p:cNvSpPr>
                <a:spLocks/>
              </p:cNvSpPr>
              <p:nvPr/>
            </p:nvSpPr>
            <p:spPr bwMode="auto">
              <a:xfrm>
                <a:off x="2095" y="2246"/>
                <a:ext cx="37" cy="23"/>
              </a:xfrm>
              <a:custGeom>
                <a:avLst/>
                <a:gdLst>
                  <a:gd name="T0" fmla="*/ 0 w 8"/>
                  <a:gd name="T1" fmla="*/ 1 h 5"/>
                  <a:gd name="T2" fmla="*/ 4 w 8"/>
                  <a:gd name="T3" fmla="*/ 5 h 5"/>
                  <a:gd name="T4" fmla="*/ 6 w 8"/>
                  <a:gd name="T5" fmla="*/ 4 h 5"/>
                  <a:gd name="T6" fmla="*/ 7 w 8"/>
                  <a:gd name="T7" fmla="*/ 4 h 5"/>
                  <a:gd name="T8" fmla="*/ 4 w 8"/>
                  <a:gd name="T9" fmla="*/ 2 h 5"/>
                  <a:gd name="T10" fmla="*/ 0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0" y="1"/>
                    </a:moveTo>
                    <a:cubicBezTo>
                      <a:pt x="1" y="3"/>
                      <a:pt x="2" y="4"/>
                      <a:pt x="4" y="5"/>
                    </a:cubicBezTo>
                    <a:cubicBezTo>
                      <a:pt x="4" y="3"/>
                      <a:pt x="5" y="4"/>
                      <a:pt x="6" y="4"/>
                    </a:cubicBezTo>
                    <a:cubicBezTo>
                      <a:pt x="7" y="5"/>
                      <a:pt x="8" y="5"/>
                      <a:pt x="7" y="4"/>
                    </a:cubicBezTo>
                    <a:cubicBezTo>
                      <a:pt x="6" y="4"/>
                      <a:pt x="5" y="3"/>
                      <a:pt x="4" y="2"/>
                    </a:cubicBezTo>
                    <a:cubicBezTo>
                      <a:pt x="3" y="1"/>
                      <a:pt x="1"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74"/>
              <p:cNvSpPr>
                <a:spLocks/>
              </p:cNvSpPr>
              <p:nvPr/>
            </p:nvSpPr>
            <p:spPr bwMode="auto">
              <a:xfrm>
                <a:off x="1639" y="1798"/>
                <a:ext cx="14" cy="14"/>
              </a:xfrm>
              <a:custGeom>
                <a:avLst/>
                <a:gdLst>
                  <a:gd name="T0" fmla="*/ 0 w 3"/>
                  <a:gd name="T1" fmla="*/ 0 h 3"/>
                  <a:gd name="T2" fmla="*/ 3 w 3"/>
                  <a:gd name="T3" fmla="*/ 1 h 3"/>
                  <a:gd name="T4" fmla="*/ 0 w 3"/>
                  <a:gd name="T5" fmla="*/ 0 h 3"/>
                </a:gdLst>
                <a:ahLst/>
                <a:cxnLst>
                  <a:cxn ang="0">
                    <a:pos x="T0" y="T1"/>
                  </a:cxn>
                  <a:cxn ang="0">
                    <a:pos x="T2" y="T3"/>
                  </a:cxn>
                  <a:cxn ang="0">
                    <a:pos x="T4" y="T5"/>
                  </a:cxn>
                </a:cxnLst>
                <a:rect l="0" t="0" r="r" b="b"/>
                <a:pathLst>
                  <a:path w="3" h="3">
                    <a:moveTo>
                      <a:pt x="0" y="0"/>
                    </a:moveTo>
                    <a:cubicBezTo>
                      <a:pt x="2" y="3"/>
                      <a:pt x="3" y="2"/>
                      <a:pt x="3" y="1"/>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75"/>
              <p:cNvSpPr>
                <a:spLocks/>
              </p:cNvSpPr>
              <p:nvPr/>
            </p:nvSpPr>
            <p:spPr bwMode="auto">
              <a:xfrm>
                <a:off x="1533" y="1682"/>
                <a:ext cx="83" cy="84"/>
              </a:xfrm>
              <a:custGeom>
                <a:avLst/>
                <a:gdLst>
                  <a:gd name="T0" fmla="*/ 8 w 18"/>
                  <a:gd name="T1" fmla="*/ 9 h 18"/>
                  <a:gd name="T2" fmla="*/ 18 w 18"/>
                  <a:gd name="T3" fmla="*/ 18 h 18"/>
                  <a:gd name="T4" fmla="*/ 2 w 18"/>
                  <a:gd name="T5" fmla="*/ 0 h 18"/>
                  <a:gd name="T6" fmla="*/ 8 w 18"/>
                  <a:gd name="T7" fmla="*/ 9 h 18"/>
                </a:gdLst>
                <a:ahLst/>
                <a:cxnLst>
                  <a:cxn ang="0">
                    <a:pos x="T0" y="T1"/>
                  </a:cxn>
                  <a:cxn ang="0">
                    <a:pos x="T2" y="T3"/>
                  </a:cxn>
                  <a:cxn ang="0">
                    <a:pos x="T4" y="T5"/>
                  </a:cxn>
                  <a:cxn ang="0">
                    <a:pos x="T6" y="T7"/>
                  </a:cxn>
                </a:cxnLst>
                <a:rect l="0" t="0" r="r" b="b"/>
                <a:pathLst>
                  <a:path w="18" h="18">
                    <a:moveTo>
                      <a:pt x="8" y="9"/>
                    </a:moveTo>
                    <a:cubicBezTo>
                      <a:pt x="11" y="12"/>
                      <a:pt x="15" y="15"/>
                      <a:pt x="18" y="18"/>
                    </a:cubicBezTo>
                    <a:cubicBezTo>
                      <a:pt x="14" y="12"/>
                      <a:pt x="7" y="6"/>
                      <a:pt x="2" y="0"/>
                    </a:cubicBezTo>
                    <a:cubicBezTo>
                      <a:pt x="0" y="3"/>
                      <a:pt x="7" y="8"/>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76"/>
              <p:cNvSpPr>
                <a:spLocks/>
              </p:cNvSpPr>
              <p:nvPr/>
            </p:nvSpPr>
            <p:spPr bwMode="auto">
              <a:xfrm>
                <a:off x="1722" y="1845"/>
                <a:ext cx="23" cy="18"/>
              </a:xfrm>
              <a:custGeom>
                <a:avLst/>
                <a:gdLst>
                  <a:gd name="T0" fmla="*/ 0 w 5"/>
                  <a:gd name="T1" fmla="*/ 1 h 4"/>
                  <a:gd name="T2" fmla="*/ 5 w 5"/>
                  <a:gd name="T3" fmla="*/ 3 h 4"/>
                  <a:gd name="T4" fmla="*/ 0 w 5"/>
                  <a:gd name="T5" fmla="*/ 1 h 4"/>
                </a:gdLst>
                <a:ahLst/>
                <a:cxnLst>
                  <a:cxn ang="0">
                    <a:pos x="T0" y="T1"/>
                  </a:cxn>
                  <a:cxn ang="0">
                    <a:pos x="T2" y="T3"/>
                  </a:cxn>
                  <a:cxn ang="0">
                    <a:pos x="T4" y="T5"/>
                  </a:cxn>
                </a:cxnLst>
                <a:rect l="0" t="0" r="r" b="b"/>
                <a:pathLst>
                  <a:path w="5" h="4">
                    <a:moveTo>
                      <a:pt x="0" y="1"/>
                    </a:moveTo>
                    <a:cubicBezTo>
                      <a:pt x="2" y="3"/>
                      <a:pt x="3" y="4"/>
                      <a:pt x="5" y="3"/>
                    </a:cubicBezTo>
                    <a:cubicBezTo>
                      <a:pt x="3" y="1"/>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77"/>
              <p:cNvSpPr>
                <a:spLocks/>
              </p:cNvSpPr>
              <p:nvPr/>
            </p:nvSpPr>
            <p:spPr bwMode="auto">
              <a:xfrm>
                <a:off x="1653" y="1775"/>
                <a:ext cx="13" cy="14"/>
              </a:xfrm>
              <a:custGeom>
                <a:avLst/>
                <a:gdLst>
                  <a:gd name="T0" fmla="*/ 0 w 3"/>
                  <a:gd name="T1" fmla="*/ 2 h 3"/>
                  <a:gd name="T2" fmla="*/ 1 w 3"/>
                  <a:gd name="T3" fmla="*/ 3 h 3"/>
                  <a:gd name="T4" fmla="*/ 3 w 3"/>
                  <a:gd name="T5" fmla="*/ 2 h 3"/>
                  <a:gd name="T6" fmla="*/ 1 w 3"/>
                  <a:gd name="T7" fmla="*/ 0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cubicBezTo>
                      <a:pt x="0" y="2"/>
                      <a:pt x="1" y="3"/>
                      <a:pt x="1" y="3"/>
                    </a:cubicBezTo>
                    <a:cubicBezTo>
                      <a:pt x="2" y="3"/>
                      <a:pt x="2" y="2"/>
                      <a:pt x="3" y="2"/>
                    </a:cubicBezTo>
                    <a:cubicBezTo>
                      <a:pt x="2" y="1"/>
                      <a:pt x="2" y="1"/>
                      <a:pt x="1" y="0"/>
                    </a:cubicBezTo>
                    <a:cubicBezTo>
                      <a:pt x="1" y="1"/>
                      <a:pt x="0" y="1"/>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78"/>
              <p:cNvSpPr>
                <a:spLocks/>
              </p:cNvSpPr>
              <p:nvPr/>
            </p:nvSpPr>
            <p:spPr bwMode="auto">
              <a:xfrm>
                <a:off x="1436" y="1560"/>
                <a:ext cx="28" cy="28"/>
              </a:xfrm>
              <a:custGeom>
                <a:avLst/>
                <a:gdLst>
                  <a:gd name="T0" fmla="*/ 0 w 6"/>
                  <a:gd name="T1" fmla="*/ 1 h 6"/>
                  <a:gd name="T2" fmla="*/ 6 w 6"/>
                  <a:gd name="T3" fmla="*/ 5 h 6"/>
                  <a:gd name="T4" fmla="*/ 0 w 6"/>
                  <a:gd name="T5" fmla="*/ 1 h 6"/>
                </a:gdLst>
                <a:ahLst/>
                <a:cxnLst>
                  <a:cxn ang="0">
                    <a:pos x="T0" y="T1"/>
                  </a:cxn>
                  <a:cxn ang="0">
                    <a:pos x="T2" y="T3"/>
                  </a:cxn>
                  <a:cxn ang="0">
                    <a:pos x="T4" y="T5"/>
                  </a:cxn>
                </a:cxnLst>
                <a:rect l="0" t="0" r="r" b="b"/>
                <a:pathLst>
                  <a:path w="6" h="6">
                    <a:moveTo>
                      <a:pt x="0" y="1"/>
                    </a:moveTo>
                    <a:cubicBezTo>
                      <a:pt x="2" y="2"/>
                      <a:pt x="4" y="6"/>
                      <a:pt x="6" y="5"/>
                    </a:cubicBezTo>
                    <a:cubicBezTo>
                      <a:pt x="4" y="4"/>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79"/>
              <p:cNvSpPr>
                <a:spLocks/>
              </p:cNvSpPr>
              <p:nvPr/>
            </p:nvSpPr>
            <p:spPr bwMode="auto">
              <a:xfrm>
                <a:off x="1505" y="1612"/>
                <a:ext cx="23" cy="2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2" y="2"/>
                      <a:pt x="3" y="6"/>
                      <a:pt x="5" y="5"/>
                    </a:cubicBezTo>
                    <a:cubicBezTo>
                      <a:pt x="3" y="4"/>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80"/>
              <p:cNvSpPr>
                <a:spLocks/>
              </p:cNvSpPr>
              <p:nvPr/>
            </p:nvSpPr>
            <p:spPr bwMode="auto">
              <a:xfrm>
                <a:off x="1477" y="1584"/>
                <a:ext cx="19" cy="18"/>
              </a:xfrm>
              <a:custGeom>
                <a:avLst/>
                <a:gdLst>
                  <a:gd name="T0" fmla="*/ 0 w 4"/>
                  <a:gd name="T1" fmla="*/ 1 h 4"/>
                  <a:gd name="T2" fmla="*/ 3 w 4"/>
                  <a:gd name="T3" fmla="*/ 2 h 4"/>
                  <a:gd name="T4" fmla="*/ 0 w 4"/>
                  <a:gd name="T5" fmla="*/ 1 h 4"/>
                </a:gdLst>
                <a:ahLst/>
                <a:cxnLst>
                  <a:cxn ang="0">
                    <a:pos x="T0" y="T1"/>
                  </a:cxn>
                  <a:cxn ang="0">
                    <a:pos x="T2" y="T3"/>
                  </a:cxn>
                  <a:cxn ang="0">
                    <a:pos x="T4" y="T5"/>
                  </a:cxn>
                </a:cxnLst>
                <a:rect l="0" t="0" r="r" b="b"/>
                <a:pathLst>
                  <a:path w="4" h="4">
                    <a:moveTo>
                      <a:pt x="0" y="1"/>
                    </a:moveTo>
                    <a:cubicBezTo>
                      <a:pt x="3" y="4"/>
                      <a:pt x="4" y="3"/>
                      <a:pt x="3" y="2"/>
                    </a:cubicBezTo>
                    <a:cubicBezTo>
                      <a:pt x="3" y="1"/>
                      <a:pt x="2"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81"/>
              <p:cNvSpPr>
                <a:spLocks/>
              </p:cNvSpPr>
              <p:nvPr/>
            </p:nvSpPr>
            <p:spPr bwMode="auto">
              <a:xfrm>
                <a:off x="1367" y="1360"/>
                <a:ext cx="14" cy="19"/>
              </a:xfrm>
              <a:custGeom>
                <a:avLst/>
                <a:gdLst>
                  <a:gd name="T0" fmla="*/ 0 w 3"/>
                  <a:gd name="T1" fmla="*/ 2 h 4"/>
                  <a:gd name="T2" fmla="*/ 1 w 3"/>
                  <a:gd name="T3" fmla="*/ 4 h 4"/>
                  <a:gd name="T4" fmla="*/ 3 w 3"/>
                  <a:gd name="T5" fmla="*/ 3 h 4"/>
                  <a:gd name="T6" fmla="*/ 0 w 3"/>
                  <a:gd name="T7" fmla="*/ 2 h 4"/>
                </a:gdLst>
                <a:ahLst/>
                <a:cxnLst>
                  <a:cxn ang="0">
                    <a:pos x="T0" y="T1"/>
                  </a:cxn>
                  <a:cxn ang="0">
                    <a:pos x="T2" y="T3"/>
                  </a:cxn>
                  <a:cxn ang="0">
                    <a:pos x="T4" y="T5"/>
                  </a:cxn>
                  <a:cxn ang="0">
                    <a:pos x="T6" y="T7"/>
                  </a:cxn>
                </a:cxnLst>
                <a:rect l="0" t="0" r="r" b="b"/>
                <a:pathLst>
                  <a:path w="3" h="4">
                    <a:moveTo>
                      <a:pt x="0" y="2"/>
                    </a:moveTo>
                    <a:cubicBezTo>
                      <a:pt x="0" y="3"/>
                      <a:pt x="1" y="3"/>
                      <a:pt x="1" y="4"/>
                    </a:cubicBezTo>
                    <a:cubicBezTo>
                      <a:pt x="2" y="3"/>
                      <a:pt x="3" y="4"/>
                      <a:pt x="3" y="3"/>
                    </a:cubicBezTo>
                    <a:cubicBezTo>
                      <a:pt x="2" y="2"/>
                      <a:pt x="1"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82"/>
              <p:cNvSpPr>
                <a:spLocks/>
              </p:cNvSpPr>
              <p:nvPr/>
            </p:nvSpPr>
            <p:spPr bwMode="auto">
              <a:xfrm>
                <a:off x="1436" y="1383"/>
                <a:ext cx="18" cy="24"/>
              </a:xfrm>
              <a:custGeom>
                <a:avLst/>
                <a:gdLst>
                  <a:gd name="T0" fmla="*/ 4 w 4"/>
                  <a:gd name="T1" fmla="*/ 3 h 5"/>
                  <a:gd name="T2" fmla="*/ 0 w 4"/>
                  <a:gd name="T3" fmla="*/ 1 h 5"/>
                  <a:gd name="T4" fmla="*/ 4 w 4"/>
                  <a:gd name="T5" fmla="*/ 3 h 5"/>
                </a:gdLst>
                <a:ahLst/>
                <a:cxnLst>
                  <a:cxn ang="0">
                    <a:pos x="T0" y="T1"/>
                  </a:cxn>
                  <a:cxn ang="0">
                    <a:pos x="T2" y="T3"/>
                  </a:cxn>
                  <a:cxn ang="0">
                    <a:pos x="T4" y="T5"/>
                  </a:cxn>
                </a:cxnLst>
                <a:rect l="0" t="0" r="r" b="b"/>
                <a:pathLst>
                  <a:path w="4" h="5">
                    <a:moveTo>
                      <a:pt x="4" y="3"/>
                    </a:moveTo>
                    <a:cubicBezTo>
                      <a:pt x="3" y="2"/>
                      <a:pt x="2" y="0"/>
                      <a:pt x="0" y="1"/>
                    </a:cubicBezTo>
                    <a:cubicBezTo>
                      <a:pt x="1" y="3"/>
                      <a:pt x="2" y="5"/>
                      <a:pt x="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83"/>
              <p:cNvSpPr>
                <a:spLocks/>
              </p:cNvSpPr>
              <p:nvPr/>
            </p:nvSpPr>
            <p:spPr bwMode="auto">
              <a:xfrm>
                <a:off x="1381" y="1341"/>
                <a:ext cx="41" cy="33"/>
              </a:xfrm>
              <a:custGeom>
                <a:avLst/>
                <a:gdLst>
                  <a:gd name="T0" fmla="*/ 9 w 9"/>
                  <a:gd name="T1" fmla="*/ 7 h 7"/>
                  <a:gd name="T2" fmla="*/ 3 w 9"/>
                  <a:gd name="T3" fmla="*/ 0 h 7"/>
                  <a:gd name="T4" fmla="*/ 9 w 9"/>
                  <a:gd name="T5" fmla="*/ 7 h 7"/>
                </a:gdLst>
                <a:ahLst/>
                <a:cxnLst>
                  <a:cxn ang="0">
                    <a:pos x="T0" y="T1"/>
                  </a:cxn>
                  <a:cxn ang="0">
                    <a:pos x="T2" y="T3"/>
                  </a:cxn>
                  <a:cxn ang="0">
                    <a:pos x="T4" y="T5"/>
                  </a:cxn>
                </a:cxnLst>
                <a:rect l="0" t="0" r="r" b="b"/>
                <a:pathLst>
                  <a:path w="9" h="7">
                    <a:moveTo>
                      <a:pt x="9" y="7"/>
                    </a:moveTo>
                    <a:cubicBezTo>
                      <a:pt x="8" y="3"/>
                      <a:pt x="4" y="3"/>
                      <a:pt x="3" y="0"/>
                    </a:cubicBezTo>
                    <a:cubicBezTo>
                      <a:pt x="0" y="2"/>
                      <a:pt x="8" y="7"/>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84"/>
              <p:cNvSpPr>
                <a:spLocks/>
              </p:cNvSpPr>
              <p:nvPr/>
            </p:nvSpPr>
            <p:spPr bwMode="auto">
              <a:xfrm>
                <a:off x="1510" y="1341"/>
                <a:ext cx="23" cy="33"/>
              </a:xfrm>
              <a:custGeom>
                <a:avLst/>
                <a:gdLst>
                  <a:gd name="T0" fmla="*/ 5 w 5"/>
                  <a:gd name="T1" fmla="*/ 6 h 7"/>
                  <a:gd name="T2" fmla="*/ 0 w 5"/>
                  <a:gd name="T3" fmla="*/ 1 h 7"/>
                  <a:gd name="T4" fmla="*/ 5 w 5"/>
                  <a:gd name="T5" fmla="*/ 6 h 7"/>
                </a:gdLst>
                <a:ahLst/>
                <a:cxnLst>
                  <a:cxn ang="0">
                    <a:pos x="T0" y="T1"/>
                  </a:cxn>
                  <a:cxn ang="0">
                    <a:pos x="T2" y="T3"/>
                  </a:cxn>
                  <a:cxn ang="0">
                    <a:pos x="T4" y="T5"/>
                  </a:cxn>
                </a:cxnLst>
                <a:rect l="0" t="0" r="r" b="b"/>
                <a:pathLst>
                  <a:path w="5" h="7">
                    <a:moveTo>
                      <a:pt x="5" y="6"/>
                    </a:moveTo>
                    <a:cubicBezTo>
                      <a:pt x="5" y="5"/>
                      <a:pt x="2" y="0"/>
                      <a:pt x="0" y="1"/>
                    </a:cubicBezTo>
                    <a:cubicBezTo>
                      <a:pt x="0" y="3"/>
                      <a:pt x="3" y="7"/>
                      <a:pt x="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85"/>
              <p:cNvSpPr>
                <a:spLocks/>
              </p:cNvSpPr>
              <p:nvPr/>
            </p:nvSpPr>
            <p:spPr bwMode="auto">
              <a:xfrm>
                <a:off x="1459" y="1253"/>
                <a:ext cx="28" cy="32"/>
              </a:xfrm>
              <a:custGeom>
                <a:avLst/>
                <a:gdLst>
                  <a:gd name="T0" fmla="*/ 0 w 6"/>
                  <a:gd name="T1" fmla="*/ 0 h 7"/>
                  <a:gd name="T2" fmla="*/ 0 w 6"/>
                  <a:gd name="T3" fmla="*/ 0 h 7"/>
                </a:gdLst>
                <a:ahLst/>
                <a:cxnLst>
                  <a:cxn ang="0">
                    <a:pos x="T0" y="T1"/>
                  </a:cxn>
                  <a:cxn ang="0">
                    <a:pos x="T2" y="T3"/>
                  </a:cxn>
                </a:cxnLst>
                <a:rect l="0" t="0" r="r" b="b"/>
                <a:pathLst>
                  <a:path w="6" h="7">
                    <a:moveTo>
                      <a:pt x="0" y="0"/>
                    </a:moveTo>
                    <a:cubicBezTo>
                      <a:pt x="6" y="7"/>
                      <a:pt x="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86"/>
              <p:cNvSpPr>
                <a:spLocks/>
              </p:cNvSpPr>
              <p:nvPr/>
            </p:nvSpPr>
            <p:spPr bwMode="auto">
              <a:xfrm>
                <a:off x="1528" y="1262"/>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4" y="5"/>
                      <a:pt x="2" y="0"/>
                      <a:pt x="0" y="2"/>
                    </a:cubicBezTo>
                    <a:cubicBezTo>
                      <a:pt x="2" y="4"/>
                      <a:pt x="3" y="8"/>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87"/>
              <p:cNvSpPr>
                <a:spLocks/>
              </p:cNvSpPr>
              <p:nvPr/>
            </p:nvSpPr>
            <p:spPr bwMode="auto">
              <a:xfrm>
                <a:off x="1717" y="1360"/>
                <a:ext cx="42" cy="37"/>
              </a:xfrm>
              <a:custGeom>
                <a:avLst/>
                <a:gdLst>
                  <a:gd name="T0" fmla="*/ 9 w 9"/>
                  <a:gd name="T1" fmla="*/ 7 h 8"/>
                  <a:gd name="T2" fmla="*/ 0 w 9"/>
                  <a:gd name="T3" fmla="*/ 0 h 8"/>
                  <a:gd name="T4" fmla="*/ 9 w 9"/>
                  <a:gd name="T5" fmla="*/ 7 h 8"/>
                </a:gdLst>
                <a:ahLst/>
                <a:cxnLst>
                  <a:cxn ang="0">
                    <a:pos x="T0" y="T1"/>
                  </a:cxn>
                  <a:cxn ang="0">
                    <a:pos x="T2" y="T3"/>
                  </a:cxn>
                  <a:cxn ang="0">
                    <a:pos x="T4" y="T5"/>
                  </a:cxn>
                </a:cxnLst>
                <a:rect l="0" t="0" r="r" b="b"/>
                <a:pathLst>
                  <a:path w="9" h="8">
                    <a:moveTo>
                      <a:pt x="9" y="7"/>
                    </a:moveTo>
                    <a:cubicBezTo>
                      <a:pt x="7" y="3"/>
                      <a:pt x="4" y="0"/>
                      <a:pt x="0" y="0"/>
                    </a:cubicBezTo>
                    <a:cubicBezTo>
                      <a:pt x="3" y="2"/>
                      <a:pt x="6" y="8"/>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88"/>
              <p:cNvSpPr>
                <a:spLocks/>
              </p:cNvSpPr>
              <p:nvPr/>
            </p:nvSpPr>
            <p:spPr bwMode="auto">
              <a:xfrm>
                <a:off x="1699" y="1318"/>
                <a:ext cx="23" cy="33"/>
              </a:xfrm>
              <a:custGeom>
                <a:avLst/>
                <a:gdLst>
                  <a:gd name="T0" fmla="*/ 0 w 5"/>
                  <a:gd name="T1" fmla="*/ 2 h 7"/>
                  <a:gd name="T2" fmla="*/ 5 w 5"/>
                  <a:gd name="T3" fmla="*/ 5 h 7"/>
                  <a:gd name="T4" fmla="*/ 0 w 5"/>
                  <a:gd name="T5" fmla="*/ 2 h 7"/>
                </a:gdLst>
                <a:ahLst/>
                <a:cxnLst>
                  <a:cxn ang="0">
                    <a:pos x="T0" y="T1"/>
                  </a:cxn>
                  <a:cxn ang="0">
                    <a:pos x="T2" y="T3"/>
                  </a:cxn>
                  <a:cxn ang="0">
                    <a:pos x="T4" y="T5"/>
                  </a:cxn>
                </a:cxnLst>
                <a:rect l="0" t="0" r="r" b="b"/>
                <a:pathLst>
                  <a:path w="5" h="7">
                    <a:moveTo>
                      <a:pt x="0" y="2"/>
                    </a:moveTo>
                    <a:cubicBezTo>
                      <a:pt x="2" y="3"/>
                      <a:pt x="3" y="7"/>
                      <a:pt x="5" y="5"/>
                    </a:cubicBezTo>
                    <a:cubicBezTo>
                      <a:pt x="3" y="4"/>
                      <a:pt x="2"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89"/>
              <p:cNvSpPr>
                <a:spLocks/>
              </p:cNvSpPr>
              <p:nvPr/>
            </p:nvSpPr>
            <p:spPr bwMode="auto">
              <a:xfrm>
                <a:off x="1786" y="1346"/>
                <a:ext cx="102" cy="131"/>
              </a:xfrm>
              <a:custGeom>
                <a:avLst/>
                <a:gdLst>
                  <a:gd name="T0" fmla="*/ 10 w 22"/>
                  <a:gd name="T1" fmla="*/ 20 h 28"/>
                  <a:gd name="T2" fmla="*/ 19 w 22"/>
                  <a:gd name="T3" fmla="*/ 28 h 28"/>
                  <a:gd name="T4" fmla="*/ 22 w 22"/>
                  <a:gd name="T5" fmla="*/ 25 h 28"/>
                  <a:gd name="T6" fmla="*/ 14 w 22"/>
                  <a:gd name="T7" fmla="*/ 10 h 28"/>
                  <a:gd name="T8" fmla="*/ 8 w 22"/>
                  <a:gd name="T9" fmla="*/ 6 h 28"/>
                  <a:gd name="T10" fmla="*/ 1 w 22"/>
                  <a:gd name="T11" fmla="*/ 2 h 28"/>
                  <a:gd name="T12" fmla="*/ 0 w 22"/>
                  <a:gd name="T13" fmla="*/ 5 h 28"/>
                  <a:gd name="T14" fmla="*/ 6 w 22"/>
                  <a:gd name="T15" fmla="*/ 10 h 28"/>
                  <a:gd name="T16" fmla="*/ 5 w 22"/>
                  <a:gd name="T17" fmla="*/ 6 h 28"/>
                  <a:gd name="T18" fmla="*/ 18 w 22"/>
                  <a:gd name="T19" fmla="*/ 24 h 28"/>
                  <a:gd name="T20" fmla="*/ 14 w 22"/>
                  <a:gd name="T21" fmla="*/ 21 h 28"/>
                  <a:gd name="T22" fmla="*/ 10 w 22"/>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10" y="20"/>
                    </a:moveTo>
                    <a:cubicBezTo>
                      <a:pt x="13" y="23"/>
                      <a:pt x="15" y="23"/>
                      <a:pt x="19" y="28"/>
                    </a:cubicBezTo>
                    <a:cubicBezTo>
                      <a:pt x="20" y="27"/>
                      <a:pt x="21" y="26"/>
                      <a:pt x="22" y="25"/>
                    </a:cubicBezTo>
                    <a:cubicBezTo>
                      <a:pt x="18" y="18"/>
                      <a:pt x="15" y="16"/>
                      <a:pt x="14" y="10"/>
                    </a:cubicBezTo>
                    <a:cubicBezTo>
                      <a:pt x="12" y="11"/>
                      <a:pt x="10" y="8"/>
                      <a:pt x="8" y="6"/>
                    </a:cubicBezTo>
                    <a:cubicBezTo>
                      <a:pt x="6" y="3"/>
                      <a:pt x="4" y="0"/>
                      <a:pt x="1" y="2"/>
                    </a:cubicBezTo>
                    <a:cubicBezTo>
                      <a:pt x="6" y="6"/>
                      <a:pt x="4" y="5"/>
                      <a:pt x="0" y="5"/>
                    </a:cubicBezTo>
                    <a:cubicBezTo>
                      <a:pt x="2" y="7"/>
                      <a:pt x="4" y="11"/>
                      <a:pt x="6" y="10"/>
                    </a:cubicBezTo>
                    <a:cubicBezTo>
                      <a:pt x="6" y="9"/>
                      <a:pt x="5" y="7"/>
                      <a:pt x="5" y="6"/>
                    </a:cubicBezTo>
                    <a:cubicBezTo>
                      <a:pt x="12" y="9"/>
                      <a:pt x="15" y="21"/>
                      <a:pt x="18" y="24"/>
                    </a:cubicBezTo>
                    <a:cubicBezTo>
                      <a:pt x="16" y="25"/>
                      <a:pt x="15" y="23"/>
                      <a:pt x="14" y="21"/>
                    </a:cubicBezTo>
                    <a:cubicBezTo>
                      <a:pt x="13" y="20"/>
                      <a:pt x="12" y="18"/>
                      <a:pt x="10" y="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90"/>
              <p:cNvSpPr>
                <a:spLocks/>
              </p:cNvSpPr>
              <p:nvPr/>
            </p:nvSpPr>
            <p:spPr bwMode="auto">
              <a:xfrm>
                <a:off x="1699" y="1304"/>
                <a:ext cx="18" cy="14"/>
              </a:xfrm>
              <a:custGeom>
                <a:avLst/>
                <a:gdLst>
                  <a:gd name="T0" fmla="*/ 0 w 4"/>
                  <a:gd name="T1" fmla="*/ 2 h 3"/>
                  <a:gd name="T2" fmla="*/ 2 w 4"/>
                  <a:gd name="T3" fmla="*/ 3 h 3"/>
                  <a:gd name="T4" fmla="*/ 4 w 4"/>
                  <a:gd name="T5" fmla="*/ 3 h 3"/>
                  <a:gd name="T6" fmla="*/ 0 w 4"/>
                  <a:gd name="T7" fmla="*/ 2 h 3"/>
                </a:gdLst>
                <a:ahLst/>
                <a:cxnLst>
                  <a:cxn ang="0">
                    <a:pos x="T0" y="T1"/>
                  </a:cxn>
                  <a:cxn ang="0">
                    <a:pos x="T2" y="T3"/>
                  </a:cxn>
                  <a:cxn ang="0">
                    <a:pos x="T4" y="T5"/>
                  </a:cxn>
                  <a:cxn ang="0">
                    <a:pos x="T6" y="T7"/>
                  </a:cxn>
                </a:cxnLst>
                <a:rect l="0" t="0" r="r" b="b"/>
                <a:pathLst>
                  <a:path w="4" h="3">
                    <a:moveTo>
                      <a:pt x="0" y="2"/>
                    </a:moveTo>
                    <a:cubicBezTo>
                      <a:pt x="1" y="2"/>
                      <a:pt x="1" y="3"/>
                      <a:pt x="2" y="3"/>
                    </a:cubicBezTo>
                    <a:cubicBezTo>
                      <a:pt x="3" y="3"/>
                      <a:pt x="3" y="3"/>
                      <a:pt x="4" y="3"/>
                    </a:cubicBezTo>
                    <a:cubicBezTo>
                      <a:pt x="3" y="2"/>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91"/>
              <p:cNvSpPr>
                <a:spLocks/>
              </p:cNvSpPr>
              <p:nvPr/>
            </p:nvSpPr>
            <p:spPr bwMode="auto">
              <a:xfrm>
                <a:off x="1740" y="1341"/>
                <a:ext cx="32" cy="24"/>
              </a:xfrm>
              <a:custGeom>
                <a:avLst/>
                <a:gdLst>
                  <a:gd name="T0" fmla="*/ 3 w 7"/>
                  <a:gd name="T1" fmla="*/ 0 h 5"/>
                  <a:gd name="T2" fmla="*/ 4 w 7"/>
                  <a:gd name="T3" fmla="*/ 5 h 5"/>
                  <a:gd name="T4" fmla="*/ 3 w 7"/>
                  <a:gd name="T5" fmla="*/ 0 h 5"/>
                </a:gdLst>
                <a:ahLst/>
                <a:cxnLst>
                  <a:cxn ang="0">
                    <a:pos x="T0" y="T1"/>
                  </a:cxn>
                  <a:cxn ang="0">
                    <a:pos x="T2" y="T3"/>
                  </a:cxn>
                  <a:cxn ang="0">
                    <a:pos x="T4" y="T5"/>
                  </a:cxn>
                </a:cxnLst>
                <a:rect l="0" t="0" r="r" b="b"/>
                <a:pathLst>
                  <a:path w="7" h="5">
                    <a:moveTo>
                      <a:pt x="3" y="0"/>
                    </a:moveTo>
                    <a:cubicBezTo>
                      <a:pt x="0" y="2"/>
                      <a:pt x="5" y="3"/>
                      <a:pt x="4" y="5"/>
                    </a:cubicBezTo>
                    <a:cubicBezTo>
                      <a:pt x="7" y="3"/>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92"/>
              <p:cNvSpPr>
                <a:spLocks/>
              </p:cNvSpPr>
              <p:nvPr/>
            </p:nvSpPr>
            <p:spPr bwMode="auto">
              <a:xfrm>
                <a:off x="1911" y="1481"/>
                <a:ext cx="23" cy="28"/>
              </a:xfrm>
              <a:custGeom>
                <a:avLst/>
                <a:gdLst>
                  <a:gd name="T0" fmla="*/ 0 w 5"/>
                  <a:gd name="T1" fmla="*/ 2 h 6"/>
                  <a:gd name="T2" fmla="*/ 2 w 5"/>
                  <a:gd name="T3" fmla="*/ 6 h 6"/>
                  <a:gd name="T4" fmla="*/ 1 w 5"/>
                  <a:gd name="T5" fmla="*/ 1 h 6"/>
                  <a:gd name="T6" fmla="*/ 0 w 5"/>
                  <a:gd name="T7" fmla="*/ 2 h 6"/>
                </a:gdLst>
                <a:ahLst/>
                <a:cxnLst>
                  <a:cxn ang="0">
                    <a:pos x="T0" y="T1"/>
                  </a:cxn>
                  <a:cxn ang="0">
                    <a:pos x="T2" y="T3"/>
                  </a:cxn>
                  <a:cxn ang="0">
                    <a:pos x="T4" y="T5"/>
                  </a:cxn>
                  <a:cxn ang="0">
                    <a:pos x="T6" y="T7"/>
                  </a:cxn>
                </a:cxnLst>
                <a:rect l="0" t="0" r="r" b="b"/>
                <a:pathLst>
                  <a:path w="5" h="6">
                    <a:moveTo>
                      <a:pt x="0" y="2"/>
                    </a:moveTo>
                    <a:cubicBezTo>
                      <a:pt x="2" y="3"/>
                      <a:pt x="1" y="5"/>
                      <a:pt x="2" y="6"/>
                    </a:cubicBezTo>
                    <a:cubicBezTo>
                      <a:pt x="4" y="5"/>
                      <a:pt x="5" y="0"/>
                      <a:pt x="1" y="1"/>
                    </a:cubicBezTo>
                    <a:cubicBezTo>
                      <a:pt x="2" y="2"/>
                      <a:pt x="1"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93"/>
              <p:cNvSpPr>
                <a:spLocks/>
              </p:cNvSpPr>
              <p:nvPr/>
            </p:nvSpPr>
            <p:spPr bwMode="auto">
              <a:xfrm>
                <a:off x="1975" y="1542"/>
                <a:ext cx="23" cy="28"/>
              </a:xfrm>
              <a:custGeom>
                <a:avLst/>
                <a:gdLst>
                  <a:gd name="T0" fmla="*/ 5 w 5"/>
                  <a:gd name="T1" fmla="*/ 5 h 6"/>
                  <a:gd name="T2" fmla="*/ 0 w 5"/>
                  <a:gd name="T3" fmla="*/ 2 h 6"/>
                  <a:gd name="T4" fmla="*/ 5 w 5"/>
                  <a:gd name="T5" fmla="*/ 5 h 6"/>
                </a:gdLst>
                <a:ahLst/>
                <a:cxnLst>
                  <a:cxn ang="0">
                    <a:pos x="T0" y="T1"/>
                  </a:cxn>
                  <a:cxn ang="0">
                    <a:pos x="T2" y="T3"/>
                  </a:cxn>
                  <a:cxn ang="0">
                    <a:pos x="T4" y="T5"/>
                  </a:cxn>
                </a:cxnLst>
                <a:rect l="0" t="0" r="r" b="b"/>
                <a:pathLst>
                  <a:path w="5" h="6">
                    <a:moveTo>
                      <a:pt x="5" y="5"/>
                    </a:moveTo>
                    <a:cubicBezTo>
                      <a:pt x="3" y="4"/>
                      <a:pt x="2" y="0"/>
                      <a:pt x="0" y="2"/>
                    </a:cubicBezTo>
                    <a:cubicBezTo>
                      <a:pt x="2" y="2"/>
                      <a:pt x="3"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Line 94"/>
              <p:cNvSpPr>
                <a:spLocks noChangeShapeType="1"/>
              </p:cNvSpPr>
              <p:nvPr/>
            </p:nvSpPr>
            <p:spPr bwMode="auto">
              <a:xfrm>
                <a:off x="2008" y="157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Line 95"/>
              <p:cNvSpPr>
                <a:spLocks noChangeShapeType="1"/>
              </p:cNvSpPr>
              <p:nvPr/>
            </p:nvSpPr>
            <p:spPr bwMode="auto">
              <a:xfrm>
                <a:off x="2008" y="157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96"/>
              <p:cNvSpPr>
                <a:spLocks/>
              </p:cNvSpPr>
              <p:nvPr/>
            </p:nvSpPr>
            <p:spPr bwMode="auto">
              <a:xfrm>
                <a:off x="2694" y="2208"/>
                <a:ext cx="14" cy="19"/>
              </a:xfrm>
              <a:custGeom>
                <a:avLst/>
                <a:gdLst>
                  <a:gd name="T0" fmla="*/ 0 w 3"/>
                  <a:gd name="T1" fmla="*/ 0 h 4"/>
                  <a:gd name="T2" fmla="*/ 3 w 3"/>
                  <a:gd name="T3" fmla="*/ 1 h 4"/>
                  <a:gd name="T4" fmla="*/ 0 w 3"/>
                  <a:gd name="T5" fmla="*/ 0 h 4"/>
                </a:gdLst>
                <a:ahLst/>
                <a:cxnLst>
                  <a:cxn ang="0">
                    <a:pos x="T0" y="T1"/>
                  </a:cxn>
                  <a:cxn ang="0">
                    <a:pos x="T2" y="T3"/>
                  </a:cxn>
                  <a:cxn ang="0">
                    <a:pos x="T4" y="T5"/>
                  </a:cxn>
                </a:cxnLst>
                <a:rect l="0" t="0" r="r" b="b"/>
                <a:pathLst>
                  <a:path w="3" h="4">
                    <a:moveTo>
                      <a:pt x="0" y="0"/>
                    </a:moveTo>
                    <a:cubicBezTo>
                      <a:pt x="2" y="4"/>
                      <a:pt x="3" y="3"/>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97"/>
              <p:cNvSpPr>
                <a:spLocks/>
              </p:cNvSpPr>
              <p:nvPr/>
            </p:nvSpPr>
            <p:spPr bwMode="auto">
              <a:xfrm>
                <a:off x="2229" y="1756"/>
                <a:ext cx="18" cy="14"/>
              </a:xfrm>
              <a:custGeom>
                <a:avLst/>
                <a:gdLst>
                  <a:gd name="T0" fmla="*/ 0 w 4"/>
                  <a:gd name="T1" fmla="*/ 0 h 3"/>
                  <a:gd name="T2" fmla="*/ 3 w 4"/>
                  <a:gd name="T3" fmla="*/ 1 h 3"/>
                  <a:gd name="T4" fmla="*/ 0 w 4"/>
                  <a:gd name="T5" fmla="*/ 0 h 3"/>
                </a:gdLst>
                <a:ahLst/>
                <a:cxnLst>
                  <a:cxn ang="0">
                    <a:pos x="T0" y="T1"/>
                  </a:cxn>
                  <a:cxn ang="0">
                    <a:pos x="T2" y="T3"/>
                  </a:cxn>
                  <a:cxn ang="0">
                    <a:pos x="T4" y="T5"/>
                  </a:cxn>
                </a:cxnLst>
                <a:rect l="0" t="0" r="r" b="b"/>
                <a:pathLst>
                  <a:path w="4" h="3">
                    <a:moveTo>
                      <a:pt x="0" y="0"/>
                    </a:moveTo>
                    <a:cubicBezTo>
                      <a:pt x="3" y="3"/>
                      <a:pt x="4" y="2"/>
                      <a:pt x="3" y="1"/>
                    </a:cubicBezTo>
                    <a:cubicBezTo>
                      <a:pt x="3" y="0"/>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98"/>
              <p:cNvSpPr>
                <a:spLocks/>
              </p:cNvSpPr>
              <p:nvPr/>
            </p:nvSpPr>
            <p:spPr bwMode="auto">
              <a:xfrm>
                <a:off x="1985" y="1491"/>
                <a:ext cx="23" cy="28"/>
              </a:xfrm>
              <a:custGeom>
                <a:avLst/>
                <a:gdLst>
                  <a:gd name="T0" fmla="*/ 5 w 5"/>
                  <a:gd name="T1" fmla="*/ 4 h 6"/>
                  <a:gd name="T2" fmla="*/ 0 w 5"/>
                  <a:gd name="T3" fmla="*/ 1 h 6"/>
                  <a:gd name="T4" fmla="*/ 5 w 5"/>
                  <a:gd name="T5" fmla="*/ 4 h 6"/>
                </a:gdLst>
                <a:ahLst/>
                <a:cxnLst>
                  <a:cxn ang="0">
                    <a:pos x="T0" y="T1"/>
                  </a:cxn>
                  <a:cxn ang="0">
                    <a:pos x="T2" y="T3"/>
                  </a:cxn>
                  <a:cxn ang="0">
                    <a:pos x="T4" y="T5"/>
                  </a:cxn>
                </a:cxnLst>
                <a:rect l="0" t="0" r="r" b="b"/>
                <a:pathLst>
                  <a:path w="5" h="6">
                    <a:moveTo>
                      <a:pt x="5" y="4"/>
                    </a:moveTo>
                    <a:cubicBezTo>
                      <a:pt x="3" y="4"/>
                      <a:pt x="2" y="0"/>
                      <a:pt x="0" y="1"/>
                    </a:cubicBezTo>
                    <a:cubicBezTo>
                      <a:pt x="2" y="2"/>
                      <a:pt x="4" y="6"/>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Line 99"/>
              <p:cNvSpPr>
                <a:spLocks noChangeShapeType="1"/>
              </p:cNvSpPr>
              <p:nvPr/>
            </p:nvSpPr>
            <p:spPr bwMode="auto">
              <a:xfrm>
                <a:off x="1809" y="131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Line 100"/>
              <p:cNvSpPr>
                <a:spLocks noChangeShapeType="1"/>
              </p:cNvSpPr>
              <p:nvPr/>
            </p:nvSpPr>
            <p:spPr bwMode="auto">
              <a:xfrm>
                <a:off x="1809" y="131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01"/>
              <p:cNvSpPr>
                <a:spLocks/>
              </p:cNvSpPr>
              <p:nvPr/>
            </p:nvSpPr>
            <p:spPr bwMode="auto">
              <a:xfrm>
                <a:off x="1874" y="1337"/>
                <a:ext cx="46" cy="42"/>
              </a:xfrm>
              <a:custGeom>
                <a:avLst/>
                <a:gdLst>
                  <a:gd name="T0" fmla="*/ 10 w 10"/>
                  <a:gd name="T1" fmla="*/ 7 h 9"/>
                  <a:gd name="T2" fmla="*/ 0 w 10"/>
                  <a:gd name="T3" fmla="*/ 0 h 9"/>
                  <a:gd name="T4" fmla="*/ 10 w 10"/>
                  <a:gd name="T5" fmla="*/ 7 h 9"/>
                </a:gdLst>
                <a:ahLst/>
                <a:cxnLst>
                  <a:cxn ang="0">
                    <a:pos x="T0" y="T1"/>
                  </a:cxn>
                  <a:cxn ang="0">
                    <a:pos x="T2" y="T3"/>
                  </a:cxn>
                  <a:cxn ang="0">
                    <a:pos x="T4" y="T5"/>
                  </a:cxn>
                </a:cxnLst>
                <a:rect l="0" t="0" r="r" b="b"/>
                <a:pathLst>
                  <a:path w="10" h="9">
                    <a:moveTo>
                      <a:pt x="10" y="7"/>
                    </a:moveTo>
                    <a:cubicBezTo>
                      <a:pt x="9" y="6"/>
                      <a:pt x="3" y="0"/>
                      <a:pt x="0" y="0"/>
                    </a:cubicBezTo>
                    <a:cubicBezTo>
                      <a:pt x="5" y="3"/>
                      <a:pt x="5"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02"/>
              <p:cNvSpPr>
                <a:spLocks/>
              </p:cNvSpPr>
              <p:nvPr/>
            </p:nvSpPr>
            <p:spPr bwMode="auto">
              <a:xfrm>
                <a:off x="1920" y="1369"/>
                <a:ext cx="78" cy="56"/>
              </a:xfrm>
              <a:custGeom>
                <a:avLst/>
                <a:gdLst>
                  <a:gd name="T0" fmla="*/ 0 w 17"/>
                  <a:gd name="T1" fmla="*/ 1 h 12"/>
                  <a:gd name="T2" fmla="*/ 4 w 17"/>
                  <a:gd name="T3" fmla="*/ 5 h 12"/>
                  <a:gd name="T4" fmla="*/ 3 w 17"/>
                  <a:gd name="T5" fmla="*/ 6 h 12"/>
                  <a:gd name="T6" fmla="*/ 8 w 17"/>
                  <a:gd name="T7" fmla="*/ 8 h 12"/>
                  <a:gd name="T8" fmla="*/ 17 w 17"/>
                  <a:gd name="T9" fmla="*/ 12 h 12"/>
                  <a:gd name="T10" fmla="*/ 0 w 17"/>
                  <a:gd name="T11" fmla="*/ 1 h 12"/>
                </a:gdLst>
                <a:ahLst/>
                <a:cxnLst>
                  <a:cxn ang="0">
                    <a:pos x="T0" y="T1"/>
                  </a:cxn>
                  <a:cxn ang="0">
                    <a:pos x="T2" y="T3"/>
                  </a:cxn>
                  <a:cxn ang="0">
                    <a:pos x="T4" y="T5"/>
                  </a:cxn>
                  <a:cxn ang="0">
                    <a:pos x="T6" y="T7"/>
                  </a:cxn>
                  <a:cxn ang="0">
                    <a:pos x="T8" y="T9"/>
                  </a:cxn>
                  <a:cxn ang="0">
                    <a:pos x="T10" y="T11"/>
                  </a:cxn>
                </a:cxnLst>
                <a:rect l="0" t="0" r="r" b="b"/>
                <a:pathLst>
                  <a:path w="17" h="12">
                    <a:moveTo>
                      <a:pt x="0" y="1"/>
                    </a:moveTo>
                    <a:cubicBezTo>
                      <a:pt x="1" y="3"/>
                      <a:pt x="3" y="4"/>
                      <a:pt x="4" y="5"/>
                    </a:cubicBezTo>
                    <a:cubicBezTo>
                      <a:pt x="3" y="6"/>
                      <a:pt x="3" y="6"/>
                      <a:pt x="3" y="6"/>
                    </a:cubicBezTo>
                    <a:cubicBezTo>
                      <a:pt x="5" y="7"/>
                      <a:pt x="6" y="11"/>
                      <a:pt x="8" y="8"/>
                    </a:cubicBezTo>
                    <a:cubicBezTo>
                      <a:pt x="11" y="11"/>
                      <a:pt x="13" y="12"/>
                      <a:pt x="17" y="12"/>
                    </a:cubicBezTo>
                    <a:cubicBezTo>
                      <a:pt x="11" y="7"/>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03"/>
              <p:cNvSpPr>
                <a:spLocks/>
              </p:cNvSpPr>
              <p:nvPr/>
            </p:nvSpPr>
            <p:spPr bwMode="auto">
              <a:xfrm>
                <a:off x="2367" y="2022"/>
                <a:ext cx="28" cy="37"/>
              </a:xfrm>
              <a:custGeom>
                <a:avLst/>
                <a:gdLst>
                  <a:gd name="T0" fmla="*/ 0 w 6"/>
                  <a:gd name="T1" fmla="*/ 2 h 8"/>
                  <a:gd name="T2" fmla="*/ 6 w 6"/>
                  <a:gd name="T3" fmla="*/ 4 h 8"/>
                  <a:gd name="T4" fmla="*/ 4 w 6"/>
                  <a:gd name="T5" fmla="*/ 2 h 8"/>
                  <a:gd name="T6" fmla="*/ 0 w 6"/>
                  <a:gd name="T7" fmla="*/ 2 h 8"/>
                </a:gdLst>
                <a:ahLst/>
                <a:cxnLst>
                  <a:cxn ang="0">
                    <a:pos x="T0" y="T1"/>
                  </a:cxn>
                  <a:cxn ang="0">
                    <a:pos x="T2" y="T3"/>
                  </a:cxn>
                  <a:cxn ang="0">
                    <a:pos x="T4" y="T5"/>
                  </a:cxn>
                  <a:cxn ang="0">
                    <a:pos x="T6" y="T7"/>
                  </a:cxn>
                </a:cxnLst>
                <a:rect l="0" t="0" r="r" b="b"/>
                <a:pathLst>
                  <a:path w="6" h="8">
                    <a:moveTo>
                      <a:pt x="0" y="2"/>
                    </a:moveTo>
                    <a:cubicBezTo>
                      <a:pt x="3" y="3"/>
                      <a:pt x="5" y="8"/>
                      <a:pt x="6" y="4"/>
                    </a:cubicBezTo>
                    <a:cubicBezTo>
                      <a:pt x="5" y="5"/>
                      <a:pt x="5" y="4"/>
                      <a:pt x="4" y="2"/>
                    </a:cubicBezTo>
                    <a:cubicBezTo>
                      <a:pt x="3" y="1"/>
                      <a:pt x="2" y="0"/>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04"/>
              <p:cNvSpPr>
                <a:spLocks/>
              </p:cNvSpPr>
              <p:nvPr/>
            </p:nvSpPr>
            <p:spPr bwMode="auto">
              <a:xfrm>
                <a:off x="1690" y="1332"/>
                <a:ext cx="32" cy="28"/>
              </a:xfrm>
              <a:custGeom>
                <a:avLst/>
                <a:gdLst>
                  <a:gd name="T0" fmla="*/ 2 w 7"/>
                  <a:gd name="T1" fmla="*/ 1 h 6"/>
                  <a:gd name="T2" fmla="*/ 3 w 7"/>
                  <a:gd name="T3" fmla="*/ 3 h 6"/>
                  <a:gd name="T4" fmla="*/ 2 w 7"/>
                  <a:gd name="T5" fmla="*/ 1 h 6"/>
                </a:gdLst>
                <a:ahLst/>
                <a:cxnLst>
                  <a:cxn ang="0">
                    <a:pos x="T0" y="T1"/>
                  </a:cxn>
                  <a:cxn ang="0">
                    <a:pos x="T2" y="T3"/>
                  </a:cxn>
                  <a:cxn ang="0">
                    <a:pos x="T4" y="T5"/>
                  </a:cxn>
                </a:cxnLst>
                <a:rect l="0" t="0" r="r" b="b"/>
                <a:pathLst>
                  <a:path w="7" h="6">
                    <a:moveTo>
                      <a:pt x="2" y="1"/>
                    </a:moveTo>
                    <a:cubicBezTo>
                      <a:pt x="0" y="0"/>
                      <a:pt x="2" y="1"/>
                      <a:pt x="3" y="3"/>
                    </a:cubicBezTo>
                    <a:cubicBezTo>
                      <a:pt x="5" y="4"/>
                      <a:pt x="7" y="6"/>
                      <a:pt x="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05"/>
              <p:cNvSpPr>
                <a:spLocks/>
              </p:cNvSpPr>
              <p:nvPr/>
            </p:nvSpPr>
            <p:spPr bwMode="auto">
              <a:xfrm>
                <a:off x="1722" y="1323"/>
                <a:ext cx="27" cy="23"/>
              </a:xfrm>
              <a:custGeom>
                <a:avLst/>
                <a:gdLst>
                  <a:gd name="T0" fmla="*/ 5 w 6"/>
                  <a:gd name="T1" fmla="*/ 3 h 5"/>
                  <a:gd name="T2" fmla="*/ 0 w 6"/>
                  <a:gd name="T3" fmla="*/ 1 h 5"/>
                  <a:gd name="T4" fmla="*/ 5 w 6"/>
                  <a:gd name="T5" fmla="*/ 3 h 5"/>
                </a:gdLst>
                <a:ahLst/>
                <a:cxnLst>
                  <a:cxn ang="0">
                    <a:pos x="T0" y="T1"/>
                  </a:cxn>
                  <a:cxn ang="0">
                    <a:pos x="T2" y="T3"/>
                  </a:cxn>
                  <a:cxn ang="0">
                    <a:pos x="T4" y="T5"/>
                  </a:cxn>
                </a:cxnLst>
                <a:rect l="0" t="0" r="r" b="b"/>
                <a:pathLst>
                  <a:path w="6" h="5">
                    <a:moveTo>
                      <a:pt x="5" y="3"/>
                    </a:moveTo>
                    <a:cubicBezTo>
                      <a:pt x="3" y="2"/>
                      <a:pt x="2" y="0"/>
                      <a:pt x="0" y="1"/>
                    </a:cubicBezTo>
                    <a:cubicBezTo>
                      <a:pt x="1" y="2"/>
                      <a:pt x="6" y="5"/>
                      <a:pt x="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06"/>
              <p:cNvSpPr>
                <a:spLocks/>
              </p:cNvSpPr>
              <p:nvPr/>
            </p:nvSpPr>
            <p:spPr bwMode="auto">
              <a:xfrm>
                <a:off x="2727" y="2199"/>
                <a:ext cx="60" cy="75"/>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7" y="11"/>
                      <a:pt x="4" y="2"/>
                      <a:pt x="0" y="0"/>
                    </a:cubicBezTo>
                    <a:cubicBezTo>
                      <a:pt x="3" y="6"/>
                      <a:pt x="6" y="16"/>
                      <a:pt x="1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07"/>
              <p:cNvSpPr>
                <a:spLocks/>
              </p:cNvSpPr>
              <p:nvPr/>
            </p:nvSpPr>
            <p:spPr bwMode="auto">
              <a:xfrm>
                <a:off x="3681" y="4171"/>
                <a:ext cx="55" cy="60"/>
              </a:xfrm>
              <a:custGeom>
                <a:avLst/>
                <a:gdLst>
                  <a:gd name="T0" fmla="*/ 7 w 12"/>
                  <a:gd name="T1" fmla="*/ 0 h 13"/>
                  <a:gd name="T2" fmla="*/ 0 w 12"/>
                  <a:gd name="T3" fmla="*/ 3 h 13"/>
                  <a:gd name="T4" fmla="*/ 4 w 12"/>
                  <a:gd name="T5" fmla="*/ 13 h 13"/>
                  <a:gd name="T6" fmla="*/ 5 w 12"/>
                  <a:gd name="T7" fmla="*/ 12 h 13"/>
                  <a:gd name="T8" fmla="*/ 6 w 12"/>
                  <a:gd name="T9" fmla="*/ 12 h 13"/>
                  <a:gd name="T10" fmla="*/ 7 w 12"/>
                  <a:gd name="T11" fmla="*/ 13 h 13"/>
                  <a:gd name="T12" fmla="*/ 8 w 12"/>
                  <a:gd name="T13" fmla="*/ 12 h 13"/>
                  <a:gd name="T14" fmla="*/ 8 w 12"/>
                  <a:gd name="T15" fmla="*/ 7 h 13"/>
                  <a:gd name="T16" fmla="*/ 12 w 12"/>
                  <a:gd name="T17" fmla="*/ 10 h 13"/>
                  <a:gd name="T18" fmla="*/ 12 w 12"/>
                  <a:gd name="T19" fmla="*/ 9 h 13"/>
                  <a:gd name="T20" fmla="*/ 9 w 12"/>
                  <a:gd name="T21" fmla="*/ 6 h 13"/>
                  <a:gd name="T22" fmla="*/ 12 w 12"/>
                  <a:gd name="T23" fmla="*/ 6 h 13"/>
                  <a:gd name="T24" fmla="*/ 7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7" y="0"/>
                    </a:moveTo>
                    <a:cubicBezTo>
                      <a:pt x="4" y="3"/>
                      <a:pt x="2" y="2"/>
                      <a:pt x="0" y="3"/>
                    </a:cubicBezTo>
                    <a:cubicBezTo>
                      <a:pt x="2" y="6"/>
                      <a:pt x="4" y="8"/>
                      <a:pt x="4" y="13"/>
                    </a:cubicBezTo>
                    <a:cubicBezTo>
                      <a:pt x="4" y="12"/>
                      <a:pt x="5" y="12"/>
                      <a:pt x="5" y="12"/>
                    </a:cubicBezTo>
                    <a:cubicBezTo>
                      <a:pt x="5" y="12"/>
                      <a:pt x="6" y="12"/>
                      <a:pt x="6" y="12"/>
                    </a:cubicBezTo>
                    <a:cubicBezTo>
                      <a:pt x="6" y="13"/>
                      <a:pt x="7" y="13"/>
                      <a:pt x="7" y="13"/>
                    </a:cubicBezTo>
                    <a:cubicBezTo>
                      <a:pt x="7" y="13"/>
                      <a:pt x="8" y="13"/>
                      <a:pt x="8" y="12"/>
                    </a:cubicBezTo>
                    <a:cubicBezTo>
                      <a:pt x="4" y="9"/>
                      <a:pt x="5" y="7"/>
                      <a:pt x="8" y="7"/>
                    </a:cubicBezTo>
                    <a:cubicBezTo>
                      <a:pt x="9" y="8"/>
                      <a:pt x="10" y="10"/>
                      <a:pt x="12" y="10"/>
                    </a:cubicBezTo>
                    <a:cubicBezTo>
                      <a:pt x="12" y="10"/>
                      <a:pt x="12" y="10"/>
                      <a:pt x="12" y="9"/>
                    </a:cubicBezTo>
                    <a:cubicBezTo>
                      <a:pt x="11" y="9"/>
                      <a:pt x="10" y="7"/>
                      <a:pt x="9" y="6"/>
                    </a:cubicBezTo>
                    <a:cubicBezTo>
                      <a:pt x="10" y="6"/>
                      <a:pt x="11" y="6"/>
                      <a:pt x="12" y="6"/>
                    </a:cubicBezTo>
                    <a:cubicBezTo>
                      <a:pt x="10" y="3"/>
                      <a:pt x="7" y="4"/>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08"/>
              <p:cNvSpPr>
                <a:spLocks/>
              </p:cNvSpPr>
              <p:nvPr/>
            </p:nvSpPr>
            <p:spPr bwMode="auto">
              <a:xfrm>
                <a:off x="3607" y="4110"/>
                <a:ext cx="18" cy="24"/>
              </a:xfrm>
              <a:custGeom>
                <a:avLst/>
                <a:gdLst>
                  <a:gd name="T0" fmla="*/ 1 w 4"/>
                  <a:gd name="T1" fmla="*/ 0 h 5"/>
                  <a:gd name="T2" fmla="*/ 0 w 4"/>
                  <a:gd name="T3" fmla="*/ 1 h 5"/>
                  <a:gd name="T4" fmla="*/ 3 w 4"/>
                  <a:gd name="T5" fmla="*/ 5 h 5"/>
                  <a:gd name="T6" fmla="*/ 4 w 4"/>
                  <a:gd name="T7" fmla="*/ 5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1"/>
                      <a:pt x="0" y="1"/>
                    </a:cubicBezTo>
                    <a:cubicBezTo>
                      <a:pt x="2" y="2"/>
                      <a:pt x="1" y="5"/>
                      <a:pt x="3" y="5"/>
                    </a:cubicBezTo>
                    <a:cubicBezTo>
                      <a:pt x="3" y="5"/>
                      <a:pt x="3" y="5"/>
                      <a:pt x="4" y="5"/>
                    </a:cubicBezTo>
                    <a:cubicBezTo>
                      <a:pt x="4"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09"/>
              <p:cNvSpPr>
                <a:spLocks/>
              </p:cNvSpPr>
              <p:nvPr/>
            </p:nvSpPr>
            <p:spPr bwMode="auto">
              <a:xfrm>
                <a:off x="3768" y="4203"/>
                <a:ext cx="93" cy="66"/>
              </a:xfrm>
              <a:custGeom>
                <a:avLst/>
                <a:gdLst>
                  <a:gd name="T0" fmla="*/ 0 w 20"/>
                  <a:gd name="T1" fmla="*/ 0 h 14"/>
                  <a:gd name="T2" fmla="*/ 0 w 20"/>
                  <a:gd name="T3" fmla="*/ 0 h 14"/>
                  <a:gd name="T4" fmla="*/ 20 w 20"/>
                  <a:gd name="T5" fmla="*/ 14 h 14"/>
                  <a:gd name="T6" fmla="*/ 0 w 20"/>
                  <a:gd name="T7" fmla="*/ 0 h 14"/>
                </a:gdLst>
                <a:ahLst/>
                <a:cxnLst>
                  <a:cxn ang="0">
                    <a:pos x="T0" y="T1"/>
                  </a:cxn>
                  <a:cxn ang="0">
                    <a:pos x="T2" y="T3"/>
                  </a:cxn>
                  <a:cxn ang="0">
                    <a:pos x="T4" y="T5"/>
                  </a:cxn>
                  <a:cxn ang="0">
                    <a:pos x="T6" y="T7"/>
                  </a:cxn>
                </a:cxnLst>
                <a:rect l="0" t="0" r="r" b="b"/>
                <a:pathLst>
                  <a:path w="20" h="14">
                    <a:moveTo>
                      <a:pt x="0" y="0"/>
                    </a:moveTo>
                    <a:cubicBezTo>
                      <a:pt x="0" y="0"/>
                      <a:pt x="0" y="0"/>
                      <a:pt x="0" y="0"/>
                    </a:cubicBezTo>
                    <a:cubicBezTo>
                      <a:pt x="6" y="6"/>
                      <a:pt x="11" y="14"/>
                      <a:pt x="20" y="14"/>
                    </a:cubicBezTo>
                    <a:cubicBezTo>
                      <a:pt x="13" y="7"/>
                      <a:pt x="7"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110"/>
              <p:cNvSpPr>
                <a:spLocks/>
              </p:cNvSpPr>
              <p:nvPr/>
            </p:nvSpPr>
            <p:spPr bwMode="auto">
              <a:xfrm>
                <a:off x="3962" y="4367"/>
                <a:ext cx="92" cy="70"/>
              </a:xfrm>
              <a:custGeom>
                <a:avLst/>
                <a:gdLst>
                  <a:gd name="T0" fmla="*/ 0 w 20"/>
                  <a:gd name="T1" fmla="*/ 0 h 15"/>
                  <a:gd name="T2" fmla="*/ 20 w 20"/>
                  <a:gd name="T3" fmla="*/ 15 h 15"/>
                  <a:gd name="T4" fmla="*/ 0 w 20"/>
                  <a:gd name="T5" fmla="*/ 0 h 15"/>
                </a:gdLst>
                <a:ahLst/>
                <a:cxnLst>
                  <a:cxn ang="0">
                    <a:pos x="T0" y="T1"/>
                  </a:cxn>
                  <a:cxn ang="0">
                    <a:pos x="T2" y="T3"/>
                  </a:cxn>
                  <a:cxn ang="0">
                    <a:pos x="T4" y="T5"/>
                  </a:cxn>
                </a:cxnLst>
                <a:rect l="0" t="0" r="r" b="b"/>
                <a:pathLst>
                  <a:path w="20" h="15">
                    <a:moveTo>
                      <a:pt x="0" y="0"/>
                    </a:moveTo>
                    <a:cubicBezTo>
                      <a:pt x="6" y="8"/>
                      <a:pt x="13" y="11"/>
                      <a:pt x="20" y="15"/>
                    </a:cubicBezTo>
                    <a:cubicBezTo>
                      <a:pt x="14" y="9"/>
                      <a:pt x="7"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111"/>
              <p:cNvSpPr>
                <a:spLocks/>
              </p:cNvSpPr>
              <p:nvPr/>
            </p:nvSpPr>
            <p:spPr bwMode="auto">
              <a:xfrm>
                <a:off x="3856" y="4241"/>
                <a:ext cx="115" cy="65"/>
              </a:xfrm>
              <a:custGeom>
                <a:avLst/>
                <a:gdLst>
                  <a:gd name="T0" fmla="*/ 1 w 25"/>
                  <a:gd name="T1" fmla="*/ 0 h 14"/>
                  <a:gd name="T2" fmla="*/ 0 w 25"/>
                  <a:gd name="T3" fmla="*/ 0 h 14"/>
                  <a:gd name="T4" fmla="*/ 22 w 25"/>
                  <a:gd name="T5" fmla="*/ 13 h 14"/>
                  <a:gd name="T6" fmla="*/ 24 w 25"/>
                  <a:gd name="T7" fmla="*/ 14 h 14"/>
                  <a:gd name="T8" fmla="*/ 24 w 25"/>
                  <a:gd name="T9" fmla="*/ 14 h 14"/>
                  <a:gd name="T10" fmla="*/ 25 w 25"/>
                  <a:gd name="T11" fmla="*/ 14 h 14"/>
                  <a:gd name="T12" fmla="*/ 24 w 25"/>
                  <a:gd name="T13" fmla="*/ 14 h 14"/>
                  <a:gd name="T14" fmla="*/ 25 w 25"/>
                  <a:gd name="T15" fmla="*/ 13 h 14"/>
                  <a:gd name="T16" fmla="*/ 19 w 25"/>
                  <a:gd name="T17" fmla="*/ 6 h 14"/>
                  <a:gd name="T18" fmla="*/ 17 w 25"/>
                  <a:gd name="T19" fmla="*/ 7 h 14"/>
                  <a:gd name="T20" fmla="*/ 20 w 25"/>
                  <a:gd name="T21" fmla="*/ 12 h 14"/>
                  <a:gd name="T22" fmla="*/ 1 w 2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4">
                    <a:moveTo>
                      <a:pt x="1" y="0"/>
                    </a:moveTo>
                    <a:cubicBezTo>
                      <a:pt x="1" y="0"/>
                      <a:pt x="1" y="0"/>
                      <a:pt x="0" y="0"/>
                    </a:cubicBezTo>
                    <a:cubicBezTo>
                      <a:pt x="8" y="6"/>
                      <a:pt x="15" y="11"/>
                      <a:pt x="22" y="13"/>
                    </a:cubicBezTo>
                    <a:cubicBezTo>
                      <a:pt x="23" y="14"/>
                      <a:pt x="23" y="14"/>
                      <a:pt x="24" y="14"/>
                    </a:cubicBezTo>
                    <a:cubicBezTo>
                      <a:pt x="24" y="14"/>
                      <a:pt x="24" y="14"/>
                      <a:pt x="24" y="14"/>
                    </a:cubicBezTo>
                    <a:cubicBezTo>
                      <a:pt x="25" y="14"/>
                      <a:pt x="25" y="14"/>
                      <a:pt x="25" y="14"/>
                    </a:cubicBezTo>
                    <a:cubicBezTo>
                      <a:pt x="24" y="14"/>
                      <a:pt x="24" y="14"/>
                      <a:pt x="24" y="14"/>
                    </a:cubicBezTo>
                    <a:cubicBezTo>
                      <a:pt x="25" y="14"/>
                      <a:pt x="25" y="14"/>
                      <a:pt x="25" y="13"/>
                    </a:cubicBezTo>
                    <a:cubicBezTo>
                      <a:pt x="25" y="10"/>
                      <a:pt x="23" y="6"/>
                      <a:pt x="19" y="6"/>
                    </a:cubicBezTo>
                    <a:cubicBezTo>
                      <a:pt x="19" y="6"/>
                      <a:pt x="18" y="6"/>
                      <a:pt x="17" y="7"/>
                    </a:cubicBezTo>
                    <a:cubicBezTo>
                      <a:pt x="18" y="8"/>
                      <a:pt x="19" y="10"/>
                      <a:pt x="20" y="12"/>
                    </a:cubicBezTo>
                    <a:cubicBezTo>
                      <a:pt x="13" y="8"/>
                      <a:pt x="9"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112"/>
              <p:cNvSpPr>
                <a:spLocks/>
              </p:cNvSpPr>
              <p:nvPr/>
            </p:nvSpPr>
            <p:spPr bwMode="auto">
              <a:xfrm>
                <a:off x="2787" y="3122"/>
                <a:ext cx="18" cy="23"/>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0"/>
                      <a:pt x="0" y="1"/>
                    </a:cubicBezTo>
                    <a:cubicBezTo>
                      <a:pt x="0" y="1"/>
                      <a:pt x="1" y="5"/>
                      <a:pt x="3" y="5"/>
                    </a:cubicBezTo>
                    <a:cubicBezTo>
                      <a:pt x="3" y="5"/>
                      <a:pt x="3" y="5"/>
                      <a:pt x="4"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113"/>
              <p:cNvSpPr>
                <a:spLocks/>
              </p:cNvSpPr>
              <p:nvPr/>
            </p:nvSpPr>
            <p:spPr bwMode="auto">
              <a:xfrm>
                <a:off x="2713" y="2982"/>
                <a:ext cx="64" cy="56"/>
              </a:xfrm>
              <a:custGeom>
                <a:avLst/>
                <a:gdLst>
                  <a:gd name="T0" fmla="*/ 0 w 14"/>
                  <a:gd name="T1" fmla="*/ 0 h 12"/>
                  <a:gd name="T2" fmla="*/ 14 w 14"/>
                  <a:gd name="T3" fmla="*/ 12 h 12"/>
                  <a:gd name="T4" fmla="*/ 0 w 14"/>
                  <a:gd name="T5" fmla="*/ 0 h 12"/>
                </a:gdLst>
                <a:ahLst/>
                <a:cxnLst>
                  <a:cxn ang="0">
                    <a:pos x="T0" y="T1"/>
                  </a:cxn>
                  <a:cxn ang="0">
                    <a:pos x="T2" y="T3"/>
                  </a:cxn>
                  <a:cxn ang="0">
                    <a:pos x="T4" y="T5"/>
                  </a:cxn>
                </a:cxnLst>
                <a:rect l="0" t="0" r="r" b="b"/>
                <a:pathLst>
                  <a:path w="14" h="12">
                    <a:moveTo>
                      <a:pt x="0" y="0"/>
                    </a:moveTo>
                    <a:cubicBezTo>
                      <a:pt x="4" y="4"/>
                      <a:pt x="9" y="12"/>
                      <a:pt x="14" y="12"/>
                    </a:cubicBezTo>
                    <a:cubicBezTo>
                      <a:pt x="9" y="9"/>
                      <a:pt x="4"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114"/>
              <p:cNvSpPr>
                <a:spLocks/>
              </p:cNvSpPr>
              <p:nvPr/>
            </p:nvSpPr>
            <p:spPr bwMode="auto">
              <a:xfrm>
                <a:off x="3773" y="4553"/>
                <a:ext cx="5" cy="9"/>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115"/>
              <p:cNvSpPr>
                <a:spLocks/>
              </p:cNvSpPr>
              <p:nvPr/>
            </p:nvSpPr>
            <p:spPr bwMode="auto">
              <a:xfrm>
                <a:off x="3907" y="4534"/>
                <a:ext cx="37" cy="33"/>
              </a:xfrm>
              <a:custGeom>
                <a:avLst/>
                <a:gdLst>
                  <a:gd name="T0" fmla="*/ 3 w 8"/>
                  <a:gd name="T1" fmla="*/ 0 h 7"/>
                  <a:gd name="T2" fmla="*/ 0 w 8"/>
                  <a:gd name="T3" fmla="*/ 1 h 7"/>
                  <a:gd name="T4" fmla="*/ 3 w 8"/>
                  <a:gd name="T5" fmla="*/ 7 h 7"/>
                  <a:gd name="T6" fmla="*/ 4 w 8"/>
                  <a:gd name="T7" fmla="*/ 0 h 7"/>
                  <a:gd name="T8" fmla="*/ 6 w 8"/>
                  <a:gd name="T9" fmla="*/ 1 h 7"/>
                  <a:gd name="T10" fmla="*/ 7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0" y="1"/>
                    </a:cubicBezTo>
                    <a:cubicBezTo>
                      <a:pt x="0" y="3"/>
                      <a:pt x="1" y="5"/>
                      <a:pt x="3" y="7"/>
                    </a:cubicBezTo>
                    <a:cubicBezTo>
                      <a:pt x="8" y="5"/>
                      <a:pt x="3" y="2"/>
                      <a:pt x="4" y="0"/>
                    </a:cubicBezTo>
                    <a:cubicBezTo>
                      <a:pt x="5" y="1"/>
                      <a:pt x="6" y="1"/>
                      <a:pt x="6" y="1"/>
                    </a:cubicBezTo>
                    <a:cubicBezTo>
                      <a:pt x="7" y="1"/>
                      <a:pt x="7" y="1"/>
                      <a:pt x="7" y="1"/>
                    </a:cubicBezTo>
                    <a:cubicBezTo>
                      <a:pt x="6" y="0"/>
                      <a:pt x="5"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116"/>
              <p:cNvSpPr>
                <a:spLocks/>
              </p:cNvSpPr>
              <p:nvPr/>
            </p:nvSpPr>
            <p:spPr bwMode="auto">
              <a:xfrm>
                <a:off x="3635" y="4166"/>
                <a:ext cx="50" cy="51"/>
              </a:xfrm>
              <a:custGeom>
                <a:avLst/>
                <a:gdLst>
                  <a:gd name="T0" fmla="*/ 2 w 11"/>
                  <a:gd name="T1" fmla="*/ 0 h 11"/>
                  <a:gd name="T2" fmla="*/ 0 w 11"/>
                  <a:gd name="T3" fmla="*/ 2 h 11"/>
                  <a:gd name="T4" fmla="*/ 9 w 11"/>
                  <a:gd name="T5" fmla="*/ 11 h 11"/>
                  <a:gd name="T6" fmla="*/ 11 w 11"/>
                  <a:gd name="T7" fmla="*/ 11 h 11"/>
                  <a:gd name="T8" fmla="*/ 2 w 11"/>
                  <a:gd name="T9" fmla="*/ 0 h 11"/>
                </a:gdLst>
                <a:ahLst/>
                <a:cxnLst>
                  <a:cxn ang="0">
                    <a:pos x="T0" y="T1"/>
                  </a:cxn>
                  <a:cxn ang="0">
                    <a:pos x="T2" y="T3"/>
                  </a:cxn>
                  <a:cxn ang="0">
                    <a:pos x="T4" y="T5"/>
                  </a:cxn>
                  <a:cxn ang="0">
                    <a:pos x="T6" y="T7"/>
                  </a:cxn>
                  <a:cxn ang="0">
                    <a:pos x="T8" y="T9"/>
                  </a:cxn>
                </a:cxnLst>
                <a:rect l="0" t="0" r="r" b="b"/>
                <a:pathLst>
                  <a:path w="11" h="11">
                    <a:moveTo>
                      <a:pt x="2" y="0"/>
                    </a:moveTo>
                    <a:cubicBezTo>
                      <a:pt x="3" y="1"/>
                      <a:pt x="1" y="1"/>
                      <a:pt x="0" y="2"/>
                    </a:cubicBezTo>
                    <a:cubicBezTo>
                      <a:pt x="2" y="6"/>
                      <a:pt x="4" y="11"/>
                      <a:pt x="9" y="11"/>
                    </a:cubicBezTo>
                    <a:cubicBezTo>
                      <a:pt x="10" y="11"/>
                      <a:pt x="10" y="11"/>
                      <a:pt x="11" y="11"/>
                    </a:cubicBezTo>
                    <a:cubicBezTo>
                      <a:pt x="6" y="8"/>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117"/>
              <p:cNvSpPr>
                <a:spLocks/>
              </p:cNvSpPr>
              <p:nvPr/>
            </p:nvSpPr>
            <p:spPr bwMode="auto">
              <a:xfrm>
                <a:off x="3920" y="4409"/>
                <a:ext cx="51" cy="37"/>
              </a:xfrm>
              <a:custGeom>
                <a:avLst/>
                <a:gdLst>
                  <a:gd name="T0" fmla="*/ 1 w 11"/>
                  <a:gd name="T1" fmla="*/ 0 h 8"/>
                  <a:gd name="T2" fmla="*/ 0 w 11"/>
                  <a:gd name="T3" fmla="*/ 0 h 8"/>
                  <a:gd name="T4" fmla="*/ 10 w 11"/>
                  <a:gd name="T5" fmla="*/ 8 h 8"/>
                  <a:gd name="T6" fmla="*/ 11 w 11"/>
                  <a:gd name="T7" fmla="*/ 8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1" y="0"/>
                      <a:pt x="0" y="0"/>
                      <a:pt x="0" y="0"/>
                    </a:cubicBezTo>
                    <a:cubicBezTo>
                      <a:pt x="2" y="4"/>
                      <a:pt x="8" y="8"/>
                      <a:pt x="10" y="8"/>
                    </a:cubicBezTo>
                    <a:cubicBezTo>
                      <a:pt x="11" y="8"/>
                      <a:pt x="11" y="8"/>
                      <a:pt x="11" y="8"/>
                    </a:cubicBezTo>
                    <a:cubicBezTo>
                      <a:pt x="6" y="6"/>
                      <a:pt x="5"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118"/>
              <p:cNvSpPr>
                <a:spLocks/>
              </p:cNvSpPr>
              <p:nvPr/>
            </p:nvSpPr>
            <p:spPr bwMode="auto">
              <a:xfrm>
                <a:off x="3653" y="3113"/>
                <a:ext cx="106" cy="121"/>
              </a:xfrm>
              <a:custGeom>
                <a:avLst/>
                <a:gdLst>
                  <a:gd name="T0" fmla="*/ 0 w 23"/>
                  <a:gd name="T1" fmla="*/ 0 h 26"/>
                  <a:gd name="T2" fmla="*/ 22 w 23"/>
                  <a:gd name="T3" fmla="*/ 26 h 26"/>
                  <a:gd name="T4" fmla="*/ 0 w 23"/>
                  <a:gd name="T5" fmla="*/ 0 h 26"/>
                </a:gdLst>
                <a:ahLst/>
                <a:cxnLst>
                  <a:cxn ang="0">
                    <a:pos x="T0" y="T1"/>
                  </a:cxn>
                  <a:cxn ang="0">
                    <a:pos x="T2" y="T3"/>
                  </a:cxn>
                  <a:cxn ang="0">
                    <a:pos x="T4" y="T5"/>
                  </a:cxn>
                </a:cxnLst>
                <a:rect l="0" t="0" r="r" b="b"/>
                <a:pathLst>
                  <a:path w="23" h="26">
                    <a:moveTo>
                      <a:pt x="0" y="0"/>
                    </a:moveTo>
                    <a:cubicBezTo>
                      <a:pt x="6" y="9"/>
                      <a:pt x="16" y="17"/>
                      <a:pt x="22" y="26"/>
                    </a:cubicBezTo>
                    <a:cubicBezTo>
                      <a:pt x="23" y="17"/>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119"/>
              <p:cNvSpPr>
                <a:spLocks/>
              </p:cNvSpPr>
              <p:nvPr/>
            </p:nvSpPr>
            <p:spPr bwMode="auto">
              <a:xfrm>
                <a:off x="3768" y="3243"/>
                <a:ext cx="33" cy="33"/>
              </a:xfrm>
              <a:custGeom>
                <a:avLst/>
                <a:gdLst>
                  <a:gd name="T0" fmla="*/ 1 w 7"/>
                  <a:gd name="T1" fmla="*/ 0 h 7"/>
                  <a:gd name="T2" fmla="*/ 0 w 7"/>
                  <a:gd name="T3" fmla="*/ 0 h 7"/>
                  <a:gd name="T4" fmla="*/ 4 w 7"/>
                  <a:gd name="T5" fmla="*/ 7 h 7"/>
                  <a:gd name="T6" fmla="*/ 1 w 7"/>
                  <a:gd name="T7" fmla="*/ 0 h 7"/>
                </a:gdLst>
                <a:ahLst/>
                <a:cxnLst>
                  <a:cxn ang="0">
                    <a:pos x="T0" y="T1"/>
                  </a:cxn>
                  <a:cxn ang="0">
                    <a:pos x="T2" y="T3"/>
                  </a:cxn>
                  <a:cxn ang="0">
                    <a:pos x="T4" y="T5"/>
                  </a:cxn>
                  <a:cxn ang="0">
                    <a:pos x="T6" y="T7"/>
                  </a:cxn>
                </a:cxnLst>
                <a:rect l="0" t="0" r="r" b="b"/>
                <a:pathLst>
                  <a:path w="7" h="7">
                    <a:moveTo>
                      <a:pt x="1" y="0"/>
                    </a:moveTo>
                    <a:cubicBezTo>
                      <a:pt x="1" y="0"/>
                      <a:pt x="1" y="0"/>
                      <a:pt x="0" y="0"/>
                    </a:cubicBezTo>
                    <a:cubicBezTo>
                      <a:pt x="4" y="3"/>
                      <a:pt x="0" y="5"/>
                      <a:pt x="4" y="7"/>
                    </a:cubicBezTo>
                    <a:cubicBezTo>
                      <a:pt x="7"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120"/>
              <p:cNvSpPr>
                <a:spLocks/>
              </p:cNvSpPr>
              <p:nvPr/>
            </p:nvSpPr>
            <p:spPr bwMode="auto">
              <a:xfrm>
                <a:off x="3695" y="3206"/>
                <a:ext cx="50" cy="61"/>
              </a:xfrm>
              <a:custGeom>
                <a:avLst/>
                <a:gdLst>
                  <a:gd name="T0" fmla="*/ 2 w 11"/>
                  <a:gd name="T1" fmla="*/ 0 h 13"/>
                  <a:gd name="T2" fmla="*/ 2 w 11"/>
                  <a:gd name="T3" fmla="*/ 1 h 13"/>
                  <a:gd name="T4" fmla="*/ 5 w 11"/>
                  <a:gd name="T5" fmla="*/ 13 h 13"/>
                  <a:gd name="T6" fmla="*/ 5 w 11"/>
                  <a:gd name="T7" fmla="*/ 13 h 13"/>
                  <a:gd name="T8" fmla="*/ 7 w 11"/>
                  <a:gd name="T9" fmla="*/ 12 h 13"/>
                  <a:gd name="T10" fmla="*/ 10 w 11"/>
                  <a:gd name="T11" fmla="*/ 12 h 13"/>
                  <a:gd name="T12" fmla="*/ 11 w 11"/>
                  <a:gd name="T13" fmla="*/ 12 h 13"/>
                  <a:gd name="T14" fmla="*/ 2 w 1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2" y="0"/>
                    </a:moveTo>
                    <a:cubicBezTo>
                      <a:pt x="2" y="0"/>
                      <a:pt x="2" y="1"/>
                      <a:pt x="2" y="1"/>
                    </a:cubicBezTo>
                    <a:cubicBezTo>
                      <a:pt x="9" y="5"/>
                      <a:pt x="0" y="9"/>
                      <a:pt x="5" y="13"/>
                    </a:cubicBezTo>
                    <a:cubicBezTo>
                      <a:pt x="5" y="13"/>
                      <a:pt x="5" y="13"/>
                      <a:pt x="5" y="13"/>
                    </a:cubicBezTo>
                    <a:cubicBezTo>
                      <a:pt x="6" y="13"/>
                      <a:pt x="7" y="13"/>
                      <a:pt x="7" y="12"/>
                    </a:cubicBezTo>
                    <a:cubicBezTo>
                      <a:pt x="8" y="12"/>
                      <a:pt x="9" y="12"/>
                      <a:pt x="10" y="12"/>
                    </a:cubicBezTo>
                    <a:cubicBezTo>
                      <a:pt x="10" y="12"/>
                      <a:pt x="11" y="12"/>
                      <a:pt x="11" y="12"/>
                    </a:cubicBezTo>
                    <a:cubicBezTo>
                      <a:pt x="11" y="8"/>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121"/>
              <p:cNvSpPr>
                <a:spLocks/>
              </p:cNvSpPr>
              <p:nvPr/>
            </p:nvSpPr>
            <p:spPr bwMode="auto">
              <a:xfrm>
                <a:off x="3501" y="3019"/>
                <a:ext cx="32" cy="28"/>
              </a:xfrm>
              <a:custGeom>
                <a:avLst/>
                <a:gdLst>
                  <a:gd name="T0" fmla="*/ 2 w 7"/>
                  <a:gd name="T1" fmla="*/ 0 h 6"/>
                  <a:gd name="T2" fmla="*/ 0 w 7"/>
                  <a:gd name="T3" fmla="*/ 1 h 6"/>
                  <a:gd name="T4" fmla="*/ 6 w 7"/>
                  <a:gd name="T5" fmla="*/ 6 h 6"/>
                  <a:gd name="T6" fmla="*/ 7 w 7"/>
                  <a:gd name="T7" fmla="*/ 6 h 6"/>
                  <a:gd name="T8" fmla="*/ 2 w 7"/>
                  <a:gd name="T9" fmla="*/ 0 h 6"/>
                </a:gdLst>
                <a:ahLst/>
                <a:cxnLst>
                  <a:cxn ang="0">
                    <a:pos x="T0" y="T1"/>
                  </a:cxn>
                  <a:cxn ang="0">
                    <a:pos x="T2" y="T3"/>
                  </a:cxn>
                  <a:cxn ang="0">
                    <a:pos x="T4" y="T5"/>
                  </a:cxn>
                  <a:cxn ang="0">
                    <a:pos x="T6" y="T7"/>
                  </a:cxn>
                  <a:cxn ang="0">
                    <a:pos x="T8" y="T9"/>
                  </a:cxn>
                </a:cxnLst>
                <a:rect l="0" t="0" r="r" b="b"/>
                <a:pathLst>
                  <a:path w="7" h="6">
                    <a:moveTo>
                      <a:pt x="2" y="0"/>
                    </a:moveTo>
                    <a:cubicBezTo>
                      <a:pt x="2" y="0"/>
                      <a:pt x="1" y="0"/>
                      <a:pt x="0" y="1"/>
                    </a:cubicBezTo>
                    <a:cubicBezTo>
                      <a:pt x="2" y="2"/>
                      <a:pt x="4" y="6"/>
                      <a:pt x="6" y="6"/>
                    </a:cubicBezTo>
                    <a:cubicBezTo>
                      <a:pt x="6" y="6"/>
                      <a:pt x="7" y="6"/>
                      <a:pt x="7" y="6"/>
                    </a:cubicBezTo>
                    <a:cubicBezTo>
                      <a:pt x="6" y="4"/>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122"/>
              <p:cNvSpPr>
                <a:spLocks/>
              </p:cNvSpPr>
              <p:nvPr/>
            </p:nvSpPr>
            <p:spPr bwMode="auto">
              <a:xfrm>
                <a:off x="3676" y="3197"/>
                <a:ext cx="14" cy="9"/>
              </a:xfrm>
              <a:custGeom>
                <a:avLst/>
                <a:gdLst>
                  <a:gd name="T0" fmla="*/ 1 w 3"/>
                  <a:gd name="T1" fmla="*/ 0 h 2"/>
                  <a:gd name="T2" fmla="*/ 0 w 3"/>
                  <a:gd name="T3" fmla="*/ 1 h 2"/>
                  <a:gd name="T4" fmla="*/ 2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1"/>
                    </a:cubicBezTo>
                    <a:cubicBezTo>
                      <a:pt x="0" y="2"/>
                      <a:pt x="0" y="2"/>
                      <a:pt x="2" y="2"/>
                    </a:cubicBezTo>
                    <a:cubicBezTo>
                      <a:pt x="2" y="2"/>
                      <a:pt x="2" y="2"/>
                      <a:pt x="3" y="2"/>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123"/>
              <p:cNvSpPr>
                <a:spLocks/>
              </p:cNvSpPr>
              <p:nvPr/>
            </p:nvSpPr>
            <p:spPr bwMode="auto">
              <a:xfrm>
                <a:off x="3741" y="3281"/>
                <a:ext cx="60" cy="46"/>
              </a:xfrm>
              <a:custGeom>
                <a:avLst/>
                <a:gdLst>
                  <a:gd name="T0" fmla="*/ 4 w 13"/>
                  <a:gd name="T1" fmla="*/ 0 h 10"/>
                  <a:gd name="T2" fmla="*/ 4 w 13"/>
                  <a:gd name="T3" fmla="*/ 0 h 10"/>
                  <a:gd name="T4" fmla="*/ 1 w 13"/>
                  <a:gd name="T5" fmla="*/ 5 h 10"/>
                  <a:gd name="T6" fmla="*/ 12 w 13"/>
                  <a:gd name="T7" fmla="*/ 10 h 10"/>
                  <a:gd name="T8" fmla="*/ 13 w 13"/>
                  <a:gd name="T9" fmla="*/ 10 h 10"/>
                  <a:gd name="T10" fmla="*/ 4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4" y="0"/>
                    </a:moveTo>
                    <a:cubicBezTo>
                      <a:pt x="4" y="0"/>
                      <a:pt x="4" y="0"/>
                      <a:pt x="4" y="0"/>
                    </a:cubicBezTo>
                    <a:cubicBezTo>
                      <a:pt x="6" y="4"/>
                      <a:pt x="0" y="2"/>
                      <a:pt x="1" y="5"/>
                    </a:cubicBezTo>
                    <a:cubicBezTo>
                      <a:pt x="5" y="9"/>
                      <a:pt x="8" y="10"/>
                      <a:pt x="12" y="10"/>
                    </a:cubicBezTo>
                    <a:cubicBezTo>
                      <a:pt x="12" y="10"/>
                      <a:pt x="13" y="10"/>
                      <a:pt x="13" y="10"/>
                    </a:cubicBezTo>
                    <a:cubicBezTo>
                      <a:pt x="12" y="7"/>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124"/>
              <p:cNvSpPr>
                <a:spLocks/>
              </p:cNvSpPr>
              <p:nvPr/>
            </p:nvSpPr>
            <p:spPr bwMode="auto">
              <a:xfrm>
                <a:off x="3455" y="3001"/>
                <a:ext cx="74" cy="70"/>
              </a:xfrm>
              <a:custGeom>
                <a:avLst/>
                <a:gdLst>
                  <a:gd name="T0" fmla="*/ 0 w 16"/>
                  <a:gd name="T1" fmla="*/ 0 h 15"/>
                  <a:gd name="T2" fmla="*/ 0 w 16"/>
                  <a:gd name="T3" fmla="*/ 1 h 15"/>
                  <a:gd name="T4" fmla="*/ 13 w 16"/>
                  <a:gd name="T5" fmla="*/ 15 h 15"/>
                  <a:gd name="T6" fmla="*/ 0 w 16"/>
                  <a:gd name="T7" fmla="*/ 0 h 15"/>
                </a:gdLst>
                <a:ahLst/>
                <a:cxnLst>
                  <a:cxn ang="0">
                    <a:pos x="T0" y="T1"/>
                  </a:cxn>
                  <a:cxn ang="0">
                    <a:pos x="T2" y="T3"/>
                  </a:cxn>
                  <a:cxn ang="0">
                    <a:pos x="T4" y="T5"/>
                  </a:cxn>
                  <a:cxn ang="0">
                    <a:pos x="T6" y="T7"/>
                  </a:cxn>
                </a:cxnLst>
                <a:rect l="0" t="0" r="r" b="b"/>
                <a:pathLst>
                  <a:path w="16" h="15">
                    <a:moveTo>
                      <a:pt x="0" y="0"/>
                    </a:moveTo>
                    <a:cubicBezTo>
                      <a:pt x="0" y="0"/>
                      <a:pt x="0" y="0"/>
                      <a:pt x="0" y="1"/>
                    </a:cubicBezTo>
                    <a:cubicBezTo>
                      <a:pt x="7" y="7"/>
                      <a:pt x="9" y="10"/>
                      <a:pt x="13" y="15"/>
                    </a:cubicBezTo>
                    <a:cubicBezTo>
                      <a:pt x="16" y="11"/>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125"/>
              <p:cNvSpPr>
                <a:spLocks/>
              </p:cNvSpPr>
              <p:nvPr/>
            </p:nvSpPr>
            <p:spPr bwMode="auto">
              <a:xfrm>
                <a:off x="3796" y="3341"/>
                <a:ext cx="32" cy="28"/>
              </a:xfrm>
              <a:custGeom>
                <a:avLst/>
                <a:gdLst>
                  <a:gd name="T0" fmla="*/ 3 w 7"/>
                  <a:gd name="T1" fmla="*/ 0 h 6"/>
                  <a:gd name="T2" fmla="*/ 4 w 7"/>
                  <a:gd name="T3" fmla="*/ 6 h 6"/>
                  <a:gd name="T4" fmla="*/ 7 w 7"/>
                  <a:gd name="T5" fmla="*/ 4 h 6"/>
                  <a:gd name="T6" fmla="*/ 3 w 7"/>
                  <a:gd name="T7" fmla="*/ 0 h 6"/>
                </a:gdLst>
                <a:ahLst/>
                <a:cxnLst>
                  <a:cxn ang="0">
                    <a:pos x="T0" y="T1"/>
                  </a:cxn>
                  <a:cxn ang="0">
                    <a:pos x="T2" y="T3"/>
                  </a:cxn>
                  <a:cxn ang="0">
                    <a:pos x="T4" y="T5"/>
                  </a:cxn>
                  <a:cxn ang="0">
                    <a:pos x="T6" y="T7"/>
                  </a:cxn>
                </a:cxnLst>
                <a:rect l="0" t="0" r="r" b="b"/>
                <a:pathLst>
                  <a:path w="7" h="6">
                    <a:moveTo>
                      <a:pt x="3" y="0"/>
                    </a:moveTo>
                    <a:cubicBezTo>
                      <a:pt x="0" y="2"/>
                      <a:pt x="2" y="6"/>
                      <a:pt x="4" y="6"/>
                    </a:cubicBezTo>
                    <a:cubicBezTo>
                      <a:pt x="5" y="6"/>
                      <a:pt x="6" y="5"/>
                      <a:pt x="7" y="4"/>
                    </a:cubicBezTo>
                    <a:cubicBezTo>
                      <a:pt x="6" y="3"/>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126"/>
              <p:cNvSpPr>
                <a:spLocks/>
              </p:cNvSpPr>
              <p:nvPr/>
            </p:nvSpPr>
            <p:spPr bwMode="auto">
              <a:xfrm>
                <a:off x="3561" y="3141"/>
                <a:ext cx="28" cy="23"/>
              </a:xfrm>
              <a:custGeom>
                <a:avLst/>
                <a:gdLst>
                  <a:gd name="T0" fmla="*/ 4 w 6"/>
                  <a:gd name="T1" fmla="*/ 0 h 5"/>
                  <a:gd name="T2" fmla="*/ 6 w 6"/>
                  <a:gd name="T3" fmla="*/ 5 h 5"/>
                  <a:gd name="T4" fmla="*/ 6 w 6"/>
                  <a:gd name="T5" fmla="*/ 4 h 5"/>
                  <a:gd name="T6" fmla="*/ 4 w 6"/>
                  <a:gd name="T7" fmla="*/ 0 h 5"/>
                </a:gdLst>
                <a:ahLst/>
                <a:cxnLst>
                  <a:cxn ang="0">
                    <a:pos x="T0" y="T1"/>
                  </a:cxn>
                  <a:cxn ang="0">
                    <a:pos x="T2" y="T3"/>
                  </a:cxn>
                  <a:cxn ang="0">
                    <a:pos x="T4" y="T5"/>
                  </a:cxn>
                  <a:cxn ang="0">
                    <a:pos x="T6" y="T7"/>
                  </a:cxn>
                </a:cxnLst>
                <a:rect l="0" t="0" r="r" b="b"/>
                <a:pathLst>
                  <a:path w="6" h="5">
                    <a:moveTo>
                      <a:pt x="4" y="0"/>
                    </a:moveTo>
                    <a:cubicBezTo>
                      <a:pt x="0" y="1"/>
                      <a:pt x="4" y="5"/>
                      <a:pt x="6" y="5"/>
                    </a:cubicBezTo>
                    <a:cubicBezTo>
                      <a:pt x="6" y="5"/>
                      <a:pt x="6" y="5"/>
                      <a:pt x="6" y="4"/>
                    </a:cubicBezTo>
                    <a:cubicBezTo>
                      <a:pt x="5" y="3"/>
                      <a:pt x="6"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127"/>
              <p:cNvSpPr>
                <a:spLocks/>
              </p:cNvSpPr>
              <p:nvPr/>
            </p:nvSpPr>
            <p:spPr bwMode="auto">
              <a:xfrm>
                <a:off x="3842" y="3411"/>
                <a:ext cx="19" cy="19"/>
              </a:xfrm>
              <a:custGeom>
                <a:avLst/>
                <a:gdLst>
                  <a:gd name="T0" fmla="*/ 3 w 4"/>
                  <a:gd name="T1" fmla="*/ 0 h 4"/>
                  <a:gd name="T2" fmla="*/ 2 w 4"/>
                  <a:gd name="T3" fmla="*/ 4 h 4"/>
                  <a:gd name="T4" fmla="*/ 3 w 4"/>
                  <a:gd name="T5" fmla="*/ 0 h 4"/>
                </a:gdLst>
                <a:ahLst/>
                <a:cxnLst>
                  <a:cxn ang="0">
                    <a:pos x="T0" y="T1"/>
                  </a:cxn>
                  <a:cxn ang="0">
                    <a:pos x="T2" y="T3"/>
                  </a:cxn>
                  <a:cxn ang="0">
                    <a:pos x="T4" y="T5"/>
                  </a:cxn>
                </a:cxnLst>
                <a:rect l="0" t="0" r="r" b="b"/>
                <a:pathLst>
                  <a:path w="4" h="4">
                    <a:moveTo>
                      <a:pt x="3" y="0"/>
                    </a:moveTo>
                    <a:cubicBezTo>
                      <a:pt x="0" y="2"/>
                      <a:pt x="0" y="4"/>
                      <a:pt x="2" y="4"/>
                    </a:cubicBezTo>
                    <a:cubicBezTo>
                      <a:pt x="3" y="4"/>
                      <a:pt x="4"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128"/>
              <p:cNvSpPr>
                <a:spLocks/>
              </p:cNvSpPr>
              <p:nvPr/>
            </p:nvSpPr>
            <p:spPr bwMode="auto">
              <a:xfrm>
                <a:off x="-127" y="32"/>
                <a:ext cx="37" cy="14"/>
              </a:xfrm>
              <a:custGeom>
                <a:avLst/>
                <a:gdLst>
                  <a:gd name="T0" fmla="*/ 5 w 8"/>
                  <a:gd name="T1" fmla="*/ 0 h 3"/>
                  <a:gd name="T2" fmla="*/ 3 w 8"/>
                  <a:gd name="T3" fmla="*/ 1 h 3"/>
                  <a:gd name="T4" fmla="*/ 2 w 8"/>
                  <a:gd name="T5" fmla="*/ 1 h 3"/>
                  <a:gd name="T6" fmla="*/ 1 w 8"/>
                  <a:gd name="T7" fmla="*/ 1 h 3"/>
                  <a:gd name="T8" fmla="*/ 0 w 8"/>
                  <a:gd name="T9" fmla="*/ 2 h 3"/>
                  <a:gd name="T10" fmla="*/ 3 w 8"/>
                  <a:gd name="T11" fmla="*/ 3 h 3"/>
                  <a:gd name="T12" fmla="*/ 8 w 8"/>
                  <a:gd name="T13" fmla="*/ 2 h 3"/>
                  <a:gd name="T14" fmla="*/ 5 w 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5" y="0"/>
                    </a:moveTo>
                    <a:cubicBezTo>
                      <a:pt x="4" y="1"/>
                      <a:pt x="4" y="1"/>
                      <a:pt x="3" y="1"/>
                    </a:cubicBezTo>
                    <a:cubicBezTo>
                      <a:pt x="3" y="1"/>
                      <a:pt x="2" y="1"/>
                      <a:pt x="2" y="1"/>
                    </a:cubicBezTo>
                    <a:cubicBezTo>
                      <a:pt x="2" y="1"/>
                      <a:pt x="1" y="1"/>
                      <a:pt x="1" y="1"/>
                    </a:cubicBezTo>
                    <a:cubicBezTo>
                      <a:pt x="1" y="1"/>
                      <a:pt x="0" y="1"/>
                      <a:pt x="0" y="2"/>
                    </a:cubicBezTo>
                    <a:cubicBezTo>
                      <a:pt x="1" y="3"/>
                      <a:pt x="2" y="3"/>
                      <a:pt x="3" y="3"/>
                    </a:cubicBezTo>
                    <a:cubicBezTo>
                      <a:pt x="5" y="3"/>
                      <a:pt x="6" y="3"/>
                      <a:pt x="8" y="2"/>
                    </a:cubicBezTo>
                    <a:cubicBezTo>
                      <a:pt x="7" y="1"/>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129"/>
              <p:cNvSpPr>
                <a:spLocks/>
              </p:cNvSpPr>
              <p:nvPr/>
            </p:nvSpPr>
            <p:spPr bwMode="auto">
              <a:xfrm>
                <a:off x="3035" y="3322"/>
                <a:ext cx="79" cy="61"/>
              </a:xfrm>
              <a:custGeom>
                <a:avLst/>
                <a:gdLst>
                  <a:gd name="T0" fmla="*/ 3 w 17"/>
                  <a:gd name="T1" fmla="*/ 0 h 13"/>
                  <a:gd name="T2" fmla="*/ 11 w 17"/>
                  <a:gd name="T3" fmla="*/ 9 h 13"/>
                  <a:gd name="T4" fmla="*/ 16 w 17"/>
                  <a:gd name="T5" fmla="*/ 13 h 13"/>
                  <a:gd name="T6" fmla="*/ 14 w 17"/>
                  <a:gd name="T7" fmla="*/ 10 h 13"/>
                  <a:gd name="T8" fmla="*/ 3 w 17"/>
                  <a:gd name="T9" fmla="*/ 0 h 13"/>
                </a:gdLst>
                <a:ahLst/>
                <a:cxnLst>
                  <a:cxn ang="0">
                    <a:pos x="T0" y="T1"/>
                  </a:cxn>
                  <a:cxn ang="0">
                    <a:pos x="T2" y="T3"/>
                  </a:cxn>
                  <a:cxn ang="0">
                    <a:pos x="T4" y="T5"/>
                  </a:cxn>
                  <a:cxn ang="0">
                    <a:pos x="T6" y="T7"/>
                  </a:cxn>
                  <a:cxn ang="0">
                    <a:pos x="T8" y="T9"/>
                  </a:cxn>
                </a:cxnLst>
                <a:rect l="0" t="0" r="r" b="b"/>
                <a:pathLst>
                  <a:path w="17" h="13">
                    <a:moveTo>
                      <a:pt x="3" y="0"/>
                    </a:moveTo>
                    <a:cubicBezTo>
                      <a:pt x="0" y="5"/>
                      <a:pt x="9" y="7"/>
                      <a:pt x="11" y="9"/>
                    </a:cubicBezTo>
                    <a:cubicBezTo>
                      <a:pt x="13" y="10"/>
                      <a:pt x="16" y="13"/>
                      <a:pt x="16" y="13"/>
                    </a:cubicBezTo>
                    <a:cubicBezTo>
                      <a:pt x="17" y="13"/>
                      <a:pt x="16" y="12"/>
                      <a:pt x="14" y="10"/>
                    </a:cubicBezTo>
                    <a:cubicBezTo>
                      <a:pt x="12" y="7"/>
                      <a:pt x="7"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130"/>
              <p:cNvSpPr>
                <a:spLocks/>
              </p:cNvSpPr>
              <p:nvPr/>
            </p:nvSpPr>
            <p:spPr bwMode="auto">
              <a:xfrm>
                <a:off x="2782" y="3071"/>
                <a:ext cx="83" cy="79"/>
              </a:xfrm>
              <a:custGeom>
                <a:avLst/>
                <a:gdLst>
                  <a:gd name="T0" fmla="*/ 0 w 18"/>
                  <a:gd name="T1" fmla="*/ 0 h 17"/>
                  <a:gd name="T2" fmla="*/ 0 w 18"/>
                  <a:gd name="T3" fmla="*/ 1 h 17"/>
                  <a:gd name="T4" fmla="*/ 17 w 18"/>
                  <a:gd name="T5" fmla="*/ 17 h 17"/>
                  <a:gd name="T6" fmla="*/ 18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cubicBezTo>
                      <a:pt x="0" y="0"/>
                      <a:pt x="0" y="0"/>
                      <a:pt x="0" y="1"/>
                    </a:cubicBezTo>
                    <a:cubicBezTo>
                      <a:pt x="4" y="5"/>
                      <a:pt x="11" y="17"/>
                      <a:pt x="17" y="17"/>
                    </a:cubicBezTo>
                    <a:cubicBezTo>
                      <a:pt x="17" y="17"/>
                      <a:pt x="18" y="17"/>
                      <a:pt x="18" y="16"/>
                    </a:cubicBezTo>
                    <a:cubicBezTo>
                      <a:pt x="16" y="13"/>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131"/>
              <p:cNvSpPr>
                <a:spLocks/>
              </p:cNvSpPr>
              <p:nvPr/>
            </p:nvSpPr>
            <p:spPr bwMode="auto">
              <a:xfrm>
                <a:off x="3248" y="2730"/>
                <a:ext cx="239" cy="201"/>
              </a:xfrm>
              <a:custGeom>
                <a:avLst/>
                <a:gdLst>
                  <a:gd name="T0" fmla="*/ 5 w 52"/>
                  <a:gd name="T1" fmla="*/ 0 h 43"/>
                  <a:gd name="T2" fmla="*/ 3 w 52"/>
                  <a:gd name="T3" fmla="*/ 2 h 43"/>
                  <a:gd name="T4" fmla="*/ 2 w 52"/>
                  <a:gd name="T5" fmla="*/ 1 h 43"/>
                  <a:gd name="T6" fmla="*/ 1 w 52"/>
                  <a:gd name="T7" fmla="*/ 1 h 43"/>
                  <a:gd name="T8" fmla="*/ 0 w 52"/>
                  <a:gd name="T9" fmla="*/ 2 h 43"/>
                  <a:gd name="T10" fmla="*/ 13 w 52"/>
                  <a:gd name="T11" fmla="*/ 15 h 43"/>
                  <a:gd name="T12" fmla="*/ 20 w 52"/>
                  <a:gd name="T13" fmla="*/ 16 h 43"/>
                  <a:gd name="T14" fmla="*/ 42 w 52"/>
                  <a:gd name="T15" fmla="*/ 36 h 43"/>
                  <a:gd name="T16" fmla="*/ 46 w 52"/>
                  <a:gd name="T17" fmla="*/ 43 h 43"/>
                  <a:gd name="T18" fmla="*/ 47 w 52"/>
                  <a:gd name="T19" fmla="*/ 43 h 43"/>
                  <a:gd name="T20" fmla="*/ 48 w 52"/>
                  <a:gd name="T21" fmla="*/ 43 h 43"/>
                  <a:gd name="T22" fmla="*/ 50 w 52"/>
                  <a:gd name="T23" fmla="*/ 43 h 43"/>
                  <a:gd name="T24" fmla="*/ 52 w 52"/>
                  <a:gd name="T25" fmla="*/ 42 h 43"/>
                  <a:gd name="T26" fmla="*/ 5 w 52"/>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3">
                    <a:moveTo>
                      <a:pt x="5" y="0"/>
                    </a:moveTo>
                    <a:cubicBezTo>
                      <a:pt x="5" y="1"/>
                      <a:pt x="4" y="2"/>
                      <a:pt x="3" y="2"/>
                    </a:cubicBezTo>
                    <a:cubicBezTo>
                      <a:pt x="3" y="2"/>
                      <a:pt x="3" y="2"/>
                      <a:pt x="2" y="1"/>
                    </a:cubicBezTo>
                    <a:cubicBezTo>
                      <a:pt x="2" y="1"/>
                      <a:pt x="2" y="1"/>
                      <a:pt x="1" y="1"/>
                    </a:cubicBezTo>
                    <a:cubicBezTo>
                      <a:pt x="1" y="1"/>
                      <a:pt x="0" y="2"/>
                      <a:pt x="0" y="2"/>
                    </a:cubicBezTo>
                    <a:cubicBezTo>
                      <a:pt x="7" y="3"/>
                      <a:pt x="11" y="7"/>
                      <a:pt x="13" y="15"/>
                    </a:cubicBezTo>
                    <a:cubicBezTo>
                      <a:pt x="15" y="15"/>
                      <a:pt x="18" y="15"/>
                      <a:pt x="20" y="16"/>
                    </a:cubicBezTo>
                    <a:cubicBezTo>
                      <a:pt x="21" y="23"/>
                      <a:pt x="36" y="28"/>
                      <a:pt x="42" y="36"/>
                    </a:cubicBezTo>
                    <a:cubicBezTo>
                      <a:pt x="45" y="38"/>
                      <a:pt x="41" y="40"/>
                      <a:pt x="46" y="43"/>
                    </a:cubicBezTo>
                    <a:cubicBezTo>
                      <a:pt x="46" y="43"/>
                      <a:pt x="46" y="43"/>
                      <a:pt x="47" y="43"/>
                    </a:cubicBezTo>
                    <a:cubicBezTo>
                      <a:pt x="47" y="43"/>
                      <a:pt x="48" y="43"/>
                      <a:pt x="48" y="43"/>
                    </a:cubicBezTo>
                    <a:cubicBezTo>
                      <a:pt x="49" y="43"/>
                      <a:pt x="50" y="43"/>
                      <a:pt x="50" y="43"/>
                    </a:cubicBezTo>
                    <a:cubicBezTo>
                      <a:pt x="51" y="43"/>
                      <a:pt x="52" y="43"/>
                      <a:pt x="52" y="42"/>
                    </a:cubicBezTo>
                    <a:cubicBezTo>
                      <a:pt x="40" y="30"/>
                      <a:pt x="17" y="13"/>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132"/>
              <p:cNvSpPr>
                <a:spLocks/>
              </p:cNvSpPr>
              <p:nvPr/>
            </p:nvSpPr>
            <p:spPr bwMode="auto">
              <a:xfrm>
                <a:off x="3478" y="2987"/>
                <a:ext cx="23" cy="23"/>
              </a:xfrm>
              <a:custGeom>
                <a:avLst/>
                <a:gdLst>
                  <a:gd name="T0" fmla="*/ 0 w 5"/>
                  <a:gd name="T1" fmla="*/ 0 h 5"/>
                  <a:gd name="T2" fmla="*/ 1 w 5"/>
                  <a:gd name="T3" fmla="*/ 2 h 5"/>
                  <a:gd name="T4" fmla="*/ 3 w 5"/>
                  <a:gd name="T5" fmla="*/ 5 h 5"/>
                  <a:gd name="T6" fmla="*/ 3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1" y="2"/>
                    </a:cubicBezTo>
                    <a:cubicBezTo>
                      <a:pt x="2" y="3"/>
                      <a:pt x="3" y="5"/>
                      <a:pt x="3" y="5"/>
                    </a:cubicBezTo>
                    <a:cubicBezTo>
                      <a:pt x="3" y="5"/>
                      <a:pt x="3" y="5"/>
                      <a:pt x="3" y="3"/>
                    </a:cubicBezTo>
                    <a:cubicBezTo>
                      <a:pt x="5" y="2"/>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133"/>
              <p:cNvSpPr>
                <a:spLocks/>
              </p:cNvSpPr>
              <p:nvPr/>
            </p:nvSpPr>
            <p:spPr bwMode="auto">
              <a:xfrm>
                <a:off x="3533" y="3085"/>
                <a:ext cx="42" cy="23"/>
              </a:xfrm>
              <a:custGeom>
                <a:avLst/>
                <a:gdLst>
                  <a:gd name="T0" fmla="*/ 5 w 9"/>
                  <a:gd name="T1" fmla="*/ 0 h 5"/>
                  <a:gd name="T2" fmla="*/ 3 w 9"/>
                  <a:gd name="T3" fmla="*/ 1 h 5"/>
                  <a:gd name="T4" fmla="*/ 2 w 9"/>
                  <a:gd name="T5" fmla="*/ 1 h 5"/>
                  <a:gd name="T6" fmla="*/ 1 w 9"/>
                  <a:gd name="T7" fmla="*/ 0 h 5"/>
                  <a:gd name="T8" fmla="*/ 1 w 9"/>
                  <a:gd name="T9" fmla="*/ 2 h 5"/>
                  <a:gd name="T10" fmla="*/ 1 w 9"/>
                  <a:gd name="T11" fmla="*/ 2 h 5"/>
                  <a:gd name="T12" fmla="*/ 5 w 9"/>
                  <a:gd name="T13" fmla="*/ 3 h 5"/>
                  <a:gd name="T14" fmla="*/ 8 w 9"/>
                  <a:gd name="T15" fmla="*/ 5 h 5"/>
                  <a:gd name="T16" fmla="*/ 9 w 9"/>
                  <a:gd name="T17" fmla="*/ 4 h 5"/>
                  <a:gd name="T18" fmla="*/ 5 w 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5" y="0"/>
                    </a:moveTo>
                    <a:cubicBezTo>
                      <a:pt x="4" y="1"/>
                      <a:pt x="4" y="1"/>
                      <a:pt x="3" y="1"/>
                    </a:cubicBezTo>
                    <a:cubicBezTo>
                      <a:pt x="3" y="1"/>
                      <a:pt x="2" y="1"/>
                      <a:pt x="2" y="1"/>
                    </a:cubicBezTo>
                    <a:cubicBezTo>
                      <a:pt x="1" y="0"/>
                      <a:pt x="1" y="0"/>
                      <a:pt x="1" y="0"/>
                    </a:cubicBezTo>
                    <a:cubicBezTo>
                      <a:pt x="0" y="0"/>
                      <a:pt x="0" y="1"/>
                      <a:pt x="1" y="2"/>
                    </a:cubicBezTo>
                    <a:cubicBezTo>
                      <a:pt x="1" y="2"/>
                      <a:pt x="1" y="2"/>
                      <a:pt x="1" y="2"/>
                    </a:cubicBezTo>
                    <a:cubicBezTo>
                      <a:pt x="2" y="2"/>
                      <a:pt x="3" y="3"/>
                      <a:pt x="5" y="3"/>
                    </a:cubicBezTo>
                    <a:cubicBezTo>
                      <a:pt x="6" y="4"/>
                      <a:pt x="7" y="5"/>
                      <a:pt x="8" y="5"/>
                    </a:cubicBezTo>
                    <a:cubicBezTo>
                      <a:pt x="8" y="5"/>
                      <a:pt x="9" y="5"/>
                      <a:pt x="9" y="4"/>
                    </a:cubicBezTo>
                    <a:cubicBezTo>
                      <a:pt x="8" y="3"/>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134"/>
              <p:cNvSpPr>
                <a:spLocks/>
              </p:cNvSpPr>
              <p:nvPr/>
            </p:nvSpPr>
            <p:spPr bwMode="auto">
              <a:xfrm>
                <a:off x="643" y="2842"/>
                <a:ext cx="28" cy="24"/>
              </a:xfrm>
              <a:custGeom>
                <a:avLst/>
                <a:gdLst>
                  <a:gd name="T0" fmla="*/ 1 w 6"/>
                  <a:gd name="T1" fmla="*/ 0 h 5"/>
                  <a:gd name="T2" fmla="*/ 0 w 6"/>
                  <a:gd name="T3" fmla="*/ 0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0"/>
                    </a:cubicBezTo>
                    <a:cubicBezTo>
                      <a:pt x="2" y="1"/>
                      <a:pt x="3" y="5"/>
                      <a:pt x="5" y="5"/>
                    </a:cubicBezTo>
                    <a:cubicBezTo>
                      <a:pt x="6" y="5"/>
                      <a:pt x="6" y="5"/>
                      <a:pt x="6" y="5"/>
                    </a:cubicBezTo>
                    <a:cubicBezTo>
                      <a:pt x="4"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135"/>
              <p:cNvSpPr>
                <a:spLocks/>
              </p:cNvSpPr>
              <p:nvPr/>
            </p:nvSpPr>
            <p:spPr bwMode="auto">
              <a:xfrm>
                <a:off x="818" y="2954"/>
                <a:ext cx="46" cy="42"/>
              </a:xfrm>
              <a:custGeom>
                <a:avLst/>
                <a:gdLst>
                  <a:gd name="T0" fmla="*/ 1 w 10"/>
                  <a:gd name="T1" fmla="*/ 0 h 9"/>
                  <a:gd name="T2" fmla="*/ 0 w 10"/>
                  <a:gd name="T3" fmla="*/ 0 h 9"/>
                  <a:gd name="T4" fmla="*/ 10 w 10"/>
                  <a:gd name="T5" fmla="*/ 9 h 9"/>
                  <a:gd name="T6" fmla="*/ 10 w 10"/>
                  <a:gd name="T7" fmla="*/ 9 h 9"/>
                  <a:gd name="T8" fmla="*/ 1 w 10"/>
                  <a:gd name="T9" fmla="*/ 0 h 9"/>
                </a:gdLst>
                <a:ahLst/>
                <a:cxnLst>
                  <a:cxn ang="0">
                    <a:pos x="T0" y="T1"/>
                  </a:cxn>
                  <a:cxn ang="0">
                    <a:pos x="T2" y="T3"/>
                  </a:cxn>
                  <a:cxn ang="0">
                    <a:pos x="T4" y="T5"/>
                  </a:cxn>
                  <a:cxn ang="0">
                    <a:pos x="T6" y="T7"/>
                  </a:cxn>
                  <a:cxn ang="0">
                    <a:pos x="T8" y="T9"/>
                  </a:cxn>
                </a:cxnLst>
                <a:rect l="0" t="0" r="r" b="b"/>
                <a:pathLst>
                  <a:path w="10" h="9">
                    <a:moveTo>
                      <a:pt x="1" y="0"/>
                    </a:moveTo>
                    <a:cubicBezTo>
                      <a:pt x="0" y="0"/>
                      <a:pt x="0" y="0"/>
                      <a:pt x="0" y="0"/>
                    </a:cubicBezTo>
                    <a:cubicBezTo>
                      <a:pt x="3" y="3"/>
                      <a:pt x="7" y="9"/>
                      <a:pt x="10" y="9"/>
                    </a:cubicBezTo>
                    <a:cubicBezTo>
                      <a:pt x="10" y="9"/>
                      <a:pt x="10" y="9"/>
                      <a:pt x="10" y="9"/>
                    </a:cubicBezTo>
                    <a:cubicBezTo>
                      <a:pt x="7" y="7"/>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136"/>
              <p:cNvSpPr>
                <a:spLocks/>
              </p:cNvSpPr>
              <p:nvPr/>
            </p:nvSpPr>
            <p:spPr bwMode="auto">
              <a:xfrm>
                <a:off x="745" y="2884"/>
                <a:ext cx="36" cy="33"/>
              </a:xfrm>
              <a:custGeom>
                <a:avLst/>
                <a:gdLst>
                  <a:gd name="T0" fmla="*/ 1 w 8"/>
                  <a:gd name="T1" fmla="*/ 0 h 7"/>
                  <a:gd name="T2" fmla="*/ 0 w 8"/>
                  <a:gd name="T3" fmla="*/ 0 h 7"/>
                  <a:gd name="T4" fmla="*/ 8 w 8"/>
                  <a:gd name="T5" fmla="*/ 7 h 7"/>
                  <a:gd name="T6" fmla="*/ 8 w 8"/>
                  <a:gd name="T7" fmla="*/ 6 h 7"/>
                  <a:gd name="T8" fmla="*/ 1 w 8"/>
                  <a:gd name="T9" fmla="*/ 0 h 7"/>
                </a:gdLst>
                <a:ahLst/>
                <a:cxnLst>
                  <a:cxn ang="0">
                    <a:pos x="T0" y="T1"/>
                  </a:cxn>
                  <a:cxn ang="0">
                    <a:pos x="T2" y="T3"/>
                  </a:cxn>
                  <a:cxn ang="0">
                    <a:pos x="T4" y="T5"/>
                  </a:cxn>
                  <a:cxn ang="0">
                    <a:pos x="T6" y="T7"/>
                  </a:cxn>
                  <a:cxn ang="0">
                    <a:pos x="T8" y="T9"/>
                  </a:cxn>
                </a:cxnLst>
                <a:rect l="0" t="0" r="r" b="b"/>
                <a:pathLst>
                  <a:path w="8" h="7">
                    <a:moveTo>
                      <a:pt x="1" y="0"/>
                    </a:moveTo>
                    <a:cubicBezTo>
                      <a:pt x="1" y="0"/>
                      <a:pt x="0" y="0"/>
                      <a:pt x="0" y="0"/>
                    </a:cubicBezTo>
                    <a:cubicBezTo>
                      <a:pt x="3" y="1"/>
                      <a:pt x="5" y="7"/>
                      <a:pt x="8" y="7"/>
                    </a:cubicBezTo>
                    <a:cubicBezTo>
                      <a:pt x="8" y="7"/>
                      <a:pt x="8" y="6"/>
                      <a:pt x="8" y="6"/>
                    </a:cubicBezTo>
                    <a:cubicBezTo>
                      <a:pt x="6" y="5"/>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137"/>
              <p:cNvSpPr>
                <a:spLocks/>
              </p:cNvSpPr>
              <p:nvPr/>
            </p:nvSpPr>
            <p:spPr bwMode="auto">
              <a:xfrm>
                <a:off x="864" y="2908"/>
                <a:ext cx="47" cy="37"/>
              </a:xfrm>
              <a:custGeom>
                <a:avLst/>
                <a:gdLst>
                  <a:gd name="T0" fmla="*/ 0 w 10"/>
                  <a:gd name="T1" fmla="*/ 0 h 8"/>
                  <a:gd name="T2" fmla="*/ 10 w 10"/>
                  <a:gd name="T3" fmla="*/ 8 h 8"/>
                  <a:gd name="T4" fmla="*/ 10 w 10"/>
                  <a:gd name="T5" fmla="*/ 8 h 8"/>
                  <a:gd name="T6" fmla="*/ 0 w 10"/>
                  <a:gd name="T7" fmla="*/ 0 h 8"/>
                </a:gdLst>
                <a:ahLst/>
                <a:cxnLst>
                  <a:cxn ang="0">
                    <a:pos x="T0" y="T1"/>
                  </a:cxn>
                  <a:cxn ang="0">
                    <a:pos x="T2" y="T3"/>
                  </a:cxn>
                  <a:cxn ang="0">
                    <a:pos x="T4" y="T5"/>
                  </a:cxn>
                  <a:cxn ang="0">
                    <a:pos x="T6" y="T7"/>
                  </a:cxn>
                </a:cxnLst>
                <a:rect l="0" t="0" r="r" b="b"/>
                <a:pathLst>
                  <a:path w="10" h="8">
                    <a:moveTo>
                      <a:pt x="0" y="0"/>
                    </a:moveTo>
                    <a:cubicBezTo>
                      <a:pt x="3" y="2"/>
                      <a:pt x="7" y="8"/>
                      <a:pt x="10" y="8"/>
                    </a:cubicBezTo>
                    <a:cubicBezTo>
                      <a:pt x="10" y="8"/>
                      <a:pt x="10" y="8"/>
                      <a:pt x="10" y="8"/>
                    </a:cubicBezTo>
                    <a:cubicBezTo>
                      <a:pt x="6" y="4"/>
                      <a:pt x="5"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138"/>
              <p:cNvSpPr>
                <a:spLocks/>
              </p:cNvSpPr>
              <p:nvPr/>
            </p:nvSpPr>
            <p:spPr bwMode="auto">
              <a:xfrm>
                <a:off x="791" y="2833"/>
                <a:ext cx="32" cy="23"/>
              </a:xfrm>
              <a:custGeom>
                <a:avLst/>
                <a:gdLst>
                  <a:gd name="T0" fmla="*/ 1 w 7"/>
                  <a:gd name="T1" fmla="*/ 0 h 5"/>
                  <a:gd name="T2" fmla="*/ 0 w 7"/>
                  <a:gd name="T3" fmla="*/ 1 h 5"/>
                  <a:gd name="T4" fmla="*/ 5 w 7"/>
                  <a:gd name="T5" fmla="*/ 5 h 5"/>
                  <a:gd name="T6" fmla="*/ 7 w 7"/>
                  <a:gd name="T7" fmla="*/ 3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1"/>
                      <a:pt x="0" y="1"/>
                    </a:cubicBezTo>
                    <a:cubicBezTo>
                      <a:pt x="2" y="2"/>
                      <a:pt x="3" y="5"/>
                      <a:pt x="5" y="5"/>
                    </a:cubicBezTo>
                    <a:cubicBezTo>
                      <a:pt x="5" y="5"/>
                      <a:pt x="6" y="4"/>
                      <a:pt x="7" y="3"/>
                    </a:cubicBezTo>
                    <a:cubicBezTo>
                      <a:pt x="5" y="1"/>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139"/>
              <p:cNvSpPr>
                <a:spLocks/>
              </p:cNvSpPr>
              <p:nvPr/>
            </p:nvSpPr>
            <p:spPr bwMode="auto">
              <a:xfrm>
                <a:off x="957" y="2987"/>
                <a:ext cx="23" cy="23"/>
              </a:xfrm>
              <a:custGeom>
                <a:avLst/>
                <a:gdLst>
                  <a:gd name="T0" fmla="*/ 1 w 5"/>
                  <a:gd name="T1" fmla="*/ 0 h 5"/>
                  <a:gd name="T2" fmla="*/ 0 w 5"/>
                  <a:gd name="T3" fmla="*/ 0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0" y="0"/>
                      <a:pt x="0" y="0"/>
                      <a:pt x="0" y="0"/>
                    </a:cubicBezTo>
                    <a:cubicBezTo>
                      <a:pt x="1" y="1"/>
                      <a:pt x="3" y="5"/>
                      <a:pt x="4" y="5"/>
                    </a:cubicBezTo>
                    <a:cubicBezTo>
                      <a:pt x="5" y="5"/>
                      <a:pt x="5" y="4"/>
                      <a:pt x="5" y="4"/>
                    </a:cubicBezTo>
                    <a:cubicBezTo>
                      <a:pt x="4"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140"/>
              <p:cNvSpPr>
                <a:spLocks/>
              </p:cNvSpPr>
              <p:nvPr/>
            </p:nvSpPr>
            <p:spPr bwMode="auto">
              <a:xfrm>
                <a:off x="980" y="2917"/>
                <a:ext cx="69" cy="51"/>
              </a:xfrm>
              <a:custGeom>
                <a:avLst/>
                <a:gdLst>
                  <a:gd name="T0" fmla="*/ 3 w 15"/>
                  <a:gd name="T1" fmla="*/ 0 h 11"/>
                  <a:gd name="T2" fmla="*/ 15 w 15"/>
                  <a:gd name="T3" fmla="*/ 11 h 11"/>
                  <a:gd name="T4" fmla="*/ 3 w 15"/>
                  <a:gd name="T5" fmla="*/ 0 h 11"/>
                </a:gdLst>
                <a:ahLst/>
                <a:cxnLst>
                  <a:cxn ang="0">
                    <a:pos x="T0" y="T1"/>
                  </a:cxn>
                  <a:cxn ang="0">
                    <a:pos x="T2" y="T3"/>
                  </a:cxn>
                  <a:cxn ang="0">
                    <a:pos x="T4" y="T5"/>
                  </a:cxn>
                </a:cxnLst>
                <a:rect l="0" t="0" r="r" b="b"/>
                <a:pathLst>
                  <a:path w="15" h="11">
                    <a:moveTo>
                      <a:pt x="3" y="0"/>
                    </a:moveTo>
                    <a:cubicBezTo>
                      <a:pt x="0" y="5"/>
                      <a:pt x="10" y="10"/>
                      <a:pt x="15" y="11"/>
                    </a:cubicBezTo>
                    <a:cubicBezTo>
                      <a:pt x="11" y="6"/>
                      <a:pt x="8" y="5"/>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141"/>
              <p:cNvSpPr>
                <a:spLocks/>
              </p:cNvSpPr>
              <p:nvPr/>
            </p:nvSpPr>
            <p:spPr bwMode="auto">
              <a:xfrm>
                <a:off x="915" y="2847"/>
                <a:ext cx="69" cy="61"/>
              </a:xfrm>
              <a:custGeom>
                <a:avLst/>
                <a:gdLst>
                  <a:gd name="T0" fmla="*/ 2 w 15"/>
                  <a:gd name="T1" fmla="*/ 0 h 13"/>
                  <a:gd name="T2" fmla="*/ 0 w 15"/>
                  <a:gd name="T3" fmla="*/ 0 h 13"/>
                  <a:gd name="T4" fmla="*/ 15 w 15"/>
                  <a:gd name="T5" fmla="*/ 13 h 13"/>
                  <a:gd name="T6" fmla="*/ 15 w 15"/>
                  <a:gd name="T7" fmla="*/ 13 h 13"/>
                  <a:gd name="T8" fmla="*/ 2 w 15"/>
                  <a:gd name="T9" fmla="*/ 0 h 13"/>
                </a:gdLst>
                <a:ahLst/>
                <a:cxnLst>
                  <a:cxn ang="0">
                    <a:pos x="T0" y="T1"/>
                  </a:cxn>
                  <a:cxn ang="0">
                    <a:pos x="T2" y="T3"/>
                  </a:cxn>
                  <a:cxn ang="0">
                    <a:pos x="T4" y="T5"/>
                  </a:cxn>
                  <a:cxn ang="0">
                    <a:pos x="T6" y="T7"/>
                  </a:cxn>
                  <a:cxn ang="0">
                    <a:pos x="T8" y="T9"/>
                  </a:cxn>
                </a:cxnLst>
                <a:rect l="0" t="0" r="r" b="b"/>
                <a:pathLst>
                  <a:path w="15" h="13">
                    <a:moveTo>
                      <a:pt x="2" y="0"/>
                    </a:moveTo>
                    <a:cubicBezTo>
                      <a:pt x="1" y="0"/>
                      <a:pt x="0" y="0"/>
                      <a:pt x="0" y="0"/>
                    </a:cubicBezTo>
                    <a:cubicBezTo>
                      <a:pt x="4" y="5"/>
                      <a:pt x="9" y="13"/>
                      <a:pt x="15" y="13"/>
                    </a:cubicBezTo>
                    <a:cubicBezTo>
                      <a:pt x="15" y="13"/>
                      <a:pt x="15" y="13"/>
                      <a:pt x="15" y="13"/>
                    </a:cubicBezTo>
                    <a:cubicBezTo>
                      <a:pt x="10" y="12"/>
                      <a:pt x="8"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142"/>
              <p:cNvSpPr>
                <a:spLocks/>
              </p:cNvSpPr>
              <p:nvPr/>
            </p:nvSpPr>
            <p:spPr bwMode="auto">
              <a:xfrm>
                <a:off x="1049" y="2908"/>
                <a:ext cx="97" cy="84"/>
              </a:xfrm>
              <a:custGeom>
                <a:avLst/>
                <a:gdLst>
                  <a:gd name="T0" fmla="*/ 1 w 21"/>
                  <a:gd name="T1" fmla="*/ 0 h 18"/>
                  <a:gd name="T2" fmla="*/ 0 w 21"/>
                  <a:gd name="T3" fmla="*/ 0 h 18"/>
                  <a:gd name="T4" fmla="*/ 21 w 21"/>
                  <a:gd name="T5" fmla="*/ 18 h 18"/>
                  <a:gd name="T6" fmla="*/ 1 w 21"/>
                  <a:gd name="T7" fmla="*/ 0 h 18"/>
                </a:gdLst>
                <a:ahLst/>
                <a:cxnLst>
                  <a:cxn ang="0">
                    <a:pos x="T0" y="T1"/>
                  </a:cxn>
                  <a:cxn ang="0">
                    <a:pos x="T2" y="T3"/>
                  </a:cxn>
                  <a:cxn ang="0">
                    <a:pos x="T4" y="T5"/>
                  </a:cxn>
                  <a:cxn ang="0">
                    <a:pos x="T6" y="T7"/>
                  </a:cxn>
                </a:cxnLst>
                <a:rect l="0" t="0" r="r" b="b"/>
                <a:pathLst>
                  <a:path w="21" h="18">
                    <a:moveTo>
                      <a:pt x="1" y="0"/>
                    </a:moveTo>
                    <a:cubicBezTo>
                      <a:pt x="1" y="0"/>
                      <a:pt x="0" y="0"/>
                      <a:pt x="0" y="0"/>
                    </a:cubicBezTo>
                    <a:cubicBezTo>
                      <a:pt x="9" y="6"/>
                      <a:pt x="14" y="15"/>
                      <a:pt x="21" y="18"/>
                    </a:cubicBezTo>
                    <a:cubicBezTo>
                      <a:pt x="18" y="12"/>
                      <a:pt x="8"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143"/>
              <p:cNvSpPr>
                <a:spLocks/>
              </p:cNvSpPr>
              <p:nvPr/>
            </p:nvSpPr>
            <p:spPr bwMode="auto">
              <a:xfrm>
                <a:off x="1076" y="2842"/>
                <a:ext cx="33" cy="24"/>
              </a:xfrm>
              <a:custGeom>
                <a:avLst/>
                <a:gdLst>
                  <a:gd name="T0" fmla="*/ 0 w 7"/>
                  <a:gd name="T1" fmla="*/ 0 h 5"/>
                  <a:gd name="T2" fmla="*/ 5 w 7"/>
                  <a:gd name="T3" fmla="*/ 5 h 5"/>
                  <a:gd name="T4" fmla="*/ 0 w 7"/>
                  <a:gd name="T5" fmla="*/ 0 h 5"/>
                </a:gdLst>
                <a:ahLst/>
                <a:cxnLst>
                  <a:cxn ang="0">
                    <a:pos x="T0" y="T1"/>
                  </a:cxn>
                  <a:cxn ang="0">
                    <a:pos x="T2" y="T3"/>
                  </a:cxn>
                  <a:cxn ang="0">
                    <a:pos x="T4" y="T5"/>
                  </a:cxn>
                </a:cxnLst>
                <a:rect l="0" t="0" r="r" b="b"/>
                <a:pathLst>
                  <a:path w="7" h="5">
                    <a:moveTo>
                      <a:pt x="0" y="0"/>
                    </a:moveTo>
                    <a:cubicBezTo>
                      <a:pt x="3" y="4"/>
                      <a:pt x="5" y="5"/>
                      <a:pt x="5" y="5"/>
                    </a:cubicBezTo>
                    <a:cubicBezTo>
                      <a:pt x="7" y="5"/>
                      <a:pt x="5"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144"/>
              <p:cNvSpPr>
                <a:spLocks/>
              </p:cNvSpPr>
              <p:nvPr/>
            </p:nvSpPr>
            <p:spPr bwMode="auto">
              <a:xfrm>
                <a:off x="970" y="2679"/>
                <a:ext cx="88" cy="89"/>
              </a:xfrm>
              <a:custGeom>
                <a:avLst/>
                <a:gdLst>
                  <a:gd name="T0" fmla="*/ 2 w 19"/>
                  <a:gd name="T1" fmla="*/ 0 h 19"/>
                  <a:gd name="T2" fmla="*/ 1 w 19"/>
                  <a:gd name="T3" fmla="*/ 0 h 19"/>
                  <a:gd name="T4" fmla="*/ 3 w 19"/>
                  <a:gd name="T5" fmla="*/ 7 h 19"/>
                  <a:gd name="T6" fmla="*/ 0 w 19"/>
                  <a:gd name="T7" fmla="*/ 6 h 19"/>
                  <a:gd name="T8" fmla="*/ 15 w 19"/>
                  <a:gd name="T9" fmla="*/ 19 h 19"/>
                  <a:gd name="T10" fmla="*/ 7 w 19"/>
                  <a:gd name="T11" fmla="*/ 9 h 19"/>
                  <a:gd name="T12" fmla="*/ 10 w 19"/>
                  <a:gd name="T13" fmla="*/ 6 h 19"/>
                  <a:gd name="T14" fmla="*/ 2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2" y="0"/>
                    </a:moveTo>
                    <a:cubicBezTo>
                      <a:pt x="2" y="0"/>
                      <a:pt x="1" y="0"/>
                      <a:pt x="1" y="0"/>
                    </a:cubicBezTo>
                    <a:cubicBezTo>
                      <a:pt x="5" y="3"/>
                      <a:pt x="6" y="7"/>
                      <a:pt x="3" y="7"/>
                    </a:cubicBezTo>
                    <a:cubicBezTo>
                      <a:pt x="3" y="7"/>
                      <a:pt x="2" y="7"/>
                      <a:pt x="0" y="6"/>
                    </a:cubicBezTo>
                    <a:cubicBezTo>
                      <a:pt x="5" y="10"/>
                      <a:pt x="10" y="18"/>
                      <a:pt x="15" y="19"/>
                    </a:cubicBezTo>
                    <a:cubicBezTo>
                      <a:pt x="19" y="15"/>
                      <a:pt x="9" y="10"/>
                      <a:pt x="7" y="9"/>
                    </a:cubicBezTo>
                    <a:cubicBezTo>
                      <a:pt x="8" y="8"/>
                      <a:pt x="9" y="7"/>
                      <a:pt x="10" y="6"/>
                    </a:cubicBezTo>
                    <a:cubicBezTo>
                      <a:pt x="7" y="5"/>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145"/>
              <p:cNvSpPr>
                <a:spLocks/>
              </p:cNvSpPr>
              <p:nvPr/>
            </p:nvSpPr>
            <p:spPr bwMode="auto">
              <a:xfrm>
                <a:off x="-67" y="1668"/>
                <a:ext cx="33" cy="14"/>
              </a:xfrm>
              <a:custGeom>
                <a:avLst/>
                <a:gdLst>
                  <a:gd name="T0" fmla="*/ 2 w 7"/>
                  <a:gd name="T1" fmla="*/ 0 h 3"/>
                  <a:gd name="T2" fmla="*/ 7 w 7"/>
                  <a:gd name="T3" fmla="*/ 3 h 3"/>
                  <a:gd name="T4" fmla="*/ 2 w 7"/>
                  <a:gd name="T5" fmla="*/ 0 h 3"/>
                </a:gdLst>
                <a:ahLst/>
                <a:cxnLst>
                  <a:cxn ang="0">
                    <a:pos x="T0" y="T1"/>
                  </a:cxn>
                  <a:cxn ang="0">
                    <a:pos x="T2" y="T3"/>
                  </a:cxn>
                  <a:cxn ang="0">
                    <a:pos x="T4" y="T5"/>
                  </a:cxn>
                </a:cxnLst>
                <a:rect l="0" t="0" r="r" b="b"/>
                <a:pathLst>
                  <a:path w="7" h="3">
                    <a:moveTo>
                      <a:pt x="2" y="0"/>
                    </a:moveTo>
                    <a:cubicBezTo>
                      <a:pt x="0" y="0"/>
                      <a:pt x="0" y="3"/>
                      <a:pt x="7" y="3"/>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146"/>
              <p:cNvSpPr>
                <a:spLocks/>
              </p:cNvSpPr>
              <p:nvPr/>
            </p:nvSpPr>
            <p:spPr bwMode="auto">
              <a:xfrm>
                <a:off x="1021" y="2716"/>
                <a:ext cx="28" cy="19"/>
              </a:xfrm>
              <a:custGeom>
                <a:avLst/>
                <a:gdLst>
                  <a:gd name="T0" fmla="*/ 1 w 6"/>
                  <a:gd name="T1" fmla="*/ 0 h 4"/>
                  <a:gd name="T2" fmla="*/ 0 w 6"/>
                  <a:gd name="T3" fmla="*/ 1 h 4"/>
                  <a:gd name="T4" fmla="*/ 5 w 6"/>
                  <a:gd name="T5" fmla="*/ 4 h 4"/>
                  <a:gd name="T6" fmla="*/ 6 w 6"/>
                  <a:gd name="T7" fmla="*/ 3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1"/>
                    </a:cubicBezTo>
                    <a:cubicBezTo>
                      <a:pt x="1" y="2"/>
                      <a:pt x="3" y="4"/>
                      <a:pt x="5" y="4"/>
                    </a:cubicBezTo>
                    <a:cubicBezTo>
                      <a:pt x="6" y="4"/>
                      <a:pt x="6" y="4"/>
                      <a:pt x="6" y="3"/>
                    </a:cubicBezTo>
                    <a:cubicBezTo>
                      <a:pt x="4" y="2"/>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147"/>
              <p:cNvSpPr>
                <a:spLocks/>
              </p:cNvSpPr>
              <p:nvPr/>
            </p:nvSpPr>
            <p:spPr bwMode="auto">
              <a:xfrm>
                <a:off x="3229" y="4875"/>
                <a:ext cx="148" cy="130"/>
              </a:xfrm>
              <a:custGeom>
                <a:avLst/>
                <a:gdLst>
                  <a:gd name="T0" fmla="*/ 0 w 32"/>
                  <a:gd name="T1" fmla="*/ 0 h 28"/>
                  <a:gd name="T2" fmla="*/ 32 w 32"/>
                  <a:gd name="T3" fmla="*/ 28 h 28"/>
                  <a:gd name="T4" fmla="*/ 0 w 32"/>
                  <a:gd name="T5" fmla="*/ 0 h 28"/>
                </a:gdLst>
                <a:ahLst/>
                <a:cxnLst>
                  <a:cxn ang="0">
                    <a:pos x="T0" y="T1"/>
                  </a:cxn>
                  <a:cxn ang="0">
                    <a:pos x="T2" y="T3"/>
                  </a:cxn>
                  <a:cxn ang="0">
                    <a:pos x="T4" y="T5"/>
                  </a:cxn>
                </a:cxnLst>
                <a:rect l="0" t="0" r="r" b="b"/>
                <a:pathLst>
                  <a:path w="32" h="28">
                    <a:moveTo>
                      <a:pt x="0" y="0"/>
                    </a:moveTo>
                    <a:cubicBezTo>
                      <a:pt x="11" y="11"/>
                      <a:pt x="22" y="22"/>
                      <a:pt x="32" y="28"/>
                    </a:cubicBezTo>
                    <a:cubicBezTo>
                      <a:pt x="25" y="20"/>
                      <a:pt x="11"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148"/>
              <p:cNvSpPr>
                <a:spLocks/>
              </p:cNvSpPr>
              <p:nvPr/>
            </p:nvSpPr>
            <p:spPr bwMode="auto">
              <a:xfrm>
                <a:off x="3165" y="4814"/>
                <a:ext cx="46" cy="33"/>
              </a:xfrm>
              <a:custGeom>
                <a:avLst/>
                <a:gdLst>
                  <a:gd name="T0" fmla="*/ 1 w 10"/>
                  <a:gd name="T1" fmla="*/ 0 h 7"/>
                  <a:gd name="T2" fmla="*/ 0 w 10"/>
                  <a:gd name="T3" fmla="*/ 0 h 7"/>
                  <a:gd name="T4" fmla="*/ 9 w 10"/>
                  <a:gd name="T5" fmla="*/ 7 h 7"/>
                  <a:gd name="T6" fmla="*/ 10 w 10"/>
                  <a:gd name="T7" fmla="*/ 7 h 7"/>
                  <a:gd name="T8" fmla="*/ 1 w 10"/>
                  <a:gd name="T9" fmla="*/ 0 h 7"/>
                </a:gdLst>
                <a:ahLst/>
                <a:cxnLst>
                  <a:cxn ang="0">
                    <a:pos x="T0" y="T1"/>
                  </a:cxn>
                  <a:cxn ang="0">
                    <a:pos x="T2" y="T3"/>
                  </a:cxn>
                  <a:cxn ang="0">
                    <a:pos x="T4" y="T5"/>
                  </a:cxn>
                  <a:cxn ang="0">
                    <a:pos x="T6" y="T7"/>
                  </a:cxn>
                  <a:cxn ang="0">
                    <a:pos x="T8" y="T9"/>
                  </a:cxn>
                </a:cxnLst>
                <a:rect l="0" t="0" r="r" b="b"/>
                <a:pathLst>
                  <a:path w="10" h="7">
                    <a:moveTo>
                      <a:pt x="1" y="0"/>
                    </a:moveTo>
                    <a:cubicBezTo>
                      <a:pt x="1" y="0"/>
                      <a:pt x="1" y="0"/>
                      <a:pt x="0" y="0"/>
                    </a:cubicBezTo>
                    <a:cubicBezTo>
                      <a:pt x="3" y="1"/>
                      <a:pt x="6" y="7"/>
                      <a:pt x="9" y="7"/>
                    </a:cubicBezTo>
                    <a:cubicBezTo>
                      <a:pt x="9" y="7"/>
                      <a:pt x="10" y="7"/>
                      <a:pt x="10" y="7"/>
                    </a:cubicBezTo>
                    <a:cubicBezTo>
                      <a:pt x="7" y="5"/>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149"/>
              <p:cNvSpPr>
                <a:spLocks/>
              </p:cNvSpPr>
              <p:nvPr/>
            </p:nvSpPr>
            <p:spPr bwMode="auto">
              <a:xfrm>
                <a:off x="929" y="2614"/>
                <a:ext cx="83" cy="42"/>
              </a:xfrm>
              <a:custGeom>
                <a:avLst/>
                <a:gdLst>
                  <a:gd name="T0" fmla="*/ 3 w 18"/>
                  <a:gd name="T1" fmla="*/ 0 h 9"/>
                  <a:gd name="T2" fmla="*/ 11 w 18"/>
                  <a:gd name="T3" fmla="*/ 9 h 9"/>
                  <a:gd name="T4" fmla="*/ 11 w 18"/>
                  <a:gd name="T5" fmla="*/ 9 h 9"/>
                  <a:gd name="T6" fmla="*/ 11 w 18"/>
                  <a:gd name="T7" fmla="*/ 6 h 9"/>
                  <a:gd name="T8" fmla="*/ 14 w 18"/>
                  <a:gd name="T9" fmla="*/ 8 h 9"/>
                  <a:gd name="T10" fmla="*/ 18 w 18"/>
                  <a:gd name="T11" fmla="*/ 9 h 9"/>
                  <a:gd name="T12" fmla="*/ 18 w 18"/>
                  <a:gd name="T13" fmla="*/ 9 h 9"/>
                  <a:gd name="T14" fmla="*/ 11 w 18"/>
                  <a:gd name="T15" fmla="*/ 2 h 9"/>
                  <a:gd name="T16" fmla="*/ 9 w 18"/>
                  <a:gd name="T17" fmla="*/ 3 h 9"/>
                  <a:gd name="T18" fmla="*/ 8 w 18"/>
                  <a:gd name="T19" fmla="*/ 2 h 9"/>
                  <a:gd name="T20" fmla="*/ 6 w 18"/>
                  <a:gd name="T21" fmla="*/ 1 h 9"/>
                  <a:gd name="T22" fmla="*/ 5 w 18"/>
                  <a:gd name="T23" fmla="*/ 2 h 9"/>
                  <a:gd name="T24" fmla="*/ 6 w 18"/>
                  <a:gd name="T25" fmla="*/ 4 h 9"/>
                  <a:gd name="T26" fmla="*/ 3 w 1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3" y="0"/>
                    </a:moveTo>
                    <a:cubicBezTo>
                      <a:pt x="0" y="2"/>
                      <a:pt x="8" y="9"/>
                      <a:pt x="11" y="9"/>
                    </a:cubicBezTo>
                    <a:cubicBezTo>
                      <a:pt x="11" y="9"/>
                      <a:pt x="11" y="9"/>
                      <a:pt x="11" y="9"/>
                    </a:cubicBezTo>
                    <a:cubicBezTo>
                      <a:pt x="10" y="7"/>
                      <a:pt x="10" y="6"/>
                      <a:pt x="11" y="6"/>
                    </a:cubicBezTo>
                    <a:cubicBezTo>
                      <a:pt x="11" y="6"/>
                      <a:pt x="13" y="7"/>
                      <a:pt x="14" y="8"/>
                    </a:cubicBezTo>
                    <a:cubicBezTo>
                      <a:pt x="16" y="8"/>
                      <a:pt x="17" y="9"/>
                      <a:pt x="18" y="9"/>
                    </a:cubicBezTo>
                    <a:cubicBezTo>
                      <a:pt x="18" y="9"/>
                      <a:pt x="18" y="9"/>
                      <a:pt x="18" y="9"/>
                    </a:cubicBezTo>
                    <a:cubicBezTo>
                      <a:pt x="16" y="7"/>
                      <a:pt x="13" y="4"/>
                      <a:pt x="11" y="2"/>
                    </a:cubicBezTo>
                    <a:cubicBezTo>
                      <a:pt x="10" y="3"/>
                      <a:pt x="10" y="3"/>
                      <a:pt x="9" y="3"/>
                    </a:cubicBezTo>
                    <a:cubicBezTo>
                      <a:pt x="9" y="3"/>
                      <a:pt x="8" y="3"/>
                      <a:pt x="8" y="2"/>
                    </a:cubicBezTo>
                    <a:cubicBezTo>
                      <a:pt x="7" y="2"/>
                      <a:pt x="7" y="1"/>
                      <a:pt x="6" y="1"/>
                    </a:cubicBezTo>
                    <a:cubicBezTo>
                      <a:pt x="6" y="1"/>
                      <a:pt x="6" y="1"/>
                      <a:pt x="5" y="2"/>
                    </a:cubicBezTo>
                    <a:cubicBezTo>
                      <a:pt x="6" y="3"/>
                      <a:pt x="7" y="4"/>
                      <a:pt x="6" y="4"/>
                    </a:cubicBezTo>
                    <a:cubicBezTo>
                      <a:pt x="6" y="4"/>
                      <a:pt x="4"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150"/>
              <p:cNvSpPr>
                <a:spLocks/>
              </p:cNvSpPr>
              <p:nvPr/>
            </p:nvSpPr>
            <p:spPr bwMode="auto">
              <a:xfrm>
                <a:off x="1035" y="2684"/>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0" y="0"/>
                      <a:pt x="0" y="0"/>
                    </a:cubicBezTo>
                    <a:cubicBezTo>
                      <a:pt x="2" y="1"/>
                      <a:pt x="3" y="5"/>
                      <a:pt x="5" y="5"/>
                    </a:cubicBezTo>
                    <a:cubicBezTo>
                      <a:pt x="5" y="5"/>
                      <a:pt x="5"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151"/>
              <p:cNvSpPr>
                <a:spLocks/>
              </p:cNvSpPr>
              <p:nvPr/>
            </p:nvSpPr>
            <p:spPr bwMode="auto">
              <a:xfrm>
                <a:off x="2976" y="4558"/>
                <a:ext cx="55" cy="46"/>
              </a:xfrm>
              <a:custGeom>
                <a:avLst/>
                <a:gdLst>
                  <a:gd name="T0" fmla="*/ 1 w 12"/>
                  <a:gd name="T1" fmla="*/ 0 h 10"/>
                  <a:gd name="T2" fmla="*/ 0 w 12"/>
                  <a:gd name="T3" fmla="*/ 0 h 10"/>
                  <a:gd name="T4" fmla="*/ 11 w 12"/>
                  <a:gd name="T5" fmla="*/ 10 h 10"/>
                  <a:gd name="T6" fmla="*/ 12 w 12"/>
                  <a:gd name="T7" fmla="*/ 10 h 10"/>
                  <a:gd name="T8" fmla="*/ 1 w 12"/>
                  <a:gd name="T9" fmla="*/ 0 h 10"/>
                </a:gdLst>
                <a:ahLst/>
                <a:cxnLst>
                  <a:cxn ang="0">
                    <a:pos x="T0" y="T1"/>
                  </a:cxn>
                  <a:cxn ang="0">
                    <a:pos x="T2" y="T3"/>
                  </a:cxn>
                  <a:cxn ang="0">
                    <a:pos x="T4" y="T5"/>
                  </a:cxn>
                  <a:cxn ang="0">
                    <a:pos x="T6" y="T7"/>
                  </a:cxn>
                  <a:cxn ang="0">
                    <a:pos x="T8" y="T9"/>
                  </a:cxn>
                </a:cxnLst>
                <a:rect l="0" t="0" r="r" b="b"/>
                <a:pathLst>
                  <a:path w="12" h="10">
                    <a:moveTo>
                      <a:pt x="1" y="0"/>
                    </a:moveTo>
                    <a:cubicBezTo>
                      <a:pt x="1" y="0"/>
                      <a:pt x="0" y="0"/>
                      <a:pt x="0" y="0"/>
                    </a:cubicBezTo>
                    <a:cubicBezTo>
                      <a:pt x="1" y="4"/>
                      <a:pt x="9" y="10"/>
                      <a:pt x="11" y="10"/>
                    </a:cubicBezTo>
                    <a:cubicBezTo>
                      <a:pt x="12" y="10"/>
                      <a:pt x="12" y="10"/>
                      <a:pt x="12" y="10"/>
                    </a:cubicBezTo>
                    <a:cubicBezTo>
                      <a:pt x="7" y="6"/>
                      <a:pt x="6"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152"/>
              <p:cNvSpPr>
                <a:spLocks/>
              </p:cNvSpPr>
              <p:nvPr/>
            </p:nvSpPr>
            <p:spPr bwMode="auto">
              <a:xfrm>
                <a:off x="1072" y="2651"/>
                <a:ext cx="28" cy="33"/>
              </a:xfrm>
              <a:custGeom>
                <a:avLst/>
                <a:gdLst>
                  <a:gd name="T0" fmla="*/ 2 w 6"/>
                  <a:gd name="T1" fmla="*/ 0 h 7"/>
                  <a:gd name="T2" fmla="*/ 0 w 6"/>
                  <a:gd name="T3" fmla="*/ 1 h 7"/>
                  <a:gd name="T4" fmla="*/ 5 w 6"/>
                  <a:gd name="T5" fmla="*/ 7 h 7"/>
                  <a:gd name="T6" fmla="*/ 6 w 6"/>
                  <a:gd name="T7" fmla="*/ 4 h 7"/>
                  <a:gd name="T8" fmla="*/ 5 w 6"/>
                  <a:gd name="T9" fmla="*/ 5 h 7"/>
                  <a:gd name="T10" fmla="*/ 4 w 6"/>
                  <a:gd name="T11" fmla="*/ 3 h 7"/>
                  <a:gd name="T12" fmla="*/ 2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0"/>
                    </a:moveTo>
                    <a:cubicBezTo>
                      <a:pt x="1" y="0"/>
                      <a:pt x="1" y="0"/>
                      <a:pt x="0" y="1"/>
                    </a:cubicBezTo>
                    <a:cubicBezTo>
                      <a:pt x="0" y="3"/>
                      <a:pt x="3" y="7"/>
                      <a:pt x="5" y="7"/>
                    </a:cubicBezTo>
                    <a:cubicBezTo>
                      <a:pt x="5" y="7"/>
                      <a:pt x="6" y="6"/>
                      <a:pt x="6" y="4"/>
                    </a:cubicBezTo>
                    <a:cubicBezTo>
                      <a:pt x="6" y="5"/>
                      <a:pt x="5" y="5"/>
                      <a:pt x="5" y="5"/>
                    </a:cubicBezTo>
                    <a:cubicBezTo>
                      <a:pt x="5" y="5"/>
                      <a:pt x="4" y="4"/>
                      <a:pt x="4" y="3"/>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153"/>
              <p:cNvSpPr>
                <a:spLocks/>
              </p:cNvSpPr>
              <p:nvPr/>
            </p:nvSpPr>
            <p:spPr bwMode="auto">
              <a:xfrm>
                <a:off x="1155" y="2740"/>
                <a:ext cx="23" cy="18"/>
              </a:xfrm>
              <a:custGeom>
                <a:avLst/>
                <a:gdLst>
                  <a:gd name="T0" fmla="*/ 3 w 5"/>
                  <a:gd name="T1" fmla="*/ 0 h 4"/>
                  <a:gd name="T2" fmla="*/ 4 w 5"/>
                  <a:gd name="T3" fmla="*/ 4 h 4"/>
                  <a:gd name="T4" fmla="*/ 5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0" y="1"/>
                      <a:pt x="2" y="4"/>
                      <a:pt x="4" y="4"/>
                    </a:cubicBezTo>
                    <a:cubicBezTo>
                      <a:pt x="4" y="4"/>
                      <a:pt x="5" y="4"/>
                      <a:pt x="5" y="4"/>
                    </a:cubicBezTo>
                    <a:cubicBezTo>
                      <a:pt x="4" y="3"/>
                      <a:pt x="4" y="2"/>
                      <a:pt x="5" y="2"/>
                    </a:cubicBezTo>
                    <a:cubicBezTo>
                      <a:pt x="4" y="1"/>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154"/>
              <p:cNvSpPr>
                <a:spLocks/>
              </p:cNvSpPr>
              <p:nvPr/>
            </p:nvSpPr>
            <p:spPr bwMode="auto">
              <a:xfrm>
                <a:off x="1242" y="2805"/>
                <a:ext cx="42" cy="37"/>
              </a:xfrm>
              <a:custGeom>
                <a:avLst/>
                <a:gdLst>
                  <a:gd name="T0" fmla="*/ 0 w 9"/>
                  <a:gd name="T1" fmla="*/ 0 h 8"/>
                  <a:gd name="T2" fmla="*/ 0 w 9"/>
                  <a:gd name="T3" fmla="*/ 0 h 8"/>
                  <a:gd name="T4" fmla="*/ 6 w 9"/>
                  <a:gd name="T5" fmla="*/ 8 h 8"/>
                  <a:gd name="T6" fmla="*/ 7 w 9"/>
                  <a:gd name="T7" fmla="*/ 8 h 8"/>
                  <a:gd name="T8" fmla="*/ 9 w 9"/>
                  <a:gd name="T9" fmla="*/ 5 h 8"/>
                  <a:gd name="T10" fmla="*/ 0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0" y="0"/>
                    </a:moveTo>
                    <a:cubicBezTo>
                      <a:pt x="0" y="0"/>
                      <a:pt x="0" y="0"/>
                      <a:pt x="0" y="0"/>
                    </a:cubicBezTo>
                    <a:cubicBezTo>
                      <a:pt x="6" y="2"/>
                      <a:pt x="3" y="8"/>
                      <a:pt x="6" y="8"/>
                    </a:cubicBezTo>
                    <a:cubicBezTo>
                      <a:pt x="6" y="8"/>
                      <a:pt x="6" y="8"/>
                      <a:pt x="7" y="8"/>
                    </a:cubicBezTo>
                    <a:cubicBezTo>
                      <a:pt x="5" y="6"/>
                      <a:pt x="8" y="7"/>
                      <a:pt x="9" y="5"/>
                    </a:cubicBezTo>
                    <a:cubicBezTo>
                      <a:pt x="6" y="2"/>
                      <a:pt x="3"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155"/>
              <p:cNvSpPr>
                <a:spLocks/>
              </p:cNvSpPr>
              <p:nvPr/>
            </p:nvSpPr>
            <p:spPr bwMode="auto">
              <a:xfrm>
                <a:off x="1141" y="2712"/>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3" y="5"/>
                      <a:pt x="5" y="5"/>
                    </a:cubicBezTo>
                    <a:cubicBezTo>
                      <a:pt x="5" y="5"/>
                      <a:pt x="6"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156"/>
              <p:cNvSpPr>
                <a:spLocks/>
              </p:cNvSpPr>
              <p:nvPr/>
            </p:nvSpPr>
            <p:spPr bwMode="auto">
              <a:xfrm>
                <a:off x="3639" y="4945"/>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4" y="5"/>
                      <a:pt x="5" y="5"/>
                    </a:cubicBezTo>
                    <a:cubicBezTo>
                      <a:pt x="5" y="5"/>
                      <a:pt x="6" y="4"/>
                      <a:pt x="6" y="4"/>
                    </a:cubicBezTo>
                    <a:cubicBezTo>
                      <a:pt x="5"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7"/>
              <p:cNvSpPr>
                <a:spLocks/>
              </p:cNvSpPr>
              <p:nvPr/>
            </p:nvSpPr>
            <p:spPr bwMode="auto">
              <a:xfrm>
                <a:off x="3865" y="4777"/>
                <a:ext cx="19" cy="14"/>
              </a:xfrm>
              <a:custGeom>
                <a:avLst/>
                <a:gdLst>
                  <a:gd name="T0" fmla="*/ 1 w 4"/>
                  <a:gd name="T1" fmla="*/ 0 h 3"/>
                  <a:gd name="T2" fmla="*/ 0 w 4"/>
                  <a:gd name="T3" fmla="*/ 0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0"/>
                      <a:pt x="0" y="0"/>
                    </a:cubicBezTo>
                    <a:cubicBezTo>
                      <a:pt x="1" y="2"/>
                      <a:pt x="2" y="3"/>
                      <a:pt x="3" y="3"/>
                    </a:cubicBezTo>
                    <a:cubicBezTo>
                      <a:pt x="4" y="3"/>
                      <a:pt x="4" y="2"/>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158"/>
              <p:cNvSpPr>
                <a:spLocks noChangeArrowheads="1"/>
              </p:cNvSpPr>
              <p:nvPr/>
            </p:nvSpPr>
            <p:spPr bwMode="auto">
              <a:xfrm>
                <a:off x="-7" y="166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159"/>
              <p:cNvSpPr>
                <a:spLocks/>
              </p:cNvSpPr>
              <p:nvPr/>
            </p:nvSpPr>
            <p:spPr bwMode="auto">
              <a:xfrm>
                <a:off x="-7" y="16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160"/>
              <p:cNvSpPr>
                <a:spLocks/>
              </p:cNvSpPr>
              <p:nvPr/>
            </p:nvSpPr>
            <p:spPr bwMode="auto">
              <a:xfrm>
                <a:off x="-25" y="1654"/>
                <a:ext cx="18" cy="9"/>
              </a:xfrm>
              <a:custGeom>
                <a:avLst/>
                <a:gdLst>
                  <a:gd name="T0" fmla="*/ 1 w 4"/>
                  <a:gd name="T1" fmla="*/ 0 h 2"/>
                  <a:gd name="T2" fmla="*/ 0 w 4"/>
                  <a:gd name="T3" fmla="*/ 1 h 2"/>
                  <a:gd name="T4" fmla="*/ 4 w 4"/>
                  <a:gd name="T5" fmla="*/ 2 h 2"/>
                  <a:gd name="T6" fmla="*/ 1 w 4"/>
                  <a:gd name="T7" fmla="*/ 0 h 2"/>
                </a:gdLst>
                <a:ahLst/>
                <a:cxnLst>
                  <a:cxn ang="0">
                    <a:pos x="T0" y="T1"/>
                  </a:cxn>
                  <a:cxn ang="0">
                    <a:pos x="T2" y="T3"/>
                  </a:cxn>
                  <a:cxn ang="0">
                    <a:pos x="T4" y="T5"/>
                  </a:cxn>
                  <a:cxn ang="0">
                    <a:pos x="T6" y="T7"/>
                  </a:cxn>
                </a:cxnLst>
                <a:rect l="0" t="0" r="r" b="b"/>
                <a:pathLst>
                  <a:path w="4" h="2">
                    <a:moveTo>
                      <a:pt x="1" y="0"/>
                    </a:moveTo>
                    <a:cubicBezTo>
                      <a:pt x="1" y="0"/>
                      <a:pt x="0" y="0"/>
                      <a:pt x="0" y="1"/>
                    </a:cubicBezTo>
                    <a:cubicBezTo>
                      <a:pt x="1" y="1"/>
                      <a:pt x="2" y="2"/>
                      <a:pt x="4" y="2"/>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161"/>
              <p:cNvSpPr>
                <a:spLocks/>
              </p:cNvSpPr>
              <p:nvPr/>
            </p:nvSpPr>
            <p:spPr bwMode="auto">
              <a:xfrm>
                <a:off x="-103" y="1719"/>
                <a:ext cx="82" cy="75"/>
              </a:xfrm>
              <a:custGeom>
                <a:avLst/>
                <a:gdLst>
                  <a:gd name="T0" fmla="*/ 0 w 18"/>
                  <a:gd name="T1" fmla="*/ 0 h 16"/>
                  <a:gd name="T2" fmla="*/ 0 w 18"/>
                  <a:gd name="T3" fmla="*/ 1 h 16"/>
                  <a:gd name="T4" fmla="*/ 18 w 18"/>
                  <a:gd name="T5" fmla="*/ 16 h 16"/>
                  <a:gd name="T6" fmla="*/ 3 w 18"/>
                  <a:gd name="T7" fmla="*/ 3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0"/>
                      <a:pt x="0" y="1"/>
                      <a:pt x="0" y="1"/>
                    </a:cubicBezTo>
                    <a:cubicBezTo>
                      <a:pt x="6" y="6"/>
                      <a:pt x="14" y="10"/>
                      <a:pt x="18" y="16"/>
                    </a:cubicBezTo>
                    <a:cubicBezTo>
                      <a:pt x="18" y="9"/>
                      <a:pt x="7" y="4"/>
                      <a:pt x="3" y="3"/>
                    </a:cubicBezTo>
                    <a:cubicBezTo>
                      <a:pt x="2" y="2"/>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162"/>
              <p:cNvSpPr>
                <a:spLocks/>
              </p:cNvSpPr>
              <p:nvPr/>
            </p:nvSpPr>
            <p:spPr bwMode="auto">
              <a:xfrm>
                <a:off x="4119" y="3653"/>
                <a:ext cx="18" cy="14"/>
              </a:xfrm>
              <a:custGeom>
                <a:avLst/>
                <a:gdLst>
                  <a:gd name="T0" fmla="*/ 1 w 4"/>
                  <a:gd name="T1" fmla="*/ 0 h 3"/>
                  <a:gd name="T2" fmla="*/ 1 w 4"/>
                  <a:gd name="T3" fmla="*/ 1 h 3"/>
                  <a:gd name="T4" fmla="*/ 4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0" y="0"/>
                      <a:pt x="1" y="1"/>
                    </a:cubicBezTo>
                    <a:cubicBezTo>
                      <a:pt x="1" y="2"/>
                      <a:pt x="2" y="3"/>
                      <a:pt x="4" y="3"/>
                    </a:cubicBezTo>
                    <a:cubicBezTo>
                      <a:pt x="4" y="3"/>
                      <a:pt x="4" y="3"/>
                      <a:pt x="4" y="3"/>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163"/>
              <p:cNvSpPr>
                <a:spLocks/>
              </p:cNvSpPr>
              <p:nvPr/>
            </p:nvSpPr>
            <p:spPr bwMode="auto">
              <a:xfrm>
                <a:off x="4169" y="3705"/>
                <a:ext cx="102" cy="107"/>
              </a:xfrm>
              <a:custGeom>
                <a:avLst/>
                <a:gdLst>
                  <a:gd name="T0" fmla="*/ 0 w 22"/>
                  <a:gd name="T1" fmla="*/ 0 h 23"/>
                  <a:gd name="T2" fmla="*/ 20 w 22"/>
                  <a:gd name="T3" fmla="*/ 23 h 23"/>
                  <a:gd name="T4" fmla="*/ 11 w 22"/>
                  <a:gd name="T5" fmla="*/ 11 h 23"/>
                  <a:gd name="T6" fmla="*/ 0 w 22"/>
                  <a:gd name="T7" fmla="*/ 0 h 23"/>
                </a:gdLst>
                <a:ahLst/>
                <a:cxnLst>
                  <a:cxn ang="0">
                    <a:pos x="T0" y="T1"/>
                  </a:cxn>
                  <a:cxn ang="0">
                    <a:pos x="T2" y="T3"/>
                  </a:cxn>
                  <a:cxn ang="0">
                    <a:pos x="T4" y="T5"/>
                  </a:cxn>
                  <a:cxn ang="0">
                    <a:pos x="T6" y="T7"/>
                  </a:cxn>
                </a:cxnLst>
                <a:rect l="0" t="0" r="r" b="b"/>
                <a:pathLst>
                  <a:path w="22" h="23">
                    <a:moveTo>
                      <a:pt x="0" y="0"/>
                    </a:moveTo>
                    <a:cubicBezTo>
                      <a:pt x="5" y="7"/>
                      <a:pt x="12" y="15"/>
                      <a:pt x="20" y="23"/>
                    </a:cubicBezTo>
                    <a:cubicBezTo>
                      <a:pt x="22" y="18"/>
                      <a:pt x="13" y="12"/>
                      <a:pt x="11" y="11"/>
                    </a:cubicBezTo>
                    <a:cubicBezTo>
                      <a:pt x="7" y="7"/>
                      <a:pt x="4"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164"/>
              <p:cNvSpPr>
                <a:spLocks/>
              </p:cNvSpPr>
              <p:nvPr/>
            </p:nvSpPr>
            <p:spPr bwMode="auto">
              <a:xfrm>
                <a:off x="4008" y="3588"/>
                <a:ext cx="28" cy="14"/>
              </a:xfrm>
              <a:custGeom>
                <a:avLst/>
                <a:gdLst>
                  <a:gd name="T0" fmla="*/ 2 w 6"/>
                  <a:gd name="T1" fmla="*/ 0 h 3"/>
                  <a:gd name="T2" fmla="*/ 0 w 6"/>
                  <a:gd name="T3" fmla="*/ 0 h 3"/>
                  <a:gd name="T4" fmla="*/ 4 w 6"/>
                  <a:gd name="T5" fmla="*/ 3 h 3"/>
                  <a:gd name="T6" fmla="*/ 6 w 6"/>
                  <a:gd name="T7" fmla="*/ 2 h 3"/>
                  <a:gd name="T8" fmla="*/ 2 w 6"/>
                  <a:gd name="T9" fmla="*/ 0 h 3"/>
                </a:gdLst>
                <a:ahLst/>
                <a:cxnLst>
                  <a:cxn ang="0">
                    <a:pos x="T0" y="T1"/>
                  </a:cxn>
                  <a:cxn ang="0">
                    <a:pos x="T2" y="T3"/>
                  </a:cxn>
                  <a:cxn ang="0">
                    <a:pos x="T4" y="T5"/>
                  </a:cxn>
                  <a:cxn ang="0">
                    <a:pos x="T6" y="T7"/>
                  </a:cxn>
                  <a:cxn ang="0">
                    <a:pos x="T8" y="T9"/>
                  </a:cxn>
                </a:cxnLst>
                <a:rect l="0" t="0" r="r" b="b"/>
                <a:pathLst>
                  <a:path w="6" h="3">
                    <a:moveTo>
                      <a:pt x="2" y="0"/>
                    </a:moveTo>
                    <a:cubicBezTo>
                      <a:pt x="1" y="0"/>
                      <a:pt x="1" y="0"/>
                      <a:pt x="0" y="0"/>
                    </a:cubicBezTo>
                    <a:cubicBezTo>
                      <a:pt x="2" y="2"/>
                      <a:pt x="3" y="3"/>
                      <a:pt x="4" y="3"/>
                    </a:cubicBezTo>
                    <a:cubicBezTo>
                      <a:pt x="5" y="3"/>
                      <a:pt x="5" y="3"/>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165"/>
              <p:cNvSpPr>
                <a:spLocks/>
              </p:cNvSpPr>
              <p:nvPr/>
            </p:nvSpPr>
            <p:spPr bwMode="auto">
              <a:xfrm>
                <a:off x="4105" y="3672"/>
                <a:ext cx="18" cy="19"/>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4"/>
                      <a:pt x="2" y="4"/>
                    </a:cubicBezTo>
                    <a:cubicBezTo>
                      <a:pt x="2" y="4"/>
                      <a:pt x="3" y="3"/>
                      <a:pt x="4" y="2"/>
                    </a:cubicBezTo>
                    <a:cubicBezTo>
                      <a:pt x="3"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166"/>
              <p:cNvSpPr>
                <a:spLocks/>
              </p:cNvSpPr>
              <p:nvPr/>
            </p:nvSpPr>
            <p:spPr bwMode="auto">
              <a:xfrm>
                <a:off x="4354" y="3928"/>
                <a:ext cx="32" cy="24"/>
              </a:xfrm>
              <a:custGeom>
                <a:avLst/>
                <a:gdLst>
                  <a:gd name="T0" fmla="*/ 1 w 7"/>
                  <a:gd name="T1" fmla="*/ 0 h 5"/>
                  <a:gd name="T2" fmla="*/ 0 w 7"/>
                  <a:gd name="T3" fmla="*/ 0 h 5"/>
                  <a:gd name="T4" fmla="*/ 6 w 7"/>
                  <a:gd name="T5" fmla="*/ 5 h 5"/>
                  <a:gd name="T6" fmla="*/ 7 w 7"/>
                  <a:gd name="T7" fmla="*/ 5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0"/>
                      <a:pt x="0" y="0"/>
                    </a:cubicBezTo>
                    <a:cubicBezTo>
                      <a:pt x="2" y="1"/>
                      <a:pt x="4" y="5"/>
                      <a:pt x="6" y="5"/>
                    </a:cubicBezTo>
                    <a:cubicBezTo>
                      <a:pt x="6" y="5"/>
                      <a:pt x="7" y="5"/>
                      <a:pt x="7" y="5"/>
                    </a:cubicBezTo>
                    <a:cubicBezTo>
                      <a:pt x="5"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167"/>
              <p:cNvSpPr>
                <a:spLocks/>
              </p:cNvSpPr>
              <p:nvPr/>
            </p:nvSpPr>
            <p:spPr bwMode="auto">
              <a:xfrm>
                <a:off x="4275" y="3863"/>
                <a:ext cx="28" cy="23"/>
              </a:xfrm>
              <a:custGeom>
                <a:avLst/>
                <a:gdLst>
                  <a:gd name="T0" fmla="*/ 1 w 6"/>
                  <a:gd name="T1" fmla="*/ 0 h 5"/>
                  <a:gd name="T2" fmla="*/ 0 w 6"/>
                  <a:gd name="T3" fmla="*/ 1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1"/>
                    </a:cubicBezTo>
                    <a:cubicBezTo>
                      <a:pt x="1" y="1"/>
                      <a:pt x="3" y="5"/>
                      <a:pt x="5" y="5"/>
                    </a:cubicBezTo>
                    <a:cubicBezTo>
                      <a:pt x="6" y="5"/>
                      <a:pt x="6" y="5"/>
                      <a:pt x="6" y="5"/>
                    </a:cubicBezTo>
                    <a:cubicBezTo>
                      <a:pt x="4" y="4"/>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168"/>
              <p:cNvSpPr>
                <a:spLocks/>
              </p:cNvSpPr>
              <p:nvPr/>
            </p:nvSpPr>
            <p:spPr bwMode="auto">
              <a:xfrm>
                <a:off x="4317" y="3910"/>
                <a:ext cx="18" cy="14"/>
              </a:xfrm>
              <a:custGeom>
                <a:avLst/>
                <a:gdLst>
                  <a:gd name="T0" fmla="*/ 1 w 4"/>
                  <a:gd name="T1" fmla="*/ 0 h 3"/>
                  <a:gd name="T2" fmla="*/ 0 w 4"/>
                  <a:gd name="T3" fmla="*/ 2 h 3"/>
                  <a:gd name="T4" fmla="*/ 3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0" y="2"/>
                    </a:cubicBezTo>
                    <a:cubicBezTo>
                      <a:pt x="1" y="3"/>
                      <a:pt x="2" y="3"/>
                      <a:pt x="3" y="3"/>
                    </a:cubicBezTo>
                    <a:cubicBezTo>
                      <a:pt x="3" y="3"/>
                      <a:pt x="4" y="3"/>
                      <a:pt x="4" y="3"/>
                    </a:cubicBezTo>
                    <a:cubicBezTo>
                      <a:pt x="2"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169"/>
              <p:cNvSpPr>
                <a:spLocks/>
              </p:cNvSpPr>
              <p:nvPr/>
            </p:nvSpPr>
            <p:spPr bwMode="auto">
              <a:xfrm>
                <a:off x="4455" y="4180"/>
                <a:ext cx="19" cy="14"/>
              </a:xfrm>
              <a:custGeom>
                <a:avLst/>
                <a:gdLst>
                  <a:gd name="T0" fmla="*/ 2 w 4"/>
                  <a:gd name="T1" fmla="*/ 0 h 3"/>
                  <a:gd name="T2" fmla="*/ 0 w 4"/>
                  <a:gd name="T3" fmla="*/ 1 h 3"/>
                  <a:gd name="T4" fmla="*/ 3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1"/>
                      <a:pt x="1" y="1"/>
                      <a:pt x="0" y="1"/>
                    </a:cubicBezTo>
                    <a:cubicBezTo>
                      <a:pt x="1" y="2"/>
                      <a:pt x="2" y="3"/>
                      <a:pt x="3" y="3"/>
                    </a:cubicBezTo>
                    <a:cubicBezTo>
                      <a:pt x="3" y="3"/>
                      <a:pt x="4" y="3"/>
                      <a:pt x="4" y="2"/>
                    </a:cubicBezTo>
                    <a:cubicBezTo>
                      <a:pt x="4" y="1"/>
                      <a:pt x="3"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170"/>
              <p:cNvSpPr>
                <a:spLocks/>
              </p:cNvSpPr>
              <p:nvPr/>
            </p:nvSpPr>
            <p:spPr bwMode="auto">
              <a:xfrm>
                <a:off x="4363" y="4152"/>
                <a:ext cx="23" cy="19"/>
              </a:xfrm>
              <a:custGeom>
                <a:avLst/>
                <a:gdLst>
                  <a:gd name="T0" fmla="*/ 2 w 5"/>
                  <a:gd name="T1" fmla="*/ 0 h 4"/>
                  <a:gd name="T2" fmla="*/ 0 w 5"/>
                  <a:gd name="T3" fmla="*/ 1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1" y="0"/>
                      <a:pt x="1" y="1"/>
                      <a:pt x="0" y="1"/>
                    </a:cubicBezTo>
                    <a:cubicBezTo>
                      <a:pt x="1" y="2"/>
                      <a:pt x="3" y="4"/>
                      <a:pt x="4" y="4"/>
                    </a:cubicBezTo>
                    <a:cubicBezTo>
                      <a:pt x="4" y="4"/>
                      <a:pt x="5" y="4"/>
                      <a:pt x="5" y="4"/>
                    </a:cubicBezTo>
                    <a:cubicBezTo>
                      <a:pt x="5" y="2"/>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171"/>
              <p:cNvSpPr>
                <a:spLocks/>
              </p:cNvSpPr>
              <p:nvPr/>
            </p:nvSpPr>
            <p:spPr bwMode="auto">
              <a:xfrm>
                <a:off x="4404" y="4185"/>
                <a:ext cx="51" cy="42"/>
              </a:xfrm>
              <a:custGeom>
                <a:avLst/>
                <a:gdLst>
                  <a:gd name="T0" fmla="*/ 0 w 11"/>
                  <a:gd name="T1" fmla="*/ 0 h 9"/>
                  <a:gd name="T2" fmla="*/ 0 w 11"/>
                  <a:gd name="T3" fmla="*/ 0 h 9"/>
                  <a:gd name="T4" fmla="*/ 7 w 11"/>
                  <a:gd name="T5" fmla="*/ 9 h 9"/>
                  <a:gd name="T6" fmla="*/ 0 w 11"/>
                  <a:gd name="T7" fmla="*/ 0 h 9"/>
                </a:gdLst>
                <a:ahLst/>
                <a:cxnLst>
                  <a:cxn ang="0">
                    <a:pos x="T0" y="T1"/>
                  </a:cxn>
                  <a:cxn ang="0">
                    <a:pos x="T2" y="T3"/>
                  </a:cxn>
                  <a:cxn ang="0">
                    <a:pos x="T4" y="T5"/>
                  </a:cxn>
                  <a:cxn ang="0">
                    <a:pos x="T6" y="T7"/>
                  </a:cxn>
                </a:cxnLst>
                <a:rect l="0" t="0" r="r" b="b"/>
                <a:pathLst>
                  <a:path w="11" h="9">
                    <a:moveTo>
                      <a:pt x="0" y="0"/>
                    </a:moveTo>
                    <a:cubicBezTo>
                      <a:pt x="0" y="0"/>
                      <a:pt x="0" y="0"/>
                      <a:pt x="0" y="0"/>
                    </a:cubicBezTo>
                    <a:cubicBezTo>
                      <a:pt x="2" y="5"/>
                      <a:pt x="6" y="5"/>
                      <a:pt x="7" y="9"/>
                    </a:cubicBezTo>
                    <a:cubicBezTo>
                      <a:pt x="11" y="7"/>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172"/>
              <p:cNvSpPr>
                <a:spLocks/>
              </p:cNvSpPr>
              <p:nvPr/>
            </p:nvSpPr>
            <p:spPr bwMode="auto">
              <a:xfrm>
                <a:off x="4271" y="4189"/>
                <a:ext cx="27" cy="33"/>
              </a:xfrm>
              <a:custGeom>
                <a:avLst/>
                <a:gdLst>
                  <a:gd name="T0" fmla="*/ 1 w 6"/>
                  <a:gd name="T1" fmla="*/ 0 h 7"/>
                  <a:gd name="T2" fmla="*/ 0 w 6"/>
                  <a:gd name="T3" fmla="*/ 1 h 7"/>
                  <a:gd name="T4" fmla="*/ 5 w 6"/>
                  <a:gd name="T5" fmla="*/ 7 h 7"/>
                  <a:gd name="T6" fmla="*/ 6 w 6"/>
                  <a:gd name="T7" fmla="*/ 6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1" y="0"/>
                      <a:pt x="0" y="1"/>
                      <a:pt x="0" y="1"/>
                    </a:cubicBezTo>
                    <a:cubicBezTo>
                      <a:pt x="0" y="2"/>
                      <a:pt x="2" y="7"/>
                      <a:pt x="5" y="7"/>
                    </a:cubicBezTo>
                    <a:cubicBezTo>
                      <a:pt x="5" y="7"/>
                      <a:pt x="5" y="6"/>
                      <a:pt x="6" y="6"/>
                    </a:cubicBezTo>
                    <a:cubicBezTo>
                      <a:pt x="6" y="5"/>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173"/>
              <p:cNvSpPr>
                <a:spLocks/>
              </p:cNvSpPr>
              <p:nvPr/>
            </p:nvSpPr>
            <p:spPr bwMode="auto">
              <a:xfrm>
                <a:off x="4331" y="4320"/>
                <a:ext cx="27" cy="19"/>
              </a:xfrm>
              <a:custGeom>
                <a:avLst/>
                <a:gdLst>
                  <a:gd name="T0" fmla="*/ 1 w 6"/>
                  <a:gd name="T1" fmla="*/ 0 h 4"/>
                  <a:gd name="T2" fmla="*/ 6 w 6"/>
                  <a:gd name="T3" fmla="*/ 4 h 4"/>
                  <a:gd name="T4" fmla="*/ 1 w 6"/>
                  <a:gd name="T5" fmla="*/ 0 h 4"/>
                </a:gdLst>
                <a:ahLst/>
                <a:cxnLst>
                  <a:cxn ang="0">
                    <a:pos x="T0" y="T1"/>
                  </a:cxn>
                  <a:cxn ang="0">
                    <a:pos x="T2" y="T3"/>
                  </a:cxn>
                  <a:cxn ang="0">
                    <a:pos x="T4" y="T5"/>
                  </a:cxn>
                </a:cxnLst>
                <a:rect l="0" t="0" r="r" b="b"/>
                <a:pathLst>
                  <a:path w="6" h="4">
                    <a:moveTo>
                      <a:pt x="1" y="0"/>
                    </a:moveTo>
                    <a:cubicBezTo>
                      <a:pt x="0" y="0"/>
                      <a:pt x="2" y="3"/>
                      <a:pt x="6" y="4"/>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174"/>
              <p:cNvSpPr>
                <a:spLocks/>
              </p:cNvSpPr>
              <p:nvPr/>
            </p:nvSpPr>
            <p:spPr bwMode="auto">
              <a:xfrm>
                <a:off x="4239" y="4283"/>
                <a:ext cx="32" cy="32"/>
              </a:xfrm>
              <a:custGeom>
                <a:avLst/>
                <a:gdLst>
                  <a:gd name="T0" fmla="*/ 2 w 7"/>
                  <a:gd name="T1" fmla="*/ 0 h 7"/>
                  <a:gd name="T2" fmla="*/ 0 w 7"/>
                  <a:gd name="T3" fmla="*/ 1 h 7"/>
                  <a:gd name="T4" fmla="*/ 6 w 7"/>
                  <a:gd name="T5" fmla="*/ 7 h 7"/>
                  <a:gd name="T6" fmla="*/ 7 w 7"/>
                  <a:gd name="T7" fmla="*/ 7 h 7"/>
                  <a:gd name="T8" fmla="*/ 2 w 7"/>
                  <a:gd name="T9" fmla="*/ 0 h 7"/>
                </a:gdLst>
                <a:ahLst/>
                <a:cxnLst>
                  <a:cxn ang="0">
                    <a:pos x="T0" y="T1"/>
                  </a:cxn>
                  <a:cxn ang="0">
                    <a:pos x="T2" y="T3"/>
                  </a:cxn>
                  <a:cxn ang="0">
                    <a:pos x="T4" y="T5"/>
                  </a:cxn>
                  <a:cxn ang="0">
                    <a:pos x="T6" y="T7"/>
                  </a:cxn>
                  <a:cxn ang="0">
                    <a:pos x="T8" y="T9"/>
                  </a:cxn>
                </a:cxnLst>
                <a:rect l="0" t="0" r="r" b="b"/>
                <a:pathLst>
                  <a:path w="7" h="7">
                    <a:moveTo>
                      <a:pt x="2" y="0"/>
                    </a:moveTo>
                    <a:cubicBezTo>
                      <a:pt x="1" y="0"/>
                      <a:pt x="1" y="1"/>
                      <a:pt x="0" y="1"/>
                    </a:cubicBezTo>
                    <a:cubicBezTo>
                      <a:pt x="2" y="2"/>
                      <a:pt x="4" y="7"/>
                      <a:pt x="6" y="7"/>
                    </a:cubicBezTo>
                    <a:cubicBezTo>
                      <a:pt x="7" y="7"/>
                      <a:pt x="7" y="7"/>
                      <a:pt x="7" y="7"/>
                    </a:cubicBezTo>
                    <a:cubicBezTo>
                      <a:pt x="6" y="5"/>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175"/>
              <p:cNvSpPr>
                <a:spLocks/>
              </p:cNvSpPr>
              <p:nvPr/>
            </p:nvSpPr>
            <p:spPr bwMode="auto">
              <a:xfrm>
                <a:off x="3990" y="4162"/>
                <a:ext cx="50" cy="41"/>
              </a:xfrm>
              <a:custGeom>
                <a:avLst/>
                <a:gdLst>
                  <a:gd name="T0" fmla="*/ 0 w 11"/>
                  <a:gd name="T1" fmla="*/ 0 h 9"/>
                  <a:gd name="T2" fmla="*/ 0 w 11"/>
                  <a:gd name="T3" fmla="*/ 0 h 9"/>
                  <a:gd name="T4" fmla="*/ 11 w 11"/>
                  <a:gd name="T5" fmla="*/ 9 h 9"/>
                  <a:gd name="T6" fmla="*/ 11 w 11"/>
                  <a:gd name="T7" fmla="*/ 9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cubicBezTo>
                      <a:pt x="0" y="0"/>
                      <a:pt x="0" y="0"/>
                      <a:pt x="0" y="0"/>
                    </a:cubicBezTo>
                    <a:cubicBezTo>
                      <a:pt x="2" y="5"/>
                      <a:pt x="6" y="9"/>
                      <a:pt x="11" y="9"/>
                    </a:cubicBezTo>
                    <a:cubicBezTo>
                      <a:pt x="11" y="9"/>
                      <a:pt x="11" y="9"/>
                      <a:pt x="11" y="9"/>
                    </a:cubicBezTo>
                    <a:cubicBezTo>
                      <a:pt x="7" y="7"/>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176"/>
              <p:cNvSpPr>
                <a:spLocks/>
              </p:cNvSpPr>
              <p:nvPr/>
            </p:nvSpPr>
            <p:spPr bwMode="auto">
              <a:xfrm>
                <a:off x="4036" y="4227"/>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177"/>
              <p:cNvSpPr>
                <a:spLocks/>
              </p:cNvSpPr>
              <p:nvPr/>
            </p:nvSpPr>
            <p:spPr bwMode="auto">
              <a:xfrm>
                <a:off x="3833" y="4064"/>
                <a:ext cx="124" cy="149"/>
              </a:xfrm>
              <a:custGeom>
                <a:avLst/>
                <a:gdLst>
                  <a:gd name="T0" fmla="*/ 4 w 27"/>
                  <a:gd name="T1" fmla="*/ 0 h 32"/>
                  <a:gd name="T2" fmla="*/ 0 w 27"/>
                  <a:gd name="T3" fmla="*/ 3 h 32"/>
                  <a:gd name="T4" fmla="*/ 10 w 27"/>
                  <a:gd name="T5" fmla="*/ 22 h 32"/>
                  <a:gd name="T6" fmla="*/ 11 w 27"/>
                  <a:gd name="T7" fmla="*/ 22 h 32"/>
                  <a:gd name="T8" fmla="*/ 17 w 27"/>
                  <a:gd name="T9" fmla="*/ 27 h 32"/>
                  <a:gd name="T10" fmla="*/ 24 w 27"/>
                  <a:gd name="T11" fmla="*/ 32 h 32"/>
                  <a:gd name="T12" fmla="*/ 26 w 27"/>
                  <a:gd name="T13" fmla="*/ 32 h 32"/>
                  <a:gd name="T14" fmla="*/ 27 w 27"/>
                  <a:gd name="T15" fmla="*/ 27 h 32"/>
                  <a:gd name="T16" fmla="*/ 20 w 27"/>
                  <a:gd name="T17" fmla="*/ 21 h 32"/>
                  <a:gd name="T18" fmla="*/ 19 w 27"/>
                  <a:gd name="T19" fmla="*/ 22 h 32"/>
                  <a:gd name="T20" fmla="*/ 20 w 27"/>
                  <a:gd name="T21" fmla="*/ 26 h 32"/>
                  <a:gd name="T22" fmla="*/ 5 w 27"/>
                  <a:gd name="T23" fmla="*/ 4 h 32"/>
                  <a:gd name="T24" fmla="*/ 6 w 27"/>
                  <a:gd name="T25" fmla="*/ 4 h 32"/>
                  <a:gd name="T26" fmla="*/ 10 w 27"/>
                  <a:gd name="T27" fmla="*/ 7 h 32"/>
                  <a:gd name="T28" fmla="*/ 13 w 27"/>
                  <a:gd name="T29" fmla="*/ 11 h 32"/>
                  <a:gd name="T30" fmla="*/ 14 w 27"/>
                  <a:gd name="T31" fmla="*/ 10 h 32"/>
                  <a:gd name="T32" fmla="*/ 4 w 27"/>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2">
                    <a:moveTo>
                      <a:pt x="4" y="0"/>
                    </a:moveTo>
                    <a:cubicBezTo>
                      <a:pt x="3" y="1"/>
                      <a:pt x="1" y="2"/>
                      <a:pt x="0" y="3"/>
                    </a:cubicBezTo>
                    <a:cubicBezTo>
                      <a:pt x="4" y="12"/>
                      <a:pt x="9" y="14"/>
                      <a:pt x="10" y="22"/>
                    </a:cubicBezTo>
                    <a:cubicBezTo>
                      <a:pt x="10" y="22"/>
                      <a:pt x="11" y="22"/>
                      <a:pt x="11" y="22"/>
                    </a:cubicBezTo>
                    <a:cubicBezTo>
                      <a:pt x="13" y="22"/>
                      <a:pt x="15" y="24"/>
                      <a:pt x="17" y="27"/>
                    </a:cubicBezTo>
                    <a:cubicBezTo>
                      <a:pt x="19" y="30"/>
                      <a:pt x="21" y="32"/>
                      <a:pt x="24" y="32"/>
                    </a:cubicBezTo>
                    <a:cubicBezTo>
                      <a:pt x="24" y="32"/>
                      <a:pt x="25" y="32"/>
                      <a:pt x="26" y="32"/>
                    </a:cubicBezTo>
                    <a:cubicBezTo>
                      <a:pt x="20" y="26"/>
                      <a:pt x="22" y="27"/>
                      <a:pt x="27" y="27"/>
                    </a:cubicBezTo>
                    <a:cubicBezTo>
                      <a:pt x="24" y="26"/>
                      <a:pt x="22" y="21"/>
                      <a:pt x="20" y="21"/>
                    </a:cubicBezTo>
                    <a:cubicBezTo>
                      <a:pt x="20" y="21"/>
                      <a:pt x="19" y="21"/>
                      <a:pt x="19" y="22"/>
                    </a:cubicBezTo>
                    <a:cubicBezTo>
                      <a:pt x="20" y="23"/>
                      <a:pt x="20" y="25"/>
                      <a:pt x="20" y="26"/>
                    </a:cubicBezTo>
                    <a:cubicBezTo>
                      <a:pt x="12" y="22"/>
                      <a:pt x="8" y="8"/>
                      <a:pt x="5" y="4"/>
                    </a:cubicBezTo>
                    <a:cubicBezTo>
                      <a:pt x="5" y="4"/>
                      <a:pt x="6" y="4"/>
                      <a:pt x="6" y="4"/>
                    </a:cubicBezTo>
                    <a:cubicBezTo>
                      <a:pt x="8" y="4"/>
                      <a:pt x="9" y="6"/>
                      <a:pt x="10" y="7"/>
                    </a:cubicBezTo>
                    <a:cubicBezTo>
                      <a:pt x="11" y="9"/>
                      <a:pt x="11" y="11"/>
                      <a:pt x="13" y="11"/>
                    </a:cubicBezTo>
                    <a:cubicBezTo>
                      <a:pt x="13" y="11"/>
                      <a:pt x="14" y="10"/>
                      <a:pt x="14" y="10"/>
                    </a:cubicBezTo>
                    <a:cubicBezTo>
                      <a:pt x="11" y="5"/>
                      <a:pt x="9" y="5"/>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178"/>
              <p:cNvSpPr>
                <a:spLocks/>
              </p:cNvSpPr>
              <p:nvPr/>
            </p:nvSpPr>
            <p:spPr bwMode="auto">
              <a:xfrm>
                <a:off x="4040" y="4255"/>
                <a:ext cx="23" cy="14"/>
              </a:xfrm>
              <a:custGeom>
                <a:avLst/>
                <a:gdLst>
                  <a:gd name="T0" fmla="*/ 3 w 5"/>
                  <a:gd name="T1" fmla="*/ 0 h 3"/>
                  <a:gd name="T2" fmla="*/ 0 w 5"/>
                  <a:gd name="T3" fmla="*/ 1 h 3"/>
                  <a:gd name="T4" fmla="*/ 3 w 5"/>
                  <a:gd name="T5" fmla="*/ 3 h 3"/>
                  <a:gd name="T6" fmla="*/ 5 w 5"/>
                  <a:gd name="T7" fmla="*/ 1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2" y="0"/>
                      <a:pt x="1" y="0"/>
                      <a:pt x="0" y="1"/>
                    </a:cubicBezTo>
                    <a:cubicBezTo>
                      <a:pt x="1" y="1"/>
                      <a:pt x="2" y="3"/>
                      <a:pt x="3" y="3"/>
                    </a:cubicBezTo>
                    <a:cubicBezTo>
                      <a:pt x="4" y="3"/>
                      <a:pt x="4" y="2"/>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179"/>
              <p:cNvSpPr>
                <a:spLocks/>
              </p:cNvSpPr>
              <p:nvPr/>
            </p:nvSpPr>
            <p:spPr bwMode="auto">
              <a:xfrm>
                <a:off x="3971" y="4199"/>
                <a:ext cx="42" cy="28"/>
              </a:xfrm>
              <a:custGeom>
                <a:avLst/>
                <a:gdLst>
                  <a:gd name="T0" fmla="*/ 4 w 9"/>
                  <a:gd name="T1" fmla="*/ 0 h 6"/>
                  <a:gd name="T2" fmla="*/ 5 w 9"/>
                  <a:gd name="T3" fmla="*/ 6 h 6"/>
                  <a:gd name="T4" fmla="*/ 4 w 9"/>
                  <a:gd name="T5" fmla="*/ 0 h 6"/>
                </a:gdLst>
                <a:ahLst/>
                <a:cxnLst>
                  <a:cxn ang="0">
                    <a:pos x="T0" y="T1"/>
                  </a:cxn>
                  <a:cxn ang="0">
                    <a:pos x="T2" y="T3"/>
                  </a:cxn>
                  <a:cxn ang="0">
                    <a:pos x="T4" y="T5"/>
                  </a:cxn>
                </a:cxnLst>
                <a:rect l="0" t="0" r="r" b="b"/>
                <a:pathLst>
                  <a:path w="9" h="6">
                    <a:moveTo>
                      <a:pt x="4" y="0"/>
                    </a:moveTo>
                    <a:cubicBezTo>
                      <a:pt x="0" y="2"/>
                      <a:pt x="2" y="4"/>
                      <a:pt x="5" y="6"/>
                    </a:cubicBezTo>
                    <a:cubicBezTo>
                      <a:pt x="9" y="4"/>
                      <a:pt x="3" y="2"/>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180"/>
              <p:cNvSpPr>
                <a:spLocks/>
              </p:cNvSpPr>
              <p:nvPr/>
            </p:nvSpPr>
            <p:spPr bwMode="auto">
              <a:xfrm>
                <a:off x="3778" y="4022"/>
                <a:ext cx="27" cy="28"/>
              </a:xfrm>
              <a:custGeom>
                <a:avLst/>
                <a:gdLst>
                  <a:gd name="T0" fmla="*/ 3 w 6"/>
                  <a:gd name="T1" fmla="*/ 0 h 6"/>
                  <a:gd name="T2" fmla="*/ 3 w 6"/>
                  <a:gd name="T3" fmla="*/ 6 h 6"/>
                  <a:gd name="T4" fmla="*/ 4 w 6"/>
                  <a:gd name="T5" fmla="*/ 6 h 6"/>
                  <a:gd name="T6" fmla="*/ 6 w 6"/>
                  <a:gd name="T7" fmla="*/ 4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6"/>
                      <a:pt x="3" y="6"/>
                    </a:cubicBezTo>
                    <a:cubicBezTo>
                      <a:pt x="3" y="6"/>
                      <a:pt x="3" y="6"/>
                      <a:pt x="4" y="6"/>
                    </a:cubicBezTo>
                    <a:cubicBezTo>
                      <a:pt x="3" y="5"/>
                      <a:pt x="4" y="5"/>
                      <a:pt x="6" y="4"/>
                    </a:cubicBezTo>
                    <a:cubicBezTo>
                      <a:pt x="4" y="3"/>
                      <a:pt x="5"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181"/>
              <p:cNvSpPr>
                <a:spLocks/>
              </p:cNvSpPr>
              <p:nvPr/>
            </p:nvSpPr>
            <p:spPr bwMode="auto">
              <a:xfrm>
                <a:off x="3695" y="3952"/>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182"/>
              <p:cNvSpPr>
                <a:spLocks/>
              </p:cNvSpPr>
              <p:nvPr/>
            </p:nvSpPr>
            <p:spPr bwMode="auto">
              <a:xfrm>
                <a:off x="3667" y="3928"/>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183"/>
              <p:cNvSpPr>
                <a:spLocks/>
              </p:cNvSpPr>
              <p:nvPr/>
            </p:nvSpPr>
            <p:spPr bwMode="auto">
              <a:xfrm>
                <a:off x="2823" y="3145"/>
                <a:ext cx="14" cy="14"/>
              </a:xfrm>
              <a:custGeom>
                <a:avLst/>
                <a:gdLst>
                  <a:gd name="T0" fmla="*/ 0 w 3"/>
                  <a:gd name="T1" fmla="*/ 0 h 3"/>
                  <a:gd name="T2" fmla="*/ 0 w 3"/>
                  <a:gd name="T3" fmla="*/ 1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3"/>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184"/>
              <p:cNvSpPr>
                <a:spLocks/>
              </p:cNvSpPr>
              <p:nvPr/>
            </p:nvSpPr>
            <p:spPr bwMode="auto">
              <a:xfrm>
                <a:off x="3395" y="3705"/>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185"/>
              <p:cNvSpPr>
                <a:spLocks/>
              </p:cNvSpPr>
              <p:nvPr/>
            </p:nvSpPr>
            <p:spPr bwMode="auto">
              <a:xfrm>
                <a:off x="3685" y="4017"/>
                <a:ext cx="23" cy="19"/>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186"/>
              <p:cNvSpPr>
                <a:spLocks/>
              </p:cNvSpPr>
              <p:nvPr/>
            </p:nvSpPr>
            <p:spPr bwMode="auto">
              <a:xfrm>
                <a:off x="3893" y="4231"/>
                <a:ext cx="32" cy="24"/>
              </a:xfrm>
              <a:custGeom>
                <a:avLst/>
                <a:gdLst>
                  <a:gd name="T0" fmla="*/ 2 w 7"/>
                  <a:gd name="T1" fmla="*/ 0 h 5"/>
                  <a:gd name="T2" fmla="*/ 7 w 7"/>
                  <a:gd name="T3" fmla="*/ 5 h 5"/>
                  <a:gd name="T4" fmla="*/ 2 w 7"/>
                  <a:gd name="T5" fmla="*/ 0 h 5"/>
                </a:gdLst>
                <a:ahLst/>
                <a:cxnLst>
                  <a:cxn ang="0">
                    <a:pos x="T0" y="T1"/>
                  </a:cxn>
                  <a:cxn ang="0">
                    <a:pos x="T2" y="T3"/>
                  </a:cxn>
                  <a:cxn ang="0">
                    <a:pos x="T4" y="T5"/>
                  </a:cxn>
                </a:cxnLst>
                <a:rect l="0" t="0" r="r" b="b"/>
                <a:pathLst>
                  <a:path w="7" h="5">
                    <a:moveTo>
                      <a:pt x="2" y="0"/>
                    </a:moveTo>
                    <a:cubicBezTo>
                      <a:pt x="0" y="0"/>
                      <a:pt x="1" y="2"/>
                      <a:pt x="7" y="5"/>
                    </a:cubicBezTo>
                    <a:cubicBezTo>
                      <a:pt x="6" y="2"/>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187"/>
              <p:cNvSpPr>
                <a:spLocks/>
              </p:cNvSpPr>
              <p:nvPr/>
            </p:nvSpPr>
            <p:spPr bwMode="auto">
              <a:xfrm>
                <a:off x="3791" y="4189"/>
                <a:ext cx="60" cy="42"/>
              </a:xfrm>
              <a:custGeom>
                <a:avLst/>
                <a:gdLst>
                  <a:gd name="T0" fmla="*/ 2 w 13"/>
                  <a:gd name="T1" fmla="*/ 0 h 9"/>
                  <a:gd name="T2" fmla="*/ 0 w 13"/>
                  <a:gd name="T3" fmla="*/ 1 h 9"/>
                  <a:gd name="T4" fmla="*/ 12 w 13"/>
                  <a:gd name="T5" fmla="*/ 9 h 9"/>
                  <a:gd name="T6" fmla="*/ 13 w 13"/>
                  <a:gd name="T7" fmla="*/ 9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2" y="0"/>
                      <a:pt x="1" y="0"/>
                      <a:pt x="0" y="1"/>
                    </a:cubicBezTo>
                    <a:cubicBezTo>
                      <a:pt x="1" y="2"/>
                      <a:pt x="8" y="9"/>
                      <a:pt x="12" y="9"/>
                    </a:cubicBezTo>
                    <a:cubicBezTo>
                      <a:pt x="12" y="9"/>
                      <a:pt x="12" y="9"/>
                      <a:pt x="13" y="9"/>
                    </a:cubicBezTo>
                    <a:cubicBezTo>
                      <a:pt x="7" y="6"/>
                      <a:pt x="6"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188"/>
              <p:cNvSpPr>
                <a:spLocks/>
              </p:cNvSpPr>
              <p:nvPr/>
            </p:nvSpPr>
            <p:spPr bwMode="auto">
              <a:xfrm>
                <a:off x="3695" y="4120"/>
                <a:ext cx="96" cy="65"/>
              </a:xfrm>
              <a:custGeom>
                <a:avLst/>
                <a:gdLst>
                  <a:gd name="T0" fmla="*/ 0 w 21"/>
                  <a:gd name="T1" fmla="*/ 0 h 14"/>
                  <a:gd name="T2" fmla="*/ 20 w 21"/>
                  <a:gd name="T3" fmla="*/ 14 h 14"/>
                  <a:gd name="T4" fmla="*/ 21 w 21"/>
                  <a:gd name="T5" fmla="*/ 14 h 14"/>
                  <a:gd name="T6" fmla="*/ 16 w 21"/>
                  <a:gd name="T7" fmla="*/ 10 h 14"/>
                  <a:gd name="T8" fmla="*/ 17 w 21"/>
                  <a:gd name="T9" fmla="*/ 8 h 14"/>
                  <a:gd name="T10" fmla="*/ 13 w 21"/>
                  <a:gd name="T11" fmla="*/ 4 h 14"/>
                  <a:gd name="T12" fmla="*/ 11 w 21"/>
                  <a:gd name="T13" fmla="*/ 5 h 14"/>
                  <a:gd name="T14" fmla="*/ 0 w 2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0" y="0"/>
                    </a:moveTo>
                    <a:cubicBezTo>
                      <a:pt x="7" y="7"/>
                      <a:pt x="13" y="14"/>
                      <a:pt x="20" y="14"/>
                    </a:cubicBezTo>
                    <a:cubicBezTo>
                      <a:pt x="20" y="14"/>
                      <a:pt x="21" y="14"/>
                      <a:pt x="21" y="14"/>
                    </a:cubicBezTo>
                    <a:cubicBezTo>
                      <a:pt x="20" y="12"/>
                      <a:pt x="18" y="11"/>
                      <a:pt x="16" y="10"/>
                    </a:cubicBezTo>
                    <a:cubicBezTo>
                      <a:pt x="17" y="9"/>
                      <a:pt x="17" y="9"/>
                      <a:pt x="17" y="8"/>
                    </a:cubicBezTo>
                    <a:cubicBezTo>
                      <a:pt x="16" y="8"/>
                      <a:pt x="14" y="4"/>
                      <a:pt x="13" y="4"/>
                    </a:cubicBezTo>
                    <a:cubicBezTo>
                      <a:pt x="12" y="4"/>
                      <a:pt x="12" y="5"/>
                      <a:pt x="11" y="5"/>
                    </a:cubicBezTo>
                    <a:cubicBezTo>
                      <a:pt x="8" y="3"/>
                      <a:pt x="5"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189"/>
              <p:cNvSpPr>
                <a:spLocks noEditPoints="1"/>
              </p:cNvSpPr>
              <p:nvPr/>
            </p:nvSpPr>
            <p:spPr bwMode="auto">
              <a:xfrm>
                <a:off x="-265" y="-197"/>
                <a:ext cx="4568" cy="5226"/>
              </a:xfrm>
              <a:custGeom>
                <a:avLst/>
                <a:gdLst>
                  <a:gd name="T0" fmla="*/ 678 w 991"/>
                  <a:gd name="T1" fmla="*/ 676 h 1121"/>
                  <a:gd name="T2" fmla="*/ 672 w 991"/>
                  <a:gd name="T3" fmla="*/ 670 h 1121"/>
                  <a:gd name="T4" fmla="*/ 650 w 991"/>
                  <a:gd name="T5" fmla="*/ 653 h 1121"/>
                  <a:gd name="T6" fmla="*/ 627 w 991"/>
                  <a:gd name="T7" fmla="*/ 620 h 1121"/>
                  <a:gd name="T8" fmla="*/ 618 w 991"/>
                  <a:gd name="T9" fmla="*/ 590 h 1121"/>
                  <a:gd name="T10" fmla="*/ 678 w 991"/>
                  <a:gd name="T11" fmla="*/ 567 h 1121"/>
                  <a:gd name="T12" fmla="*/ 683 w 991"/>
                  <a:gd name="T13" fmla="*/ 545 h 1121"/>
                  <a:gd name="T14" fmla="*/ 623 w 991"/>
                  <a:gd name="T15" fmla="*/ 537 h 1121"/>
                  <a:gd name="T16" fmla="*/ 621 w 991"/>
                  <a:gd name="T17" fmla="*/ 527 h 1121"/>
                  <a:gd name="T18" fmla="*/ 596 w 991"/>
                  <a:gd name="T19" fmla="*/ 514 h 1121"/>
                  <a:gd name="T20" fmla="*/ 580 w 991"/>
                  <a:gd name="T21" fmla="*/ 499 h 1121"/>
                  <a:gd name="T22" fmla="*/ 558 w 991"/>
                  <a:gd name="T23" fmla="*/ 487 h 1121"/>
                  <a:gd name="T24" fmla="*/ 470 w 991"/>
                  <a:gd name="T25" fmla="*/ 464 h 1121"/>
                  <a:gd name="T26" fmla="*/ 662 w 991"/>
                  <a:gd name="T27" fmla="*/ 530 h 1121"/>
                  <a:gd name="T28" fmla="*/ 563 w 991"/>
                  <a:gd name="T29" fmla="*/ 468 h 1121"/>
                  <a:gd name="T30" fmla="*/ 659 w 991"/>
                  <a:gd name="T31" fmla="*/ 543 h 1121"/>
                  <a:gd name="T32" fmla="*/ 663 w 991"/>
                  <a:gd name="T33" fmla="*/ 525 h 1121"/>
                  <a:gd name="T34" fmla="*/ 450 w 991"/>
                  <a:gd name="T35" fmla="*/ 445 h 1121"/>
                  <a:gd name="T36" fmla="*/ 515 w 991"/>
                  <a:gd name="T37" fmla="*/ 434 h 1121"/>
                  <a:gd name="T38" fmla="*/ 566 w 991"/>
                  <a:gd name="T39" fmla="*/ 450 h 1121"/>
                  <a:gd name="T40" fmla="*/ 486 w 991"/>
                  <a:gd name="T41" fmla="*/ 393 h 1121"/>
                  <a:gd name="T42" fmla="*/ 402 w 991"/>
                  <a:gd name="T43" fmla="*/ 369 h 1121"/>
                  <a:gd name="T44" fmla="*/ 389 w 991"/>
                  <a:gd name="T45" fmla="*/ 352 h 1121"/>
                  <a:gd name="T46" fmla="*/ 635 w 991"/>
                  <a:gd name="T47" fmla="*/ 1021 h 1121"/>
                  <a:gd name="T48" fmla="*/ 886 w 991"/>
                  <a:gd name="T49" fmla="*/ 975 h 1121"/>
                  <a:gd name="T50" fmla="*/ 866 w 991"/>
                  <a:gd name="T51" fmla="*/ 958 h 1121"/>
                  <a:gd name="T52" fmla="*/ 877 w 991"/>
                  <a:gd name="T53" fmla="*/ 922 h 1121"/>
                  <a:gd name="T54" fmla="*/ 855 w 991"/>
                  <a:gd name="T55" fmla="*/ 874 h 1121"/>
                  <a:gd name="T56" fmla="*/ 810 w 991"/>
                  <a:gd name="T57" fmla="*/ 835 h 1121"/>
                  <a:gd name="T58" fmla="*/ 407 w 991"/>
                  <a:gd name="T59" fmla="*/ 807 h 1121"/>
                  <a:gd name="T60" fmla="*/ 381 w 991"/>
                  <a:gd name="T61" fmla="*/ 779 h 1121"/>
                  <a:gd name="T62" fmla="*/ 350 w 991"/>
                  <a:gd name="T63" fmla="*/ 661 h 1121"/>
                  <a:gd name="T64" fmla="*/ 327 w 991"/>
                  <a:gd name="T65" fmla="*/ 635 h 1121"/>
                  <a:gd name="T66" fmla="*/ 299 w 991"/>
                  <a:gd name="T67" fmla="*/ 660 h 1121"/>
                  <a:gd name="T68" fmla="*/ 567 w 991"/>
                  <a:gd name="T69" fmla="*/ 589 h 1121"/>
                  <a:gd name="T70" fmla="*/ 512 w 991"/>
                  <a:gd name="T71" fmla="*/ 519 h 1121"/>
                  <a:gd name="T72" fmla="*/ 94 w 991"/>
                  <a:gd name="T73" fmla="*/ 495 h 1121"/>
                  <a:gd name="T74" fmla="*/ 416 w 991"/>
                  <a:gd name="T75" fmla="*/ 429 h 1121"/>
                  <a:gd name="T76" fmla="*/ 379 w 991"/>
                  <a:gd name="T77" fmla="*/ 383 h 1121"/>
                  <a:gd name="T78" fmla="*/ 372 w 991"/>
                  <a:gd name="T79" fmla="*/ 343 h 1121"/>
                  <a:gd name="T80" fmla="*/ 46 w 991"/>
                  <a:gd name="T81" fmla="*/ 3 h 1121"/>
                  <a:gd name="T82" fmla="*/ 62 w 991"/>
                  <a:gd name="T83" fmla="*/ 344 h 1121"/>
                  <a:gd name="T84" fmla="*/ 69 w 991"/>
                  <a:gd name="T85" fmla="*/ 455 h 1121"/>
                  <a:gd name="T86" fmla="*/ 210 w 991"/>
                  <a:gd name="T87" fmla="*/ 650 h 1121"/>
                  <a:gd name="T88" fmla="*/ 311 w 991"/>
                  <a:gd name="T89" fmla="*/ 692 h 1121"/>
                  <a:gd name="T90" fmla="*/ 609 w 991"/>
                  <a:gd name="T91" fmla="*/ 987 h 1121"/>
                  <a:gd name="T92" fmla="*/ 734 w 991"/>
                  <a:gd name="T93" fmla="*/ 1072 h 1121"/>
                  <a:gd name="T94" fmla="*/ 866 w 991"/>
                  <a:gd name="T95" fmla="*/ 1099 h 1121"/>
                  <a:gd name="T96" fmla="*/ 876 w 991"/>
                  <a:gd name="T97" fmla="*/ 1019 h 1121"/>
                  <a:gd name="T98" fmla="*/ 883 w 991"/>
                  <a:gd name="T99" fmla="*/ 956 h 1121"/>
                  <a:gd name="T100" fmla="*/ 893 w 991"/>
                  <a:gd name="T101" fmla="*/ 943 h 1121"/>
                  <a:gd name="T102" fmla="*/ 817 w 991"/>
                  <a:gd name="T103" fmla="*/ 863 h 1121"/>
                  <a:gd name="T104" fmla="*/ 815 w 991"/>
                  <a:gd name="T105" fmla="*/ 847 h 1121"/>
                  <a:gd name="T106" fmla="*/ 975 w 991"/>
                  <a:gd name="T107" fmla="*/ 979 h 1121"/>
                  <a:gd name="T108" fmla="*/ 805 w 991"/>
                  <a:gd name="T109" fmla="*/ 801 h 1121"/>
                  <a:gd name="T110" fmla="*/ 672 w 991"/>
                  <a:gd name="T111" fmla="*/ 721 h 1121"/>
                  <a:gd name="T112" fmla="*/ 626 w 991"/>
                  <a:gd name="T113" fmla="*/ 659 h 1121"/>
                  <a:gd name="T114" fmla="*/ 731 w 991"/>
                  <a:gd name="T115" fmla="*/ 744 h 1121"/>
                  <a:gd name="T116" fmla="*/ 596 w 991"/>
                  <a:gd name="T117" fmla="*/ 591 h 1121"/>
                  <a:gd name="T118" fmla="*/ 508 w 991"/>
                  <a:gd name="T119" fmla="*/ 508 h 1121"/>
                  <a:gd name="T120" fmla="*/ 428 w 991"/>
                  <a:gd name="T121" fmla="*/ 437 h 1121"/>
                  <a:gd name="T122" fmla="*/ 388 w 991"/>
                  <a:gd name="T123" fmla="*/ 346 h 1121"/>
                  <a:gd name="T124" fmla="*/ 391 w 991"/>
                  <a:gd name="T125" fmla="*/ 31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1" h="1121">
                    <a:moveTo>
                      <a:pt x="762" y="767"/>
                    </a:moveTo>
                    <a:cubicBezTo>
                      <a:pt x="764" y="769"/>
                      <a:pt x="766" y="772"/>
                      <a:pt x="767" y="774"/>
                    </a:cubicBezTo>
                    <a:cubicBezTo>
                      <a:pt x="767" y="774"/>
                      <a:pt x="766" y="774"/>
                      <a:pt x="766" y="774"/>
                    </a:cubicBezTo>
                    <a:cubicBezTo>
                      <a:pt x="767" y="775"/>
                      <a:pt x="767" y="777"/>
                      <a:pt x="766" y="778"/>
                    </a:cubicBezTo>
                    <a:cubicBezTo>
                      <a:pt x="765" y="777"/>
                      <a:pt x="765" y="777"/>
                      <a:pt x="764" y="777"/>
                    </a:cubicBezTo>
                    <a:cubicBezTo>
                      <a:pt x="764" y="777"/>
                      <a:pt x="764" y="777"/>
                      <a:pt x="763" y="777"/>
                    </a:cubicBezTo>
                    <a:cubicBezTo>
                      <a:pt x="763" y="779"/>
                      <a:pt x="764" y="779"/>
                      <a:pt x="765" y="779"/>
                    </a:cubicBezTo>
                    <a:cubicBezTo>
                      <a:pt x="766" y="779"/>
                      <a:pt x="766" y="779"/>
                      <a:pt x="767" y="779"/>
                    </a:cubicBezTo>
                    <a:cubicBezTo>
                      <a:pt x="768" y="779"/>
                      <a:pt x="769" y="779"/>
                      <a:pt x="769" y="779"/>
                    </a:cubicBezTo>
                    <a:cubicBezTo>
                      <a:pt x="770" y="779"/>
                      <a:pt x="770" y="779"/>
                      <a:pt x="771" y="779"/>
                    </a:cubicBezTo>
                    <a:cubicBezTo>
                      <a:pt x="771" y="780"/>
                      <a:pt x="771" y="780"/>
                      <a:pt x="771" y="780"/>
                    </a:cubicBezTo>
                    <a:cubicBezTo>
                      <a:pt x="770" y="781"/>
                      <a:pt x="769" y="781"/>
                      <a:pt x="768" y="781"/>
                    </a:cubicBezTo>
                    <a:cubicBezTo>
                      <a:pt x="771" y="782"/>
                      <a:pt x="775" y="788"/>
                      <a:pt x="778" y="788"/>
                    </a:cubicBezTo>
                    <a:cubicBezTo>
                      <a:pt x="778" y="788"/>
                      <a:pt x="778" y="788"/>
                      <a:pt x="778" y="788"/>
                    </a:cubicBezTo>
                    <a:cubicBezTo>
                      <a:pt x="778" y="787"/>
                      <a:pt x="778" y="786"/>
                      <a:pt x="779" y="785"/>
                    </a:cubicBezTo>
                    <a:cubicBezTo>
                      <a:pt x="777" y="784"/>
                      <a:pt x="776" y="782"/>
                      <a:pt x="774" y="780"/>
                    </a:cubicBezTo>
                    <a:cubicBezTo>
                      <a:pt x="775" y="779"/>
                      <a:pt x="775" y="778"/>
                      <a:pt x="776" y="778"/>
                    </a:cubicBezTo>
                    <a:cubicBezTo>
                      <a:pt x="777" y="778"/>
                      <a:pt x="777" y="779"/>
                      <a:pt x="778" y="779"/>
                    </a:cubicBezTo>
                    <a:cubicBezTo>
                      <a:pt x="773" y="775"/>
                      <a:pt x="767" y="771"/>
                      <a:pt x="762" y="767"/>
                    </a:cubicBezTo>
                    <a:moveTo>
                      <a:pt x="698" y="689"/>
                    </a:moveTo>
                    <a:cubicBezTo>
                      <a:pt x="698" y="689"/>
                      <a:pt x="698" y="689"/>
                      <a:pt x="698" y="689"/>
                    </a:cubicBezTo>
                    <a:cubicBezTo>
                      <a:pt x="699" y="690"/>
                      <a:pt x="699" y="690"/>
                      <a:pt x="699" y="690"/>
                    </a:cubicBezTo>
                    <a:cubicBezTo>
                      <a:pt x="699" y="690"/>
                      <a:pt x="699" y="690"/>
                      <a:pt x="699" y="689"/>
                    </a:cubicBezTo>
                    <a:cubicBezTo>
                      <a:pt x="698" y="689"/>
                      <a:pt x="698" y="689"/>
                      <a:pt x="698" y="689"/>
                    </a:cubicBezTo>
                    <a:moveTo>
                      <a:pt x="698" y="679"/>
                    </a:moveTo>
                    <a:cubicBezTo>
                      <a:pt x="699" y="680"/>
                      <a:pt x="699" y="680"/>
                      <a:pt x="699" y="680"/>
                    </a:cubicBezTo>
                    <a:cubicBezTo>
                      <a:pt x="699" y="680"/>
                      <a:pt x="699" y="681"/>
                      <a:pt x="699" y="681"/>
                    </a:cubicBezTo>
                    <a:cubicBezTo>
                      <a:pt x="699" y="680"/>
                      <a:pt x="699" y="680"/>
                      <a:pt x="698" y="679"/>
                    </a:cubicBezTo>
                    <a:moveTo>
                      <a:pt x="678" y="676"/>
                    </a:moveTo>
                    <a:cubicBezTo>
                      <a:pt x="679" y="677"/>
                      <a:pt x="680" y="677"/>
                      <a:pt x="681" y="678"/>
                    </a:cubicBezTo>
                    <a:cubicBezTo>
                      <a:pt x="680" y="677"/>
                      <a:pt x="679" y="676"/>
                      <a:pt x="678" y="676"/>
                    </a:cubicBezTo>
                    <a:moveTo>
                      <a:pt x="688" y="673"/>
                    </a:moveTo>
                    <a:cubicBezTo>
                      <a:pt x="687" y="676"/>
                      <a:pt x="689" y="678"/>
                      <a:pt x="692" y="681"/>
                    </a:cubicBezTo>
                    <a:cubicBezTo>
                      <a:pt x="693" y="680"/>
                      <a:pt x="694" y="680"/>
                      <a:pt x="695" y="680"/>
                    </a:cubicBezTo>
                    <a:cubicBezTo>
                      <a:pt x="693" y="677"/>
                      <a:pt x="691" y="675"/>
                      <a:pt x="688" y="673"/>
                    </a:cubicBezTo>
                    <a:moveTo>
                      <a:pt x="695" y="671"/>
                    </a:moveTo>
                    <a:cubicBezTo>
                      <a:pt x="695" y="671"/>
                      <a:pt x="694" y="671"/>
                      <a:pt x="694" y="672"/>
                    </a:cubicBezTo>
                    <a:cubicBezTo>
                      <a:pt x="694" y="673"/>
                      <a:pt x="696" y="675"/>
                      <a:pt x="698" y="677"/>
                    </a:cubicBezTo>
                    <a:cubicBezTo>
                      <a:pt x="697" y="676"/>
                      <a:pt x="697" y="676"/>
                      <a:pt x="697" y="675"/>
                    </a:cubicBezTo>
                    <a:cubicBezTo>
                      <a:pt x="703" y="678"/>
                      <a:pt x="709" y="680"/>
                      <a:pt x="716" y="686"/>
                    </a:cubicBezTo>
                    <a:cubicBezTo>
                      <a:pt x="717" y="681"/>
                      <a:pt x="712" y="683"/>
                      <a:pt x="710" y="680"/>
                    </a:cubicBezTo>
                    <a:cubicBezTo>
                      <a:pt x="710" y="679"/>
                      <a:pt x="711" y="679"/>
                      <a:pt x="711" y="679"/>
                    </a:cubicBezTo>
                    <a:cubicBezTo>
                      <a:pt x="711" y="679"/>
                      <a:pt x="711" y="679"/>
                      <a:pt x="711" y="679"/>
                    </a:cubicBezTo>
                    <a:cubicBezTo>
                      <a:pt x="711" y="679"/>
                      <a:pt x="712" y="679"/>
                      <a:pt x="712" y="679"/>
                    </a:cubicBezTo>
                    <a:cubicBezTo>
                      <a:pt x="712" y="679"/>
                      <a:pt x="713" y="679"/>
                      <a:pt x="713" y="679"/>
                    </a:cubicBezTo>
                    <a:cubicBezTo>
                      <a:pt x="712" y="678"/>
                      <a:pt x="711" y="677"/>
                      <a:pt x="710" y="676"/>
                    </a:cubicBezTo>
                    <a:cubicBezTo>
                      <a:pt x="710" y="677"/>
                      <a:pt x="710" y="677"/>
                      <a:pt x="710" y="677"/>
                    </a:cubicBezTo>
                    <a:cubicBezTo>
                      <a:pt x="705" y="676"/>
                      <a:pt x="700" y="671"/>
                      <a:pt x="695" y="671"/>
                    </a:cubicBezTo>
                    <a:moveTo>
                      <a:pt x="668" y="671"/>
                    </a:moveTo>
                    <a:cubicBezTo>
                      <a:pt x="667" y="672"/>
                      <a:pt x="666" y="672"/>
                      <a:pt x="665" y="673"/>
                    </a:cubicBezTo>
                    <a:cubicBezTo>
                      <a:pt x="667" y="674"/>
                      <a:pt x="670" y="675"/>
                      <a:pt x="672" y="676"/>
                    </a:cubicBezTo>
                    <a:cubicBezTo>
                      <a:pt x="672" y="675"/>
                      <a:pt x="672" y="675"/>
                      <a:pt x="672" y="674"/>
                    </a:cubicBezTo>
                    <a:cubicBezTo>
                      <a:pt x="670" y="673"/>
                      <a:pt x="669" y="672"/>
                      <a:pt x="668" y="671"/>
                    </a:cubicBezTo>
                    <a:moveTo>
                      <a:pt x="683" y="670"/>
                    </a:moveTo>
                    <a:cubicBezTo>
                      <a:pt x="684" y="672"/>
                      <a:pt x="685" y="673"/>
                      <a:pt x="685" y="673"/>
                    </a:cubicBezTo>
                    <a:cubicBezTo>
                      <a:pt x="687" y="673"/>
                      <a:pt x="687" y="670"/>
                      <a:pt x="683" y="670"/>
                    </a:cubicBezTo>
                    <a:moveTo>
                      <a:pt x="673" y="669"/>
                    </a:moveTo>
                    <a:cubicBezTo>
                      <a:pt x="673" y="669"/>
                      <a:pt x="672" y="669"/>
                      <a:pt x="672" y="670"/>
                    </a:cubicBezTo>
                    <a:cubicBezTo>
                      <a:pt x="673" y="671"/>
                      <a:pt x="673" y="672"/>
                      <a:pt x="674" y="673"/>
                    </a:cubicBezTo>
                    <a:cubicBezTo>
                      <a:pt x="674" y="673"/>
                      <a:pt x="674" y="673"/>
                      <a:pt x="674" y="673"/>
                    </a:cubicBezTo>
                    <a:cubicBezTo>
                      <a:pt x="677" y="673"/>
                      <a:pt x="674" y="669"/>
                      <a:pt x="673" y="669"/>
                    </a:cubicBezTo>
                    <a:moveTo>
                      <a:pt x="667" y="664"/>
                    </a:moveTo>
                    <a:cubicBezTo>
                      <a:pt x="666" y="664"/>
                      <a:pt x="666" y="664"/>
                      <a:pt x="666" y="664"/>
                    </a:cubicBezTo>
                    <a:cubicBezTo>
                      <a:pt x="667" y="665"/>
                      <a:pt x="666" y="666"/>
                      <a:pt x="668" y="666"/>
                    </a:cubicBezTo>
                    <a:cubicBezTo>
                      <a:pt x="670" y="667"/>
                      <a:pt x="670" y="668"/>
                      <a:pt x="671" y="668"/>
                    </a:cubicBezTo>
                    <a:cubicBezTo>
                      <a:pt x="671" y="668"/>
                      <a:pt x="670" y="667"/>
                      <a:pt x="670" y="666"/>
                    </a:cubicBezTo>
                    <a:cubicBezTo>
                      <a:pt x="669" y="665"/>
                      <a:pt x="668" y="664"/>
                      <a:pt x="667" y="664"/>
                    </a:cubicBezTo>
                    <a:moveTo>
                      <a:pt x="673" y="658"/>
                    </a:moveTo>
                    <a:cubicBezTo>
                      <a:pt x="672" y="658"/>
                      <a:pt x="672" y="658"/>
                      <a:pt x="672" y="658"/>
                    </a:cubicBezTo>
                    <a:cubicBezTo>
                      <a:pt x="673" y="659"/>
                      <a:pt x="674" y="660"/>
                      <a:pt x="675" y="660"/>
                    </a:cubicBezTo>
                    <a:cubicBezTo>
                      <a:pt x="675" y="660"/>
                      <a:pt x="675" y="659"/>
                      <a:pt x="675" y="659"/>
                    </a:cubicBezTo>
                    <a:cubicBezTo>
                      <a:pt x="674" y="658"/>
                      <a:pt x="674" y="658"/>
                      <a:pt x="673" y="658"/>
                    </a:cubicBezTo>
                    <a:moveTo>
                      <a:pt x="653" y="649"/>
                    </a:moveTo>
                    <a:cubicBezTo>
                      <a:pt x="652" y="649"/>
                      <a:pt x="652" y="649"/>
                      <a:pt x="652" y="649"/>
                    </a:cubicBezTo>
                    <a:cubicBezTo>
                      <a:pt x="654" y="653"/>
                      <a:pt x="657" y="655"/>
                      <a:pt x="660" y="656"/>
                    </a:cubicBezTo>
                    <a:cubicBezTo>
                      <a:pt x="660" y="654"/>
                      <a:pt x="655" y="649"/>
                      <a:pt x="653" y="649"/>
                    </a:cubicBezTo>
                    <a:moveTo>
                      <a:pt x="634" y="646"/>
                    </a:moveTo>
                    <a:cubicBezTo>
                      <a:pt x="638" y="650"/>
                      <a:pt x="642" y="654"/>
                      <a:pt x="646" y="657"/>
                    </a:cubicBezTo>
                    <a:cubicBezTo>
                      <a:pt x="645" y="657"/>
                      <a:pt x="645" y="657"/>
                      <a:pt x="645" y="657"/>
                    </a:cubicBezTo>
                    <a:cubicBezTo>
                      <a:pt x="648" y="657"/>
                      <a:pt x="651" y="660"/>
                      <a:pt x="654" y="661"/>
                    </a:cubicBezTo>
                    <a:cubicBezTo>
                      <a:pt x="654" y="659"/>
                      <a:pt x="654" y="657"/>
                      <a:pt x="653" y="656"/>
                    </a:cubicBezTo>
                    <a:cubicBezTo>
                      <a:pt x="653" y="655"/>
                      <a:pt x="652" y="655"/>
                      <a:pt x="651" y="654"/>
                    </a:cubicBezTo>
                    <a:cubicBezTo>
                      <a:pt x="651" y="654"/>
                      <a:pt x="652" y="654"/>
                      <a:pt x="652" y="654"/>
                    </a:cubicBezTo>
                    <a:cubicBezTo>
                      <a:pt x="652" y="654"/>
                      <a:pt x="652" y="655"/>
                      <a:pt x="653" y="655"/>
                    </a:cubicBezTo>
                    <a:cubicBezTo>
                      <a:pt x="652" y="652"/>
                      <a:pt x="650" y="650"/>
                      <a:pt x="645" y="647"/>
                    </a:cubicBezTo>
                    <a:cubicBezTo>
                      <a:pt x="646" y="648"/>
                      <a:pt x="646" y="648"/>
                      <a:pt x="646" y="649"/>
                    </a:cubicBezTo>
                    <a:cubicBezTo>
                      <a:pt x="647" y="650"/>
                      <a:pt x="649" y="652"/>
                      <a:pt x="650" y="653"/>
                    </a:cubicBezTo>
                    <a:cubicBezTo>
                      <a:pt x="650" y="653"/>
                      <a:pt x="649" y="653"/>
                      <a:pt x="649" y="653"/>
                    </a:cubicBezTo>
                    <a:cubicBezTo>
                      <a:pt x="649" y="653"/>
                      <a:pt x="649" y="653"/>
                      <a:pt x="648" y="653"/>
                    </a:cubicBezTo>
                    <a:cubicBezTo>
                      <a:pt x="648" y="652"/>
                      <a:pt x="647" y="652"/>
                      <a:pt x="646" y="651"/>
                    </a:cubicBezTo>
                    <a:cubicBezTo>
                      <a:pt x="646" y="652"/>
                      <a:pt x="646" y="653"/>
                      <a:pt x="646" y="654"/>
                    </a:cubicBezTo>
                    <a:cubicBezTo>
                      <a:pt x="642" y="652"/>
                      <a:pt x="638" y="649"/>
                      <a:pt x="634" y="646"/>
                    </a:cubicBezTo>
                    <a:moveTo>
                      <a:pt x="638" y="639"/>
                    </a:moveTo>
                    <a:cubicBezTo>
                      <a:pt x="638" y="639"/>
                      <a:pt x="638" y="639"/>
                      <a:pt x="638" y="639"/>
                    </a:cubicBezTo>
                    <a:cubicBezTo>
                      <a:pt x="639" y="641"/>
                      <a:pt x="640" y="642"/>
                      <a:pt x="640" y="642"/>
                    </a:cubicBezTo>
                    <a:cubicBezTo>
                      <a:pt x="641" y="642"/>
                      <a:pt x="641" y="641"/>
                      <a:pt x="641" y="641"/>
                    </a:cubicBezTo>
                    <a:cubicBezTo>
                      <a:pt x="640" y="640"/>
                      <a:pt x="640" y="639"/>
                      <a:pt x="638" y="639"/>
                    </a:cubicBezTo>
                    <a:moveTo>
                      <a:pt x="643" y="639"/>
                    </a:moveTo>
                    <a:cubicBezTo>
                      <a:pt x="643" y="639"/>
                      <a:pt x="642" y="639"/>
                      <a:pt x="642" y="639"/>
                    </a:cubicBezTo>
                    <a:cubicBezTo>
                      <a:pt x="645" y="641"/>
                      <a:pt x="648" y="645"/>
                      <a:pt x="651" y="649"/>
                    </a:cubicBezTo>
                    <a:cubicBezTo>
                      <a:pt x="654" y="647"/>
                      <a:pt x="646" y="639"/>
                      <a:pt x="643" y="639"/>
                    </a:cubicBezTo>
                    <a:moveTo>
                      <a:pt x="638" y="632"/>
                    </a:moveTo>
                    <a:cubicBezTo>
                      <a:pt x="636" y="635"/>
                      <a:pt x="641" y="636"/>
                      <a:pt x="641" y="638"/>
                    </a:cubicBezTo>
                    <a:cubicBezTo>
                      <a:pt x="643" y="636"/>
                      <a:pt x="642" y="635"/>
                      <a:pt x="641" y="634"/>
                    </a:cubicBezTo>
                    <a:cubicBezTo>
                      <a:pt x="640" y="633"/>
                      <a:pt x="639" y="633"/>
                      <a:pt x="638" y="632"/>
                    </a:cubicBezTo>
                    <a:moveTo>
                      <a:pt x="645" y="623"/>
                    </a:moveTo>
                    <a:cubicBezTo>
                      <a:pt x="644" y="623"/>
                      <a:pt x="642" y="625"/>
                      <a:pt x="645" y="626"/>
                    </a:cubicBezTo>
                    <a:cubicBezTo>
                      <a:pt x="645" y="625"/>
                      <a:pt x="645" y="625"/>
                      <a:pt x="645" y="625"/>
                    </a:cubicBezTo>
                    <a:cubicBezTo>
                      <a:pt x="645" y="625"/>
                      <a:pt x="645" y="625"/>
                      <a:pt x="646" y="625"/>
                    </a:cubicBezTo>
                    <a:cubicBezTo>
                      <a:pt x="647" y="626"/>
                      <a:pt x="647" y="626"/>
                      <a:pt x="648" y="626"/>
                    </a:cubicBezTo>
                    <a:cubicBezTo>
                      <a:pt x="648" y="626"/>
                      <a:pt x="648" y="626"/>
                      <a:pt x="648" y="626"/>
                    </a:cubicBezTo>
                    <a:cubicBezTo>
                      <a:pt x="647" y="623"/>
                      <a:pt x="646" y="623"/>
                      <a:pt x="645" y="623"/>
                    </a:cubicBezTo>
                    <a:moveTo>
                      <a:pt x="625" y="618"/>
                    </a:moveTo>
                    <a:cubicBezTo>
                      <a:pt x="625" y="618"/>
                      <a:pt x="625" y="618"/>
                      <a:pt x="625" y="618"/>
                    </a:cubicBezTo>
                    <a:cubicBezTo>
                      <a:pt x="625" y="619"/>
                      <a:pt x="625" y="620"/>
                      <a:pt x="626" y="620"/>
                    </a:cubicBezTo>
                    <a:cubicBezTo>
                      <a:pt x="626" y="620"/>
                      <a:pt x="627" y="620"/>
                      <a:pt x="627" y="620"/>
                    </a:cubicBezTo>
                    <a:cubicBezTo>
                      <a:pt x="626" y="619"/>
                      <a:pt x="627" y="618"/>
                      <a:pt x="625" y="618"/>
                    </a:cubicBezTo>
                    <a:moveTo>
                      <a:pt x="693" y="616"/>
                    </a:moveTo>
                    <a:cubicBezTo>
                      <a:pt x="692" y="616"/>
                      <a:pt x="699" y="623"/>
                      <a:pt x="698" y="624"/>
                    </a:cubicBezTo>
                    <a:cubicBezTo>
                      <a:pt x="700" y="621"/>
                      <a:pt x="694" y="617"/>
                      <a:pt x="694" y="617"/>
                    </a:cubicBezTo>
                    <a:cubicBezTo>
                      <a:pt x="693" y="616"/>
                      <a:pt x="693" y="616"/>
                      <a:pt x="693" y="616"/>
                    </a:cubicBezTo>
                    <a:moveTo>
                      <a:pt x="617" y="609"/>
                    </a:moveTo>
                    <a:cubicBezTo>
                      <a:pt x="619" y="612"/>
                      <a:pt x="622" y="614"/>
                      <a:pt x="623" y="618"/>
                    </a:cubicBezTo>
                    <a:cubicBezTo>
                      <a:pt x="626" y="615"/>
                      <a:pt x="621" y="611"/>
                      <a:pt x="617" y="609"/>
                    </a:cubicBezTo>
                    <a:moveTo>
                      <a:pt x="631" y="609"/>
                    </a:moveTo>
                    <a:cubicBezTo>
                      <a:pt x="631" y="610"/>
                      <a:pt x="632" y="611"/>
                      <a:pt x="631" y="612"/>
                    </a:cubicBezTo>
                    <a:cubicBezTo>
                      <a:pt x="635" y="615"/>
                      <a:pt x="637" y="621"/>
                      <a:pt x="642" y="621"/>
                    </a:cubicBezTo>
                    <a:cubicBezTo>
                      <a:pt x="642" y="621"/>
                      <a:pt x="642" y="621"/>
                      <a:pt x="642" y="621"/>
                    </a:cubicBezTo>
                    <a:cubicBezTo>
                      <a:pt x="641" y="621"/>
                      <a:pt x="641" y="620"/>
                      <a:pt x="640" y="619"/>
                    </a:cubicBezTo>
                    <a:cubicBezTo>
                      <a:pt x="644" y="615"/>
                      <a:pt x="634" y="611"/>
                      <a:pt x="631" y="609"/>
                    </a:cubicBezTo>
                    <a:moveTo>
                      <a:pt x="636" y="606"/>
                    </a:moveTo>
                    <a:cubicBezTo>
                      <a:pt x="636" y="606"/>
                      <a:pt x="636" y="606"/>
                      <a:pt x="636" y="606"/>
                    </a:cubicBezTo>
                    <a:cubicBezTo>
                      <a:pt x="639" y="609"/>
                      <a:pt x="640" y="611"/>
                      <a:pt x="640" y="614"/>
                    </a:cubicBezTo>
                    <a:cubicBezTo>
                      <a:pt x="641" y="613"/>
                      <a:pt x="641" y="613"/>
                      <a:pt x="642" y="613"/>
                    </a:cubicBezTo>
                    <a:cubicBezTo>
                      <a:pt x="642" y="613"/>
                      <a:pt x="643" y="614"/>
                      <a:pt x="643" y="614"/>
                    </a:cubicBezTo>
                    <a:cubicBezTo>
                      <a:pt x="644" y="614"/>
                      <a:pt x="644" y="615"/>
                      <a:pt x="645" y="615"/>
                    </a:cubicBezTo>
                    <a:cubicBezTo>
                      <a:pt x="645" y="615"/>
                      <a:pt x="645" y="615"/>
                      <a:pt x="646" y="615"/>
                    </a:cubicBezTo>
                    <a:cubicBezTo>
                      <a:pt x="645" y="611"/>
                      <a:pt x="639" y="606"/>
                      <a:pt x="636" y="606"/>
                    </a:cubicBezTo>
                    <a:moveTo>
                      <a:pt x="609" y="599"/>
                    </a:moveTo>
                    <a:cubicBezTo>
                      <a:pt x="609" y="599"/>
                      <a:pt x="609" y="599"/>
                      <a:pt x="609" y="599"/>
                    </a:cubicBezTo>
                    <a:cubicBezTo>
                      <a:pt x="609" y="601"/>
                      <a:pt x="609" y="601"/>
                      <a:pt x="610" y="601"/>
                    </a:cubicBezTo>
                    <a:cubicBezTo>
                      <a:pt x="610" y="601"/>
                      <a:pt x="611" y="601"/>
                      <a:pt x="611" y="600"/>
                    </a:cubicBezTo>
                    <a:cubicBezTo>
                      <a:pt x="611" y="600"/>
                      <a:pt x="611" y="599"/>
                      <a:pt x="609" y="599"/>
                    </a:cubicBezTo>
                    <a:moveTo>
                      <a:pt x="622" y="588"/>
                    </a:moveTo>
                    <a:cubicBezTo>
                      <a:pt x="620" y="588"/>
                      <a:pt x="619" y="589"/>
                      <a:pt x="618" y="590"/>
                    </a:cubicBezTo>
                    <a:cubicBezTo>
                      <a:pt x="620" y="592"/>
                      <a:pt x="620" y="591"/>
                      <a:pt x="621" y="594"/>
                    </a:cubicBezTo>
                    <a:cubicBezTo>
                      <a:pt x="622" y="593"/>
                      <a:pt x="623" y="592"/>
                      <a:pt x="623" y="592"/>
                    </a:cubicBezTo>
                    <a:cubicBezTo>
                      <a:pt x="625" y="592"/>
                      <a:pt x="627" y="595"/>
                      <a:pt x="628" y="596"/>
                    </a:cubicBezTo>
                    <a:cubicBezTo>
                      <a:pt x="630" y="593"/>
                      <a:pt x="626" y="588"/>
                      <a:pt x="622" y="588"/>
                    </a:cubicBezTo>
                    <a:moveTo>
                      <a:pt x="659" y="586"/>
                    </a:moveTo>
                    <a:cubicBezTo>
                      <a:pt x="661" y="588"/>
                      <a:pt x="663" y="588"/>
                      <a:pt x="666" y="591"/>
                    </a:cubicBezTo>
                    <a:cubicBezTo>
                      <a:pt x="667" y="591"/>
                      <a:pt x="669" y="589"/>
                      <a:pt x="671" y="589"/>
                    </a:cubicBezTo>
                    <a:cubicBezTo>
                      <a:pt x="671" y="588"/>
                      <a:pt x="671" y="588"/>
                      <a:pt x="671" y="588"/>
                    </a:cubicBezTo>
                    <a:cubicBezTo>
                      <a:pt x="670" y="588"/>
                      <a:pt x="670" y="589"/>
                      <a:pt x="669" y="589"/>
                    </a:cubicBezTo>
                    <a:cubicBezTo>
                      <a:pt x="668" y="589"/>
                      <a:pt x="667" y="588"/>
                      <a:pt x="666" y="586"/>
                    </a:cubicBezTo>
                    <a:cubicBezTo>
                      <a:pt x="665" y="586"/>
                      <a:pt x="663" y="586"/>
                      <a:pt x="661" y="586"/>
                    </a:cubicBezTo>
                    <a:cubicBezTo>
                      <a:pt x="660" y="586"/>
                      <a:pt x="660" y="586"/>
                      <a:pt x="659" y="586"/>
                    </a:cubicBezTo>
                    <a:moveTo>
                      <a:pt x="605" y="582"/>
                    </a:moveTo>
                    <a:cubicBezTo>
                      <a:pt x="611" y="589"/>
                      <a:pt x="618" y="600"/>
                      <a:pt x="624" y="603"/>
                    </a:cubicBezTo>
                    <a:cubicBezTo>
                      <a:pt x="621" y="594"/>
                      <a:pt x="614" y="590"/>
                      <a:pt x="605" y="582"/>
                    </a:cubicBezTo>
                    <a:moveTo>
                      <a:pt x="710" y="580"/>
                    </a:moveTo>
                    <a:cubicBezTo>
                      <a:pt x="710" y="580"/>
                      <a:pt x="710" y="580"/>
                      <a:pt x="710" y="580"/>
                    </a:cubicBezTo>
                    <a:cubicBezTo>
                      <a:pt x="710" y="580"/>
                      <a:pt x="710" y="580"/>
                      <a:pt x="710" y="580"/>
                    </a:cubicBezTo>
                    <a:cubicBezTo>
                      <a:pt x="710" y="580"/>
                      <a:pt x="710" y="580"/>
                      <a:pt x="710" y="580"/>
                    </a:cubicBezTo>
                    <a:moveTo>
                      <a:pt x="679" y="570"/>
                    </a:moveTo>
                    <a:cubicBezTo>
                      <a:pt x="679" y="571"/>
                      <a:pt x="679" y="572"/>
                      <a:pt x="681" y="573"/>
                    </a:cubicBezTo>
                    <a:cubicBezTo>
                      <a:pt x="681" y="573"/>
                      <a:pt x="681" y="573"/>
                      <a:pt x="681" y="573"/>
                    </a:cubicBezTo>
                    <a:cubicBezTo>
                      <a:pt x="680" y="572"/>
                      <a:pt x="679" y="571"/>
                      <a:pt x="679" y="570"/>
                    </a:cubicBezTo>
                    <a:moveTo>
                      <a:pt x="650" y="570"/>
                    </a:moveTo>
                    <a:cubicBezTo>
                      <a:pt x="650" y="570"/>
                      <a:pt x="649" y="570"/>
                      <a:pt x="649" y="570"/>
                    </a:cubicBezTo>
                    <a:cubicBezTo>
                      <a:pt x="650" y="572"/>
                      <a:pt x="650" y="574"/>
                      <a:pt x="652" y="574"/>
                    </a:cubicBezTo>
                    <a:cubicBezTo>
                      <a:pt x="652" y="574"/>
                      <a:pt x="653" y="574"/>
                      <a:pt x="653" y="573"/>
                    </a:cubicBezTo>
                    <a:cubicBezTo>
                      <a:pt x="652" y="571"/>
                      <a:pt x="652" y="570"/>
                      <a:pt x="650" y="570"/>
                    </a:cubicBezTo>
                    <a:moveTo>
                      <a:pt x="678" y="567"/>
                    </a:moveTo>
                    <a:cubicBezTo>
                      <a:pt x="679" y="569"/>
                      <a:pt x="680" y="570"/>
                      <a:pt x="681" y="571"/>
                    </a:cubicBezTo>
                    <a:cubicBezTo>
                      <a:pt x="681" y="570"/>
                      <a:pt x="680" y="568"/>
                      <a:pt x="678" y="567"/>
                    </a:cubicBezTo>
                    <a:moveTo>
                      <a:pt x="699" y="561"/>
                    </a:moveTo>
                    <a:cubicBezTo>
                      <a:pt x="699" y="561"/>
                      <a:pt x="698" y="561"/>
                      <a:pt x="698" y="561"/>
                    </a:cubicBezTo>
                    <a:cubicBezTo>
                      <a:pt x="698" y="561"/>
                      <a:pt x="698" y="561"/>
                      <a:pt x="697" y="561"/>
                    </a:cubicBezTo>
                    <a:cubicBezTo>
                      <a:pt x="699" y="562"/>
                      <a:pt x="700" y="564"/>
                      <a:pt x="701" y="565"/>
                    </a:cubicBezTo>
                    <a:cubicBezTo>
                      <a:pt x="701" y="564"/>
                      <a:pt x="701" y="564"/>
                      <a:pt x="701" y="563"/>
                    </a:cubicBezTo>
                    <a:cubicBezTo>
                      <a:pt x="700" y="563"/>
                      <a:pt x="700" y="562"/>
                      <a:pt x="699" y="561"/>
                    </a:cubicBezTo>
                    <a:moveTo>
                      <a:pt x="578" y="561"/>
                    </a:moveTo>
                    <a:cubicBezTo>
                      <a:pt x="576" y="562"/>
                      <a:pt x="577" y="564"/>
                      <a:pt x="579" y="564"/>
                    </a:cubicBezTo>
                    <a:cubicBezTo>
                      <a:pt x="579" y="564"/>
                      <a:pt x="579" y="564"/>
                      <a:pt x="580" y="564"/>
                    </a:cubicBezTo>
                    <a:cubicBezTo>
                      <a:pt x="579" y="563"/>
                      <a:pt x="579" y="563"/>
                      <a:pt x="580" y="562"/>
                    </a:cubicBezTo>
                    <a:cubicBezTo>
                      <a:pt x="579" y="562"/>
                      <a:pt x="579" y="561"/>
                      <a:pt x="578" y="561"/>
                    </a:cubicBezTo>
                    <a:moveTo>
                      <a:pt x="664" y="555"/>
                    </a:moveTo>
                    <a:cubicBezTo>
                      <a:pt x="664" y="555"/>
                      <a:pt x="664" y="556"/>
                      <a:pt x="664" y="556"/>
                    </a:cubicBezTo>
                    <a:cubicBezTo>
                      <a:pt x="664" y="556"/>
                      <a:pt x="665" y="556"/>
                      <a:pt x="665" y="556"/>
                    </a:cubicBezTo>
                    <a:cubicBezTo>
                      <a:pt x="665" y="556"/>
                      <a:pt x="664" y="555"/>
                      <a:pt x="664" y="555"/>
                    </a:cubicBezTo>
                    <a:moveTo>
                      <a:pt x="669" y="550"/>
                    </a:moveTo>
                    <a:cubicBezTo>
                      <a:pt x="669" y="551"/>
                      <a:pt x="669" y="552"/>
                      <a:pt x="669" y="553"/>
                    </a:cubicBezTo>
                    <a:cubicBezTo>
                      <a:pt x="667" y="553"/>
                      <a:pt x="666" y="552"/>
                      <a:pt x="665" y="551"/>
                    </a:cubicBezTo>
                    <a:cubicBezTo>
                      <a:pt x="665" y="551"/>
                      <a:pt x="665" y="551"/>
                      <a:pt x="664" y="551"/>
                    </a:cubicBezTo>
                    <a:cubicBezTo>
                      <a:pt x="664" y="551"/>
                      <a:pt x="664" y="551"/>
                      <a:pt x="663" y="551"/>
                    </a:cubicBezTo>
                    <a:cubicBezTo>
                      <a:pt x="665" y="553"/>
                      <a:pt x="667" y="555"/>
                      <a:pt x="669" y="556"/>
                    </a:cubicBezTo>
                    <a:cubicBezTo>
                      <a:pt x="669" y="556"/>
                      <a:pt x="669" y="557"/>
                      <a:pt x="669" y="557"/>
                    </a:cubicBezTo>
                    <a:cubicBezTo>
                      <a:pt x="672" y="558"/>
                      <a:pt x="674" y="562"/>
                      <a:pt x="679" y="564"/>
                    </a:cubicBezTo>
                    <a:cubicBezTo>
                      <a:pt x="680" y="560"/>
                      <a:pt x="676" y="557"/>
                      <a:pt x="672" y="556"/>
                    </a:cubicBezTo>
                    <a:cubicBezTo>
                      <a:pt x="672" y="554"/>
                      <a:pt x="672" y="552"/>
                      <a:pt x="671" y="551"/>
                    </a:cubicBezTo>
                    <a:cubicBezTo>
                      <a:pt x="670" y="550"/>
                      <a:pt x="669" y="550"/>
                      <a:pt x="669" y="550"/>
                    </a:cubicBezTo>
                    <a:moveTo>
                      <a:pt x="683" y="545"/>
                    </a:moveTo>
                    <a:cubicBezTo>
                      <a:pt x="682" y="545"/>
                      <a:pt x="682" y="546"/>
                      <a:pt x="681" y="546"/>
                    </a:cubicBezTo>
                    <a:cubicBezTo>
                      <a:pt x="687" y="551"/>
                      <a:pt x="692" y="556"/>
                      <a:pt x="697" y="561"/>
                    </a:cubicBezTo>
                    <a:cubicBezTo>
                      <a:pt x="697" y="561"/>
                      <a:pt x="697" y="561"/>
                      <a:pt x="697" y="560"/>
                    </a:cubicBezTo>
                    <a:cubicBezTo>
                      <a:pt x="696" y="559"/>
                      <a:pt x="695" y="558"/>
                      <a:pt x="695" y="557"/>
                    </a:cubicBezTo>
                    <a:cubicBezTo>
                      <a:pt x="691" y="553"/>
                      <a:pt x="687" y="549"/>
                      <a:pt x="683" y="545"/>
                    </a:cubicBezTo>
                    <a:moveTo>
                      <a:pt x="639" y="544"/>
                    </a:moveTo>
                    <a:cubicBezTo>
                      <a:pt x="638" y="544"/>
                      <a:pt x="638" y="545"/>
                      <a:pt x="638" y="545"/>
                    </a:cubicBezTo>
                    <a:cubicBezTo>
                      <a:pt x="639" y="545"/>
                      <a:pt x="640" y="548"/>
                      <a:pt x="642" y="548"/>
                    </a:cubicBezTo>
                    <a:cubicBezTo>
                      <a:pt x="642" y="548"/>
                      <a:pt x="642" y="548"/>
                      <a:pt x="642" y="548"/>
                    </a:cubicBezTo>
                    <a:cubicBezTo>
                      <a:pt x="641" y="547"/>
                      <a:pt x="640" y="544"/>
                      <a:pt x="639" y="544"/>
                    </a:cubicBezTo>
                    <a:moveTo>
                      <a:pt x="642" y="543"/>
                    </a:moveTo>
                    <a:cubicBezTo>
                      <a:pt x="640" y="543"/>
                      <a:pt x="640" y="543"/>
                      <a:pt x="640" y="544"/>
                    </a:cubicBezTo>
                    <a:cubicBezTo>
                      <a:pt x="640" y="544"/>
                      <a:pt x="640" y="544"/>
                      <a:pt x="640" y="544"/>
                    </a:cubicBezTo>
                    <a:cubicBezTo>
                      <a:pt x="641" y="544"/>
                      <a:pt x="641" y="545"/>
                      <a:pt x="642" y="546"/>
                    </a:cubicBezTo>
                    <a:cubicBezTo>
                      <a:pt x="642" y="546"/>
                      <a:pt x="643" y="547"/>
                      <a:pt x="644" y="547"/>
                    </a:cubicBezTo>
                    <a:cubicBezTo>
                      <a:pt x="644" y="547"/>
                      <a:pt x="645" y="547"/>
                      <a:pt x="645" y="546"/>
                    </a:cubicBezTo>
                    <a:cubicBezTo>
                      <a:pt x="645" y="546"/>
                      <a:pt x="645" y="545"/>
                      <a:pt x="646" y="544"/>
                    </a:cubicBezTo>
                    <a:cubicBezTo>
                      <a:pt x="645" y="543"/>
                      <a:pt x="643" y="543"/>
                      <a:pt x="642" y="543"/>
                    </a:cubicBezTo>
                    <a:moveTo>
                      <a:pt x="605" y="541"/>
                    </a:moveTo>
                    <a:cubicBezTo>
                      <a:pt x="605" y="541"/>
                      <a:pt x="604" y="541"/>
                      <a:pt x="604" y="542"/>
                    </a:cubicBezTo>
                    <a:cubicBezTo>
                      <a:pt x="605" y="542"/>
                      <a:pt x="606" y="543"/>
                      <a:pt x="606" y="543"/>
                    </a:cubicBezTo>
                    <a:cubicBezTo>
                      <a:pt x="607" y="543"/>
                      <a:pt x="607" y="543"/>
                      <a:pt x="608" y="542"/>
                    </a:cubicBezTo>
                    <a:cubicBezTo>
                      <a:pt x="607" y="542"/>
                      <a:pt x="606" y="541"/>
                      <a:pt x="605" y="541"/>
                    </a:cubicBezTo>
                    <a:moveTo>
                      <a:pt x="557" y="540"/>
                    </a:moveTo>
                    <a:cubicBezTo>
                      <a:pt x="558" y="541"/>
                      <a:pt x="559" y="543"/>
                      <a:pt x="560" y="544"/>
                    </a:cubicBezTo>
                    <a:cubicBezTo>
                      <a:pt x="562" y="545"/>
                      <a:pt x="565" y="547"/>
                      <a:pt x="565" y="550"/>
                    </a:cubicBezTo>
                    <a:cubicBezTo>
                      <a:pt x="566" y="551"/>
                      <a:pt x="567" y="552"/>
                      <a:pt x="570" y="553"/>
                    </a:cubicBezTo>
                    <a:cubicBezTo>
                      <a:pt x="565" y="549"/>
                      <a:pt x="562" y="541"/>
                      <a:pt x="557" y="540"/>
                    </a:cubicBezTo>
                    <a:moveTo>
                      <a:pt x="623" y="537"/>
                    </a:moveTo>
                    <a:cubicBezTo>
                      <a:pt x="619" y="540"/>
                      <a:pt x="626" y="540"/>
                      <a:pt x="623" y="542"/>
                    </a:cubicBezTo>
                    <a:cubicBezTo>
                      <a:pt x="621" y="541"/>
                      <a:pt x="619" y="538"/>
                      <a:pt x="617" y="538"/>
                    </a:cubicBezTo>
                    <a:cubicBezTo>
                      <a:pt x="617" y="538"/>
                      <a:pt x="616" y="538"/>
                      <a:pt x="616" y="539"/>
                    </a:cubicBezTo>
                    <a:cubicBezTo>
                      <a:pt x="618" y="542"/>
                      <a:pt x="620" y="550"/>
                      <a:pt x="626" y="551"/>
                    </a:cubicBezTo>
                    <a:cubicBezTo>
                      <a:pt x="620" y="549"/>
                      <a:pt x="628" y="548"/>
                      <a:pt x="628" y="547"/>
                    </a:cubicBezTo>
                    <a:cubicBezTo>
                      <a:pt x="629" y="544"/>
                      <a:pt x="627" y="540"/>
                      <a:pt x="623" y="537"/>
                    </a:cubicBezTo>
                    <a:moveTo>
                      <a:pt x="543" y="525"/>
                    </a:moveTo>
                    <a:cubicBezTo>
                      <a:pt x="544" y="529"/>
                      <a:pt x="548" y="531"/>
                      <a:pt x="549" y="531"/>
                    </a:cubicBezTo>
                    <a:cubicBezTo>
                      <a:pt x="548" y="528"/>
                      <a:pt x="545" y="526"/>
                      <a:pt x="543" y="525"/>
                    </a:cubicBezTo>
                    <a:moveTo>
                      <a:pt x="594" y="524"/>
                    </a:moveTo>
                    <a:cubicBezTo>
                      <a:pt x="594" y="524"/>
                      <a:pt x="594" y="524"/>
                      <a:pt x="594" y="524"/>
                    </a:cubicBezTo>
                    <a:cubicBezTo>
                      <a:pt x="594" y="525"/>
                      <a:pt x="594" y="525"/>
                      <a:pt x="595" y="525"/>
                    </a:cubicBezTo>
                    <a:cubicBezTo>
                      <a:pt x="596" y="525"/>
                      <a:pt x="596" y="525"/>
                      <a:pt x="596" y="525"/>
                    </a:cubicBezTo>
                    <a:cubicBezTo>
                      <a:pt x="596" y="525"/>
                      <a:pt x="596" y="525"/>
                      <a:pt x="596" y="524"/>
                    </a:cubicBezTo>
                    <a:cubicBezTo>
                      <a:pt x="595" y="524"/>
                      <a:pt x="595" y="524"/>
                      <a:pt x="594" y="524"/>
                    </a:cubicBezTo>
                    <a:moveTo>
                      <a:pt x="574" y="521"/>
                    </a:moveTo>
                    <a:cubicBezTo>
                      <a:pt x="574" y="521"/>
                      <a:pt x="574" y="521"/>
                      <a:pt x="574" y="522"/>
                    </a:cubicBezTo>
                    <a:cubicBezTo>
                      <a:pt x="576" y="526"/>
                      <a:pt x="585" y="532"/>
                      <a:pt x="585" y="532"/>
                    </a:cubicBezTo>
                    <a:cubicBezTo>
                      <a:pt x="585" y="530"/>
                      <a:pt x="579" y="525"/>
                      <a:pt x="577" y="523"/>
                    </a:cubicBezTo>
                    <a:cubicBezTo>
                      <a:pt x="577" y="523"/>
                      <a:pt x="577" y="523"/>
                      <a:pt x="577" y="523"/>
                    </a:cubicBezTo>
                    <a:cubicBezTo>
                      <a:pt x="577" y="523"/>
                      <a:pt x="577" y="523"/>
                      <a:pt x="577" y="523"/>
                    </a:cubicBezTo>
                    <a:cubicBezTo>
                      <a:pt x="588" y="533"/>
                      <a:pt x="592" y="536"/>
                      <a:pt x="592" y="536"/>
                    </a:cubicBezTo>
                    <a:cubicBezTo>
                      <a:pt x="593" y="536"/>
                      <a:pt x="589" y="532"/>
                      <a:pt x="585" y="528"/>
                    </a:cubicBezTo>
                    <a:cubicBezTo>
                      <a:pt x="580" y="525"/>
                      <a:pt x="576" y="521"/>
                      <a:pt x="574" y="521"/>
                    </a:cubicBezTo>
                    <a:moveTo>
                      <a:pt x="620" y="520"/>
                    </a:moveTo>
                    <a:cubicBezTo>
                      <a:pt x="621" y="523"/>
                      <a:pt x="623" y="524"/>
                      <a:pt x="621" y="524"/>
                    </a:cubicBezTo>
                    <a:cubicBezTo>
                      <a:pt x="621" y="524"/>
                      <a:pt x="620" y="524"/>
                      <a:pt x="619" y="524"/>
                    </a:cubicBezTo>
                    <a:cubicBezTo>
                      <a:pt x="620" y="525"/>
                      <a:pt x="620" y="525"/>
                      <a:pt x="619" y="526"/>
                    </a:cubicBezTo>
                    <a:cubicBezTo>
                      <a:pt x="620" y="526"/>
                      <a:pt x="620" y="527"/>
                      <a:pt x="621" y="527"/>
                    </a:cubicBezTo>
                    <a:cubicBezTo>
                      <a:pt x="623" y="525"/>
                      <a:pt x="623" y="526"/>
                      <a:pt x="627" y="526"/>
                    </a:cubicBezTo>
                    <a:cubicBezTo>
                      <a:pt x="626" y="523"/>
                      <a:pt x="623" y="521"/>
                      <a:pt x="620" y="520"/>
                    </a:cubicBezTo>
                    <a:moveTo>
                      <a:pt x="588" y="517"/>
                    </a:moveTo>
                    <a:cubicBezTo>
                      <a:pt x="589" y="517"/>
                      <a:pt x="589" y="518"/>
                      <a:pt x="589" y="519"/>
                    </a:cubicBezTo>
                    <a:cubicBezTo>
                      <a:pt x="589" y="519"/>
                      <a:pt x="590" y="518"/>
                      <a:pt x="590" y="518"/>
                    </a:cubicBezTo>
                    <a:cubicBezTo>
                      <a:pt x="589" y="518"/>
                      <a:pt x="589" y="517"/>
                      <a:pt x="588" y="517"/>
                    </a:cubicBezTo>
                    <a:moveTo>
                      <a:pt x="578" y="514"/>
                    </a:moveTo>
                    <a:cubicBezTo>
                      <a:pt x="581" y="516"/>
                      <a:pt x="582" y="521"/>
                      <a:pt x="585" y="523"/>
                    </a:cubicBezTo>
                    <a:cubicBezTo>
                      <a:pt x="586" y="524"/>
                      <a:pt x="588" y="525"/>
                      <a:pt x="590" y="525"/>
                    </a:cubicBezTo>
                    <a:cubicBezTo>
                      <a:pt x="591" y="525"/>
                      <a:pt x="591" y="525"/>
                      <a:pt x="592" y="524"/>
                    </a:cubicBezTo>
                    <a:cubicBezTo>
                      <a:pt x="592" y="524"/>
                      <a:pt x="591" y="524"/>
                      <a:pt x="591" y="524"/>
                    </a:cubicBezTo>
                    <a:cubicBezTo>
                      <a:pt x="590" y="524"/>
                      <a:pt x="591" y="523"/>
                      <a:pt x="592" y="523"/>
                    </a:cubicBezTo>
                    <a:cubicBezTo>
                      <a:pt x="591" y="522"/>
                      <a:pt x="591" y="522"/>
                      <a:pt x="590" y="522"/>
                    </a:cubicBezTo>
                    <a:cubicBezTo>
                      <a:pt x="590" y="523"/>
                      <a:pt x="590" y="523"/>
                      <a:pt x="590" y="523"/>
                    </a:cubicBezTo>
                    <a:cubicBezTo>
                      <a:pt x="588" y="521"/>
                      <a:pt x="587" y="520"/>
                      <a:pt x="585" y="519"/>
                    </a:cubicBezTo>
                    <a:cubicBezTo>
                      <a:pt x="586" y="519"/>
                      <a:pt x="587" y="519"/>
                      <a:pt x="587" y="519"/>
                    </a:cubicBezTo>
                    <a:cubicBezTo>
                      <a:pt x="585" y="517"/>
                      <a:pt x="581" y="514"/>
                      <a:pt x="578" y="514"/>
                    </a:cubicBezTo>
                    <a:moveTo>
                      <a:pt x="566" y="513"/>
                    </a:moveTo>
                    <a:cubicBezTo>
                      <a:pt x="568" y="516"/>
                      <a:pt x="570" y="518"/>
                      <a:pt x="572" y="521"/>
                    </a:cubicBezTo>
                    <a:cubicBezTo>
                      <a:pt x="575" y="520"/>
                      <a:pt x="572" y="519"/>
                      <a:pt x="572" y="518"/>
                    </a:cubicBezTo>
                    <a:cubicBezTo>
                      <a:pt x="570" y="516"/>
                      <a:pt x="568" y="515"/>
                      <a:pt x="566" y="513"/>
                    </a:cubicBezTo>
                    <a:moveTo>
                      <a:pt x="589" y="512"/>
                    </a:moveTo>
                    <a:cubicBezTo>
                      <a:pt x="588" y="512"/>
                      <a:pt x="587" y="512"/>
                      <a:pt x="586" y="513"/>
                    </a:cubicBezTo>
                    <a:cubicBezTo>
                      <a:pt x="589" y="516"/>
                      <a:pt x="592" y="518"/>
                      <a:pt x="595" y="520"/>
                    </a:cubicBezTo>
                    <a:cubicBezTo>
                      <a:pt x="595" y="519"/>
                      <a:pt x="594" y="519"/>
                      <a:pt x="595" y="517"/>
                    </a:cubicBezTo>
                    <a:cubicBezTo>
                      <a:pt x="596" y="518"/>
                      <a:pt x="598" y="519"/>
                      <a:pt x="599" y="519"/>
                    </a:cubicBezTo>
                    <a:cubicBezTo>
                      <a:pt x="599" y="519"/>
                      <a:pt x="599" y="519"/>
                      <a:pt x="600" y="519"/>
                    </a:cubicBezTo>
                    <a:cubicBezTo>
                      <a:pt x="598" y="517"/>
                      <a:pt x="597" y="516"/>
                      <a:pt x="597" y="514"/>
                    </a:cubicBezTo>
                    <a:cubicBezTo>
                      <a:pt x="596" y="514"/>
                      <a:pt x="596" y="514"/>
                      <a:pt x="596" y="514"/>
                    </a:cubicBezTo>
                    <a:cubicBezTo>
                      <a:pt x="595" y="514"/>
                      <a:pt x="594" y="514"/>
                      <a:pt x="593" y="513"/>
                    </a:cubicBezTo>
                    <a:cubicBezTo>
                      <a:pt x="592" y="512"/>
                      <a:pt x="590" y="512"/>
                      <a:pt x="589" y="512"/>
                    </a:cubicBezTo>
                    <a:moveTo>
                      <a:pt x="611" y="510"/>
                    </a:moveTo>
                    <a:cubicBezTo>
                      <a:pt x="610" y="510"/>
                      <a:pt x="610" y="510"/>
                      <a:pt x="609" y="510"/>
                    </a:cubicBezTo>
                    <a:cubicBezTo>
                      <a:pt x="612" y="512"/>
                      <a:pt x="612" y="516"/>
                      <a:pt x="615" y="516"/>
                    </a:cubicBezTo>
                    <a:cubicBezTo>
                      <a:pt x="615" y="516"/>
                      <a:pt x="616" y="516"/>
                      <a:pt x="616" y="515"/>
                    </a:cubicBezTo>
                    <a:cubicBezTo>
                      <a:pt x="615" y="514"/>
                      <a:pt x="614" y="510"/>
                      <a:pt x="611" y="510"/>
                    </a:cubicBezTo>
                    <a:moveTo>
                      <a:pt x="519" y="510"/>
                    </a:moveTo>
                    <a:cubicBezTo>
                      <a:pt x="520" y="511"/>
                      <a:pt x="521" y="512"/>
                      <a:pt x="522" y="513"/>
                    </a:cubicBezTo>
                    <a:cubicBezTo>
                      <a:pt x="521" y="512"/>
                      <a:pt x="520" y="511"/>
                      <a:pt x="519" y="510"/>
                    </a:cubicBezTo>
                    <a:moveTo>
                      <a:pt x="550" y="509"/>
                    </a:moveTo>
                    <a:cubicBezTo>
                      <a:pt x="550" y="509"/>
                      <a:pt x="550" y="510"/>
                      <a:pt x="551" y="510"/>
                    </a:cubicBezTo>
                    <a:cubicBezTo>
                      <a:pt x="551" y="510"/>
                      <a:pt x="552" y="510"/>
                      <a:pt x="552" y="510"/>
                    </a:cubicBezTo>
                    <a:cubicBezTo>
                      <a:pt x="551" y="510"/>
                      <a:pt x="551" y="509"/>
                      <a:pt x="550" y="509"/>
                    </a:cubicBezTo>
                    <a:moveTo>
                      <a:pt x="609" y="506"/>
                    </a:moveTo>
                    <a:cubicBezTo>
                      <a:pt x="608" y="507"/>
                      <a:pt x="608" y="507"/>
                      <a:pt x="607" y="508"/>
                    </a:cubicBezTo>
                    <a:cubicBezTo>
                      <a:pt x="608" y="508"/>
                      <a:pt x="608" y="509"/>
                      <a:pt x="609" y="509"/>
                    </a:cubicBezTo>
                    <a:cubicBezTo>
                      <a:pt x="609" y="509"/>
                      <a:pt x="610" y="508"/>
                      <a:pt x="610" y="508"/>
                    </a:cubicBezTo>
                    <a:cubicBezTo>
                      <a:pt x="610" y="507"/>
                      <a:pt x="609" y="507"/>
                      <a:pt x="609" y="506"/>
                    </a:cubicBezTo>
                    <a:moveTo>
                      <a:pt x="555" y="505"/>
                    </a:moveTo>
                    <a:cubicBezTo>
                      <a:pt x="555" y="506"/>
                      <a:pt x="556" y="508"/>
                      <a:pt x="557" y="509"/>
                    </a:cubicBezTo>
                    <a:cubicBezTo>
                      <a:pt x="558" y="509"/>
                      <a:pt x="558" y="509"/>
                      <a:pt x="558" y="509"/>
                    </a:cubicBezTo>
                    <a:cubicBezTo>
                      <a:pt x="557" y="507"/>
                      <a:pt x="556" y="506"/>
                      <a:pt x="555" y="505"/>
                    </a:cubicBezTo>
                    <a:moveTo>
                      <a:pt x="585" y="501"/>
                    </a:moveTo>
                    <a:cubicBezTo>
                      <a:pt x="585" y="502"/>
                      <a:pt x="585" y="503"/>
                      <a:pt x="585" y="504"/>
                    </a:cubicBezTo>
                    <a:cubicBezTo>
                      <a:pt x="585" y="504"/>
                      <a:pt x="585" y="504"/>
                      <a:pt x="585" y="504"/>
                    </a:cubicBezTo>
                    <a:cubicBezTo>
                      <a:pt x="586" y="504"/>
                      <a:pt x="586" y="504"/>
                      <a:pt x="586" y="504"/>
                    </a:cubicBezTo>
                    <a:cubicBezTo>
                      <a:pt x="586" y="503"/>
                      <a:pt x="585" y="502"/>
                      <a:pt x="585" y="501"/>
                    </a:cubicBezTo>
                    <a:moveTo>
                      <a:pt x="580" y="499"/>
                    </a:moveTo>
                    <a:cubicBezTo>
                      <a:pt x="579" y="499"/>
                      <a:pt x="579" y="499"/>
                      <a:pt x="579" y="499"/>
                    </a:cubicBezTo>
                    <a:cubicBezTo>
                      <a:pt x="580" y="499"/>
                      <a:pt x="581" y="500"/>
                      <a:pt x="581" y="501"/>
                    </a:cubicBezTo>
                    <a:cubicBezTo>
                      <a:pt x="582" y="500"/>
                      <a:pt x="582" y="500"/>
                      <a:pt x="581" y="499"/>
                    </a:cubicBezTo>
                    <a:cubicBezTo>
                      <a:pt x="581" y="499"/>
                      <a:pt x="580" y="499"/>
                      <a:pt x="580" y="499"/>
                    </a:cubicBezTo>
                    <a:moveTo>
                      <a:pt x="570" y="493"/>
                    </a:moveTo>
                    <a:cubicBezTo>
                      <a:pt x="569" y="494"/>
                      <a:pt x="569" y="495"/>
                      <a:pt x="571" y="496"/>
                    </a:cubicBezTo>
                    <a:cubicBezTo>
                      <a:pt x="571" y="496"/>
                      <a:pt x="572" y="495"/>
                      <a:pt x="572" y="495"/>
                    </a:cubicBezTo>
                    <a:cubicBezTo>
                      <a:pt x="572" y="494"/>
                      <a:pt x="571" y="493"/>
                      <a:pt x="570" y="493"/>
                    </a:cubicBezTo>
                    <a:moveTo>
                      <a:pt x="590" y="490"/>
                    </a:moveTo>
                    <a:cubicBezTo>
                      <a:pt x="590" y="490"/>
                      <a:pt x="589" y="490"/>
                      <a:pt x="589" y="490"/>
                    </a:cubicBezTo>
                    <a:cubicBezTo>
                      <a:pt x="590" y="491"/>
                      <a:pt x="589" y="491"/>
                      <a:pt x="587" y="492"/>
                    </a:cubicBezTo>
                    <a:cubicBezTo>
                      <a:pt x="590" y="493"/>
                      <a:pt x="591" y="495"/>
                      <a:pt x="588" y="497"/>
                    </a:cubicBezTo>
                    <a:cubicBezTo>
                      <a:pt x="589" y="498"/>
                      <a:pt x="591" y="499"/>
                      <a:pt x="592" y="501"/>
                    </a:cubicBezTo>
                    <a:cubicBezTo>
                      <a:pt x="593" y="500"/>
                      <a:pt x="593" y="499"/>
                      <a:pt x="593" y="498"/>
                    </a:cubicBezTo>
                    <a:cubicBezTo>
                      <a:pt x="594" y="498"/>
                      <a:pt x="595" y="499"/>
                      <a:pt x="595" y="499"/>
                    </a:cubicBezTo>
                    <a:cubicBezTo>
                      <a:pt x="595" y="499"/>
                      <a:pt x="596" y="498"/>
                      <a:pt x="596" y="498"/>
                    </a:cubicBezTo>
                    <a:cubicBezTo>
                      <a:pt x="595" y="496"/>
                      <a:pt x="594" y="490"/>
                      <a:pt x="590" y="490"/>
                    </a:cubicBezTo>
                    <a:moveTo>
                      <a:pt x="558" y="487"/>
                    </a:moveTo>
                    <a:cubicBezTo>
                      <a:pt x="558" y="487"/>
                      <a:pt x="557" y="487"/>
                      <a:pt x="557" y="487"/>
                    </a:cubicBezTo>
                    <a:cubicBezTo>
                      <a:pt x="558" y="489"/>
                      <a:pt x="564" y="492"/>
                      <a:pt x="563" y="494"/>
                    </a:cubicBezTo>
                    <a:cubicBezTo>
                      <a:pt x="559" y="492"/>
                      <a:pt x="558" y="491"/>
                      <a:pt x="557" y="491"/>
                    </a:cubicBezTo>
                    <a:cubicBezTo>
                      <a:pt x="557" y="491"/>
                      <a:pt x="557" y="492"/>
                      <a:pt x="558" y="493"/>
                    </a:cubicBezTo>
                    <a:cubicBezTo>
                      <a:pt x="559" y="494"/>
                      <a:pt x="560" y="495"/>
                      <a:pt x="561" y="496"/>
                    </a:cubicBezTo>
                    <a:cubicBezTo>
                      <a:pt x="561" y="496"/>
                      <a:pt x="561" y="496"/>
                      <a:pt x="561" y="496"/>
                    </a:cubicBezTo>
                    <a:cubicBezTo>
                      <a:pt x="564" y="499"/>
                      <a:pt x="569" y="503"/>
                      <a:pt x="571" y="503"/>
                    </a:cubicBezTo>
                    <a:cubicBezTo>
                      <a:pt x="571" y="503"/>
                      <a:pt x="571" y="503"/>
                      <a:pt x="571" y="502"/>
                    </a:cubicBezTo>
                    <a:cubicBezTo>
                      <a:pt x="568" y="500"/>
                      <a:pt x="571" y="502"/>
                      <a:pt x="572" y="499"/>
                    </a:cubicBezTo>
                    <a:cubicBezTo>
                      <a:pt x="570" y="499"/>
                      <a:pt x="564" y="493"/>
                      <a:pt x="568" y="492"/>
                    </a:cubicBezTo>
                    <a:cubicBezTo>
                      <a:pt x="565" y="490"/>
                      <a:pt x="562" y="487"/>
                      <a:pt x="558" y="487"/>
                    </a:cubicBezTo>
                    <a:moveTo>
                      <a:pt x="558" y="479"/>
                    </a:moveTo>
                    <a:cubicBezTo>
                      <a:pt x="558" y="480"/>
                      <a:pt x="559" y="480"/>
                      <a:pt x="559" y="481"/>
                    </a:cubicBezTo>
                    <a:cubicBezTo>
                      <a:pt x="561" y="482"/>
                      <a:pt x="560" y="484"/>
                      <a:pt x="561" y="485"/>
                    </a:cubicBezTo>
                    <a:cubicBezTo>
                      <a:pt x="564" y="489"/>
                      <a:pt x="570" y="490"/>
                      <a:pt x="573" y="494"/>
                    </a:cubicBezTo>
                    <a:cubicBezTo>
                      <a:pt x="573" y="491"/>
                      <a:pt x="572" y="489"/>
                      <a:pt x="570" y="486"/>
                    </a:cubicBezTo>
                    <a:cubicBezTo>
                      <a:pt x="566" y="484"/>
                      <a:pt x="562" y="482"/>
                      <a:pt x="558" y="479"/>
                    </a:cubicBezTo>
                    <a:moveTo>
                      <a:pt x="493" y="474"/>
                    </a:moveTo>
                    <a:cubicBezTo>
                      <a:pt x="492" y="474"/>
                      <a:pt x="492" y="475"/>
                      <a:pt x="491" y="475"/>
                    </a:cubicBezTo>
                    <a:cubicBezTo>
                      <a:pt x="492" y="476"/>
                      <a:pt x="492" y="476"/>
                      <a:pt x="493" y="477"/>
                    </a:cubicBezTo>
                    <a:cubicBezTo>
                      <a:pt x="493" y="476"/>
                      <a:pt x="494" y="476"/>
                      <a:pt x="494" y="475"/>
                    </a:cubicBezTo>
                    <a:cubicBezTo>
                      <a:pt x="494" y="475"/>
                      <a:pt x="493" y="474"/>
                      <a:pt x="493" y="474"/>
                    </a:cubicBezTo>
                    <a:moveTo>
                      <a:pt x="490" y="472"/>
                    </a:moveTo>
                    <a:cubicBezTo>
                      <a:pt x="490" y="472"/>
                      <a:pt x="489" y="473"/>
                      <a:pt x="489" y="473"/>
                    </a:cubicBezTo>
                    <a:cubicBezTo>
                      <a:pt x="489" y="474"/>
                      <a:pt x="490" y="474"/>
                      <a:pt x="490" y="475"/>
                    </a:cubicBezTo>
                    <a:cubicBezTo>
                      <a:pt x="491" y="474"/>
                      <a:pt x="491" y="474"/>
                      <a:pt x="492" y="473"/>
                    </a:cubicBezTo>
                    <a:cubicBezTo>
                      <a:pt x="491" y="473"/>
                      <a:pt x="491" y="472"/>
                      <a:pt x="490" y="472"/>
                    </a:cubicBezTo>
                    <a:moveTo>
                      <a:pt x="531" y="465"/>
                    </a:moveTo>
                    <a:cubicBezTo>
                      <a:pt x="530" y="465"/>
                      <a:pt x="530" y="465"/>
                      <a:pt x="529" y="465"/>
                    </a:cubicBezTo>
                    <a:cubicBezTo>
                      <a:pt x="530" y="465"/>
                      <a:pt x="530" y="466"/>
                      <a:pt x="531" y="467"/>
                    </a:cubicBezTo>
                    <a:cubicBezTo>
                      <a:pt x="532" y="467"/>
                      <a:pt x="532" y="467"/>
                      <a:pt x="532" y="467"/>
                    </a:cubicBezTo>
                    <a:cubicBezTo>
                      <a:pt x="534" y="468"/>
                      <a:pt x="534" y="469"/>
                      <a:pt x="534" y="470"/>
                    </a:cubicBezTo>
                    <a:cubicBezTo>
                      <a:pt x="538" y="473"/>
                      <a:pt x="542" y="476"/>
                      <a:pt x="545" y="476"/>
                    </a:cubicBezTo>
                    <a:cubicBezTo>
                      <a:pt x="546" y="476"/>
                      <a:pt x="546" y="476"/>
                      <a:pt x="547" y="476"/>
                    </a:cubicBezTo>
                    <a:cubicBezTo>
                      <a:pt x="541" y="471"/>
                      <a:pt x="536" y="465"/>
                      <a:pt x="531" y="465"/>
                    </a:cubicBezTo>
                    <a:moveTo>
                      <a:pt x="470" y="464"/>
                    </a:moveTo>
                    <a:cubicBezTo>
                      <a:pt x="470" y="464"/>
                      <a:pt x="470" y="464"/>
                      <a:pt x="469" y="464"/>
                    </a:cubicBezTo>
                    <a:cubicBezTo>
                      <a:pt x="471" y="465"/>
                      <a:pt x="472" y="468"/>
                      <a:pt x="474" y="468"/>
                    </a:cubicBezTo>
                    <a:cubicBezTo>
                      <a:pt x="474" y="468"/>
                      <a:pt x="475" y="468"/>
                      <a:pt x="475" y="467"/>
                    </a:cubicBezTo>
                    <a:cubicBezTo>
                      <a:pt x="474" y="466"/>
                      <a:pt x="472" y="464"/>
                      <a:pt x="470" y="464"/>
                    </a:cubicBezTo>
                    <a:moveTo>
                      <a:pt x="579" y="458"/>
                    </a:moveTo>
                    <a:cubicBezTo>
                      <a:pt x="580" y="460"/>
                      <a:pt x="581" y="461"/>
                      <a:pt x="581" y="463"/>
                    </a:cubicBezTo>
                    <a:cubicBezTo>
                      <a:pt x="582" y="463"/>
                      <a:pt x="583" y="463"/>
                      <a:pt x="583" y="463"/>
                    </a:cubicBezTo>
                    <a:cubicBezTo>
                      <a:pt x="583" y="463"/>
                      <a:pt x="584" y="463"/>
                      <a:pt x="584" y="463"/>
                    </a:cubicBezTo>
                    <a:cubicBezTo>
                      <a:pt x="582" y="461"/>
                      <a:pt x="581" y="460"/>
                      <a:pt x="579" y="458"/>
                    </a:cubicBezTo>
                    <a:moveTo>
                      <a:pt x="463" y="457"/>
                    </a:moveTo>
                    <a:cubicBezTo>
                      <a:pt x="463" y="457"/>
                      <a:pt x="462" y="458"/>
                      <a:pt x="462" y="458"/>
                    </a:cubicBezTo>
                    <a:cubicBezTo>
                      <a:pt x="464" y="458"/>
                      <a:pt x="465" y="462"/>
                      <a:pt x="467" y="462"/>
                    </a:cubicBezTo>
                    <a:cubicBezTo>
                      <a:pt x="467" y="462"/>
                      <a:pt x="467" y="462"/>
                      <a:pt x="468" y="461"/>
                    </a:cubicBezTo>
                    <a:cubicBezTo>
                      <a:pt x="466" y="461"/>
                      <a:pt x="464" y="457"/>
                      <a:pt x="463" y="457"/>
                    </a:cubicBezTo>
                    <a:moveTo>
                      <a:pt x="650" y="522"/>
                    </a:moveTo>
                    <a:cubicBezTo>
                      <a:pt x="649" y="522"/>
                      <a:pt x="648" y="520"/>
                      <a:pt x="648" y="519"/>
                    </a:cubicBezTo>
                    <a:cubicBezTo>
                      <a:pt x="648" y="519"/>
                      <a:pt x="649" y="519"/>
                      <a:pt x="649" y="519"/>
                    </a:cubicBezTo>
                    <a:cubicBezTo>
                      <a:pt x="650" y="519"/>
                      <a:pt x="651" y="521"/>
                      <a:pt x="651" y="522"/>
                    </a:cubicBezTo>
                    <a:cubicBezTo>
                      <a:pt x="651" y="522"/>
                      <a:pt x="650" y="522"/>
                      <a:pt x="650" y="522"/>
                    </a:cubicBezTo>
                    <a:moveTo>
                      <a:pt x="652" y="531"/>
                    </a:moveTo>
                    <a:cubicBezTo>
                      <a:pt x="652" y="531"/>
                      <a:pt x="639" y="521"/>
                      <a:pt x="637" y="518"/>
                    </a:cubicBezTo>
                    <a:cubicBezTo>
                      <a:pt x="638" y="518"/>
                      <a:pt x="638" y="518"/>
                      <a:pt x="638" y="518"/>
                    </a:cubicBezTo>
                    <a:cubicBezTo>
                      <a:pt x="643" y="518"/>
                      <a:pt x="649" y="528"/>
                      <a:pt x="652" y="531"/>
                    </a:cubicBezTo>
                    <a:cubicBezTo>
                      <a:pt x="652" y="531"/>
                      <a:pt x="652" y="531"/>
                      <a:pt x="652" y="531"/>
                    </a:cubicBezTo>
                    <a:moveTo>
                      <a:pt x="644" y="519"/>
                    </a:moveTo>
                    <a:cubicBezTo>
                      <a:pt x="644" y="519"/>
                      <a:pt x="643" y="518"/>
                      <a:pt x="642" y="516"/>
                    </a:cubicBezTo>
                    <a:cubicBezTo>
                      <a:pt x="642" y="516"/>
                      <a:pt x="642" y="516"/>
                      <a:pt x="642" y="516"/>
                    </a:cubicBezTo>
                    <a:cubicBezTo>
                      <a:pt x="644" y="516"/>
                      <a:pt x="644" y="517"/>
                      <a:pt x="645" y="517"/>
                    </a:cubicBezTo>
                    <a:cubicBezTo>
                      <a:pt x="645" y="518"/>
                      <a:pt x="645" y="519"/>
                      <a:pt x="644" y="519"/>
                    </a:cubicBezTo>
                    <a:moveTo>
                      <a:pt x="662" y="530"/>
                    </a:moveTo>
                    <a:cubicBezTo>
                      <a:pt x="655" y="530"/>
                      <a:pt x="652" y="520"/>
                      <a:pt x="649" y="514"/>
                    </a:cubicBezTo>
                    <a:cubicBezTo>
                      <a:pt x="653" y="516"/>
                      <a:pt x="656" y="525"/>
                      <a:pt x="662" y="530"/>
                    </a:cubicBezTo>
                    <a:cubicBezTo>
                      <a:pt x="662" y="530"/>
                      <a:pt x="662" y="530"/>
                      <a:pt x="662" y="530"/>
                    </a:cubicBezTo>
                    <a:moveTo>
                      <a:pt x="605" y="487"/>
                    </a:moveTo>
                    <a:cubicBezTo>
                      <a:pt x="602" y="486"/>
                      <a:pt x="598" y="482"/>
                      <a:pt x="596" y="480"/>
                    </a:cubicBezTo>
                    <a:cubicBezTo>
                      <a:pt x="594" y="478"/>
                      <a:pt x="594" y="477"/>
                      <a:pt x="594" y="477"/>
                    </a:cubicBezTo>
                    <a:cubicBezTo>
                      <a:pt x="594" y="477"/>
                      <a:pt x="596" y="479"/>
                      <a:pt x="598" y="480"/>
                    </a:cubicBezTo>
                    <a:cubicBezTo>
                      <a:pt x="600" y="482"/>
                      <a:pt x="607" y="484"/>
                      <a:pt x="605" y="487"/>
                    </a:cubicBezTo>
                    <a:moveTo>
                      <a:pt x="576" y="481"/>
                    </a:moveTo>
                    <a:cubicBezTo>
                      <a:pt x="575" y="481"/>
                      <a:pt x="573" y="479"/>
                      <a:pt x="571" y="478"/>
                    </a:cubicBezTo>
                    <a:cubicBezTo>
                      <a:pt x="572" y="477"/>
                      <a:pt x="572" y="477"/>
                      <a:pt x="573" y="477"/>
                    </a:cubicBezTo>
                    <a:cubicBezTo>
                      <a:pt x="574" y="477"/>
                      <a:pt x="574" y="478"/>
                      <a:pt x="575" y="478"/>
                    </a:cubicBezTo>
                    <a:cubicBezTo>
                      <a:pt x="575" y="479"/>
                      <a:pt x="576" y="480"/>
                      <a:pt x="576" y="480"/>
                    </a:cubicBezTo>
                    <a:cubicBezTo>
                      <a:pt x="576" y="480"/>
                      <a:pt x="577" y="480"/>
                      <a:pt x="577" y="480"/>
                    </a:cubicBezTo>
                    <a:cubicBezTo>
                      <a:pt x="577" y="481"/>
                      <a:pt x="576" y="481"/>
                      <a:pt x="576" y="481"/>
                    </a:cubicBezTo>
                    <a:moveTo>
                      <a:pt x="551" y="447"/>
                    </a:moveTo>
                    <a:cubicBezTo>
                      <a:pt x="548" y="449"/>
                      <a:pt x="554" y="451"/>
                      <a:pt x="555" y="453"/>
                    </a:cubicBezTo>
                    <a:cubicBezTo>
                      <a:pt x="555" y="456"/>
                      <a:pt x="553" y="459"/>
                      <a:pt x="554" y="462"/>
                    </a:cubicBezTo>
                    <a:cubicBezTo>
                      <a:pt x="552" y="461"/>
                      <a:pt x="548" y="458"/>
                      <a:pt x="546" y="455"/>
                    </a:cubicBezTo>
                    <a:cubicBezTo>
                      <a:pt x="545" y="456"/>
                      <a:pt x="545" y="456"/>
                      <a:pt x="545" y="456"/>
                    </a:cubicBezTo>
                    <a:cubicBezTo>
                      <a:pt x="548" y="459"/>
                      <a:pt x="552" y="461"/>
                      <a:pt x="554" y="464"/>
                    </a:cubicBezTo>
                    <a:cubicBezTo>
                      <a:pt x="554" y="465"/>
                      <a:pt x="554" y="465"/>
                      <a:pt x="554" y="465"/>
                    </a:cubicBezTo>
                    <a:cubicBezTo>
                      <a:pt x="556" y="466"/>
                      <a:pt x="555" y="467"/>
                      <a:pt x="555" y="468"/>
                    </a:cubicBezTo>
                    <a:cubicBezTo>
                      <a:pt x="555" y="468"/>
                      <a:pt x="555" y="468"/>
                      <a:pt x="556" y="468"/>
                    </a:cubicBezTo>
                    <a:cubicBezTo>
                      <a:pt x="557" y="468"/>
                      <a:pt x="558" y="468"/>
                      <a:pt x="558" y="468"/>
                    </a:cubicBezTo>
                    <a:cubicBezTo>
                      <a:pt x="559" y="468"/>
                      <a:pt x="560" y="468"/>
                      <a:pt x="560" y="467"/>
                    </a:cubicBezTo>
                    <a:cubicBezTo>
                      <a:pt x="559" y="466"/>
                      <a:pt x="557" y="464"/>
                      <a:pt x="556" y="463"/>
                    </a:cubicBezTo>
                    <a:cubicBezTo>
                      <a:pt x="557" y="462"/>
                      <a:pt x="557" y="462"/>
                      <a:pt x="557" y="461"/>
                    </a:cubicBezTo>
                    <a:cubicBezTo>
                      <a:pt x="557" y="461"/>
                      <a:pt x="557" y="461"/>
                      <a:pt x="557" y="461"/>
                    </a:cubicBezTo>
                    <a:cubicBezTo>
                      <a:pt x="560" y="461"/>
                      <a:pt x="562" y="466"/>
                      <a:pt x="565" y="466"/>
                    </a:cubicBezTo>
                    <a:cubicBezTo>
                      <a:pt x="564" y="466"/>
                      <a:pt x="563" y="466"/>
                      <a:pt x="562" y="467"/>
                    </a:cubicBezTo>
                    <a:cubicBezTo>
                      <a:pt x="563" y="468"/>
                      <a:pt x="563" y="468"/>
                      <a:pt x="563" y="468"/>
                    </a:cubicBezTo>
                    <a:cubicBezTo>
                      <a:pt x="563" y="468"/>
                      <a:pt x="564" y="468"/>
                      <a:pt x="564" y="468"/>
                    </a:cubicBezTo>
                    <a:cubicBezTo>
                      <a:pt x="565" y="468"/>
                      <a:pt x="565" y="468"/>
                      <a:pt x="566" y="468"/>
                    </a:cubicBezTo>
                    <a:cubicBezTo>
                      <a:pt x="566" y="468"/>
                      <a:pt x="567" y="468"/>
                      <a:pt x="567" y="468"/>
                    </a:cubicBezTo>
                    <a:cubicBezTo>
                      <a:pt x="568" y="468"/>
                      <a:pt x="569" y="468"/>
                      <a:pt x="569" y="470"/>
                    </a:cubicBezTo>
                    <a:cubicBezTo>
                      <a:pt x="569" y="470"/>
                      <a:pt x="568" y="470"/>
                      <a:pt x="568" y="470"/>
                    </a:cubicBezTo>
                    <a:cubicBezTo>
                      <a:pt x="568" y="470"/>
                      <a:pt x="567" y="469"/>
                      <a:pt x="567" y="469"/>
                    </a:cubicBezTo>
                    <a:cubicBezTo>
                      <a:pt x="566" y="470"/>
                      <a:pt x="566" y="471"/>
                      <a:pt x="567" y="472"/>
                    </a:cubicBezTo>
                    <a:cubicBezTo>
                      <a:pt x="566" y="472"/>
                      <a:pt x="566" y="472"/>
                      <a:pt x="566" y="472"/>
                    </a:cubicBezTo>
                    <a:cubicBezTo>
                      <a:pt x="569" y="477"/>
                      <a:pt x="572" y="482"/>
                      <a:pt x="577" y="484"/>
                    </a:cubicBezTo>
                    <a:cubicBezTo>
                      <a:pt x="577" y="480"/>
                      <a:pt x="581" y="477"/>
                      <a:pt x="577" y="475"/>
                    </a:cubicBezTo>
                    <a:cubicBezTo>
                      <a:pt x="578" y="474"/>
                      <a:pt x="582" y="474"/>
                      <a:pt x="579" y="472"/>
                    </a:cubicBezTo>
                    <a:cubicBezTo>
                      <a:pt x="593" y="477"/>
                      <a:pt x="605" y="499"/>
                      <a:pt x="617" y="508"/>
                    </a:cubicBezTo>
                    <a:cubicBezTo>
                      <a:pt x="620" y="507"/>
                      <a:pt x="617" y="505"/>
                      <a:pt x="615" y="504"/>
                    </a:cubicBezTo>
                    <a:cubicBezTo>
                      <a:pt x="615" y="504"/>
                      <a:pt x="616" y="504"/>
                      <a:pt x="616" y="504"/>
                    </a:cubicBezTo>
                    <a:cubicBezTo>
                      <a:pt x="619" y="504"/>
                      <a:pt x="622" y="509"/>
                      <a:pt x="624" y="511"/>
                    </a:cubicBezTo>
                    <a:cubicBezTo>
                      <a:pt x="625" y="510"/>
                      <a:pt x="617" y="503"/>
                      <a:pt x="618" y="503"/>
                    </a:cubicBezTo>
                    <a:cubicBezTo>
                      <a:pt x="618" y="503"/>
                      <a:pt x="618" y="503"/>
                      <a:pt x="620" y="504"/>
                    </a:cubicBezTo>
                    <a:cubicBezTo>
                      <a:pt x="623" y="508"/>
                      <a:pt x="630" y="512"/>
                      <a:pt x="631" y="516"/>
                    </a:cubicBezTo>
                    <a:cubicBezTo>
                      <a:pt x="628" y="514"/>
                      <a:pt x="626" y="512"/>
                      <a:pt x="621" y="511"/>
                    </a:cubicBezTo>
                    <a:cubicBezTo>
                      <a:pt x="621" y="515"/>
                      <a:pt x="627" y="518"/>
                      <a:pt x="625" y="521"/>
                    </a:cubicBezTo>
                    <a:cubicBezTo>
                      <a:pt x="626" y="521"/>
                      <a:pt x="626" y="521"/>
                      <a:pt x="626" y="521"/>
                    </a:cubicBezTo>
                    <a:cubicBezTo>
                      <a:pt x="626" y="521"/>
                      <a:pt x="626" y="521"/>
                      <a:pt x="626" y="521"/>
                    </a:cubicBezTo>
                    <a:cubicBezTo>
                      <a:pt x="626" y="521"/>
                      <a:pt x="626" y="521"/>
                      <a:pt x="626" y="521"/>
                    </a:cubicBezTo>
                    <a:cubicBezTo>
                      <a:pt x="630" y="521"/>
                      <a:pt x="633" y="523"/>
                      <a:pt x="636" y="524"/>
                    </a:cubicBezTo>
                    <a:cubicBezTo>
                      <a:pt x="636" y="524"/>
                      <a:pt x="636" y="523"/>
                      <a:pt x="636" y="523"/>
                    </a:cubicBezTo>
                    <a:cubicBezTo>
                      <a:pt x="639" y="524"/>
                      <a:pt x="642" y="526"/>
                      <a:pt x="645" y="527"/>
                    </a:cubicBezTo>
                    <a:cubicBezTo>
                      <a:pt x="644" y="527"/>
                      <a:pt x="643" y="528"/>
                      <a:pt x="642" y="528"/>
                    </a:cubicBezTo>
                    <a:cubicBezTo>
                      <a:pt x="649" y="534"/>
                      <a:pt x="654" y="541"/>
                      <a:pt x="659" y="546"/>
                    </a:cubicBezTo>
                    <a:cubicBezTo>
                      <a:pt x="659" y="545"/>
                      <a:pt x="659" y="544"/>
                      <a:pt x="659" y="543"/>
                    </a:cubicBezTo>
                    <a:cubicBezTo>
                      <a:pt x="657" y="541"/>
                      <a:pt x="655" y="538"/>
                      <a:pt x="653" y="537"/>
                    </a:cubicBezTo>
                    <a:cubicBezTo>
                      <a:pt x="655" y="537"/>
                      <a:pt x="657" y="539"/>
                      <a:pt x="659" y="542"/>
                    </a:cubicBezTo>
                    <a:cubicBezTo>
                      <a:pt x="661" y="542"/>
                      <a:pt x="662" y="543"/>
                      <a:pt x="663" y="544"/>
                    </a:cubicBezTo>
                    <a:cubicBezTo>
                      <a:pt x="663" y="543"/>
                      <a:pt x="663" y="543"/>
                      <a:pt x="663" y="542"/>
                    </a:cubicBezTo>
                    <a:cubicBezTo>
                      <a:pt x="664" y="543"/>
                      <a:pt x="666" y="545"/>
                      <a:pt x="668" y="546"/>
                    </a:cubicBezTo>
                    <a:cubicBezTo>
                      <a:pt x="668" y="546"/>
                      <a:pt x="669" y="547"/>
                      <a:pt x="670" y="547"/>
                    </a:cubicBezTo>
                    <a:cubicBezTo>
                      <a:pt x="669" y="546"/>
                      <a:pt x="669" y="546"/>
                      <a:pt x="669" y="546"/>
                    </a:cubicBezTo>
                    <a:cubicBezTo>
                      <a:pt x="671" y="548"/>
                      <a:pt x="673" y="550"/>
                      <a:pt x="675" y="552"/>
                    </a:cubicBezTo>
                    <a:cubicBezTo>
                      <a:pt x="677" y="554"/>
                      <a:pt x="680" y="556"/>
                      <a:pt x="682" y="559"/>
                    </a:cubicBezTo>
                    <a:cubicBezTo>
                      <a:pt x="684" y="560"/>
                      <a:pt x="685" y="561"/>
                      <a:pt x="687" y="563"/>
                    </a:cubicBezTo>
                    <a:cubicBezTo>
                      <a:pt x="686" y="564"/>
                      <a:pt x="685" y="564"/>
                      <a:pt x="685" y="564"/>
                    </a:cubicBezTo>
                    <a:cubicBezTo>
                      <a:pt x="684" y="564"/>
                      <a:pt x="683" y="564"/>
                      <a:pt x="682" y="563"/>
                    </a:cubicBezTo>
                    <a:cubicBezTo>
                      <a:pt x="681" y="563"/>
                      <a:pt x="681" y="564"/>
                      <a:pt x="680" y="565"/>
                    </a:cubicBezTo>
                    <a:cubicBezTo>
                      <a:pt x="681" y="565"/>
                      <a:pt x="681" y="565"/>
                      <a:pt x="682" y="565"/>
                    </a:cubicBezTo>
                    <a:cubicBezTo>
                      <a:pt x="684" y="565"/>
                      <a:pt x="686" y="566"/>
                      <a:pt x="688" y="567"/>
                    </a:cubicBezTo>
                    <a:cubicBezTo>
                      <a:pt x="691" y="568"/>
                      <a:pt x="693" y="570"/>
                      <a:pt x="694" y="570"/>
                    </a:cubicBezTo>
                    <a:cubicBezTo>
                      <a:pt x="695" y="570"/>
                      <a:pt x="695" y="570"/>
                      <a:pt x="695" y="569"/>
                    </a:cubicBezTo>
                    <a:cubicBezTo>
                      <a:pt x="698" y="571"/>
                      <a:pt x="701" y="573"/>
                      <a:pt x="704" y="576"/>
                    </a:cubicBezTo>
                    <a:cubicBezTo>
                      <a:pt x="705" y="575"/>
                      <a:pt x="705" y="575"/>
                      <a:pt x="706" y="574"/>
                    </a:cubicBezTo>
                    <a:cubicBezTo>
                      <a:pt x="706" y="575"/>
                      <a:pt x="709" y="577"/>
                      <a:pt x="710" y="578"/>
                    </a:cubicBezTo>
                    <a:cubicBezTo>
                      <a:pt x="709" y="576"/>
                      <a:pt x="708" y="574"/>
                      <a:pt x="707" y="572"/>
                    </a:cubicBezTo>
                    <a:cubicBezTo>
                      <a:pt x="706" y="572"/>
                      <a:pt x="706" y="572"/>
                      <a:pt x="706" y="572"/>
                    </a:cubicBezTo>
                    <a:cubicBezTo>
                      <a:pt x="704" y="571"/>
                      <a:pt x="703" y="569"/>
                      <a:pt x="702" y="567"/>
                    </a:cubicBezTo>
                    <a:cubicBezTo>
                      <a:pt x="699" y="565"/>
                      <a:pt x="697" y="563"/>
                      <a:pt x="695" y="563"/>
                    </a:cubicBezTo>
                    <a:cubicBezTo>
                      <a:pt x="695" y="563"/>
                      <a:pt x="695" y="563"/>
                      <a:pt x="695" y="563"/>
                    </a:cubicBezTo>
                    <a:cubicBezTo>
                      <a:pt x="690" y="557"/>
                      <a:pt x="681" y="548"/>
                      <a:pt x="671" y="540"/>
                    </a:cubicBezTo>
                    <a:cubicBezTo>
                      <a:pt x="673" y="540"/>
                      <a:pt x="676" y="542"/>
                      <a:pt x="679" y="545"/>
                    </a:cubicBezTo>
                    <a:cubicBezTo>
                      <a:pt x="680" y="544"/>
                      <a:pt x="680" y="543"/>
                      <a:pt x="680" y="542"/>
                    </a:cubicBezTo>
                    <a:cubicBezTo>
                      <a:pt x="674" y="537"/>
                      <a:pt x="669" y="531"/>
                      <a:pt x="663" y="525"/>
                    </a:cubicBezTo>
                    <a:cubicBezTo>
                      <a:pt x="657" y="519"/>
                      <a:pt x="651" y="513"/>
                      <a:pt x="644" y="507"/>
                    </a:cubicBezTo>
                    <a:cubicBezTo>
                      <a:pt x="646" y="509"/>
                      <a:pt x="647" y="510"/>
                      <a:pt x="647" y="512"/>
                    </a:cubicBezTo>
                    <a:cubicBezTo>
                      <a:pt x="647" y="512"/>
                      <a:pt x="646" y="513"/>
                      <a:pt x="646" y="513"/>
                    </a:cubicBezTo>
                    <a:cubicBezTo>
                      <a:pt x="644" y="513"/>
                      <a:pt x="644" y="510"/>
                      <a:pt x="642" y="510"/>
                    </a:cubicBezTo>
                    <a:cubicBezTo>
                      <a:pt x="641" y="512"/>
                      <a:pt x="646" y="512"/>
                      <a:pt x="643" y="515"/>
                    </a:cubicBezTo>
                    <a:cubicBezTo>
                      <a:pt x="642" y="514"/>
                      <a:pt x="641" y="514"/>
                      <a:pt x="641" y="514"/>
                    </a:cubicBezTo>
                    <a:cubicBezTo>
                      <a:pt x="640" y="514"/>
                      <a:pt x="640" y="514"/>
                      <a:pt x="640" y="515"/>
                    </a:cubicBezTo>
                    <a:cubicBezTo>
                      <a:pt x="640" y="515"/>
                      <a:pt x="639" y="515"/>
                      <a:pt x="638" y="515"/>
                    </a:cubicBezTo>
                    <a:cubicBezTo>
                      <a:pt x="638" y="515"/>
                      <a:pt x="638" y="515"/>
                      <a:pt x="638" y="515"/>
                    </a:cubicBezTo>
                    <a:cubicBezTo>
                      <a:pt x="629" y="508"/>
                      <a:pt x="621" y="505"/>
                      <a:pt x="612" y="493"/>
                    </a:cubicBezTo>
                    <a:cubicBezTo>
                      <a:pt x="605" y="485"/>
                      <a:pt x="597" y="476"/>
                      <a:pt x="588" y="467"/>
                    </a:cubicBezTo>
                    <a:cubicBezTo>
                      <a:pt x="587" y="468"/>
                      <a:pt x="586" y="468"/>
                      <a:pt x="585" y="468"/>
                    </a:cubicBezTo>
                    <a:cubicBezTo>
                      <a:pt x="579" y="468"/>
                      <a:pt x="573" y="459"/>
                      <a:pt x="568" y="458"/>
                    </a:cubicBezTo>
                    <a:cubicBezTo>
                      <a:pt x="568" y="460"/>
                      <a:pt x="568" y="460"/>
                      <a:pt x="568" y="460"/>
                    </a:cubicBezTo>
                    <a:cubicBezTo>
                      <a:pt x="571" y="463"/>
                      <a:pt x="576" y="465"/>
                      <a:pt x="579" y="469"/>
                    </a:cubicBezTo>
                    <a:cubicBezTo>
                      <a:pt x="578" y="468"/>
                      <a:pt x="577" y="468"/>
                      <a:pt x="576" y="468"/>
                    </a:cubicBezTo>
                    <a:cubicBezTo>
                      <a:pt x="576" y="468"/>
                      <a:pt x="575" y="468"/>
                      <a:pt x="575" y="469"/>
                    </a:cubicBezTo>
                    <a:cubicBezTo>
                      <a:pt x="576" y="469"/>
                      <a:pt x="576" y="470"/>
                      <a:pt x="577" y="471"/>
                    </a:cubicBezTo>
                    <a:cubicBezTo>
                      <a:pt x="577" y="472"/>
                      <a:pt x="577" y="472"/>
                      <a:pt x="577" y="472"/>
                    </a:cubicBezTo>
                    <a:cubicBezTo>
                      <a:pt x="577" y="472"/>
                      <a:pt x="577" y="472"/>
                      <a:pt x="577" y="472"/>
                    </a:cubicBezTo>
                    <a:cubicBezTo>
                      <a:pt x="577" y="472"/>
                      <a:pt x="577" y="472"/>
                      <a:pt x="577" y="472"/>
                    </a:cubicBezTo>
                    <a:cubicBezTo>
                      <a:pt x="576" y="471"/>
                      <a:pt x="576" y="471"/>
                      <a:pt x="576" y="471"/>
                    </a:cubicBezTo>
                    <a:cubicBezTo>
                      <a:pt x="569" y="469"/>
                      <a:pt x="563" y="462"/>
                      <a:pt x="558" y="455"/>
                    </a:cubicBezTo>
                    <a:cubicBezTo>
                      <a:pt x="558" y="455"/>
                      <a:pt x="558" y="455"/>
                      <a:pt x="558" y="455"/>
                    </a:cubicBezTo>
                    <a:cubicBezTo>
                      <a:pt x="555" y="453"/>
                      <a:pt x="553" y="450"/>
                      <a:pt x="551" y="447"/>
                    </a:cubicBezTo>
                    <a:cubicBezTo>
                      <a:pt x="551" y="447"/>
                      <a:pt x="551" y="447"/>
                      <a:pt x="551" y="447"/>
                    </a:cubicBezTo>
                    <a:moveTo>
                      <a:pt x="448" y="443"/>
                    </a:moveTo>
                    <a:cubicBezTo>
                      <a:pt x="447" y="443"/>
                      <a:pt x="447" y="443"/>
                      <a:pt x="447" y="443"/>
                    </a:cubicBezTo>
                    <a:cubicBezTo>
                      <a:pt x="448" y="445"/>
                      <a:pt x="449" y="445"/>
                      <a:pt x="450" y="445"/>
                    </a:cubicBezTo>
                    <a:cubicBezTo>
                      <a:pt x="450" y="445"/>
                      <a:pt x="450" y="445"/>
                      <a:pt x="450" y="444"/>
                    </a:cubicBezTo>
                    <a:cubicBezTo>
                      <a:pt x="449" y="444"/>
                      <a:pt x="449" y="443"/>
                      <a:pt x="448" y="443"/>
                    </a:cubicBezTo>
                    <a:moveTo>
                      <a:pt x="535" y="439"/>
                    </a:moveTo>
                    <a:cubicBezTo>
                      <a:pt x="535" y="439"/>
                      <a:pt x="535" y="439"/>
                      <a:pt x="535" y="439"/>
                    </a:cubicBezTo>
                    <a:cubicBezTo>
                      <a:pt x="536" y="440"/>
                      <a:pt x="536" y="440"/>
                      <a:pt x="537" y="440"/>
                    </a:cubicBezTo>
                    <a:cubicBezTo>
                      <a:pt x="537" y="440"/>
                      <a:pt x="537" y="440"/>
                      <a:pt x="537" y="440"/>
                    </a:cubicBezTo>
                    <a:cubicBezTo>
                      <a:pt x="537" y="440"/>
                      <a:pt x="536" y="439"/>
                      <a:pt x="535" y="439"/>
                    </a:cubicBezTo>
                    <a:moveTo>
                      <a:pt x="443" y="436"/>
                    </a:moveTo>
                    <a:cubicBezTo>
                      <a:pt x="443" y="437"/>
                      <a:pt x="442" y="437"/>
                      <a:pt x="442" y="438"/>
                    </a:cubicBezTo>
                    <a:cubicBezTo>
                      <a:pt x="442" y="438"/>
                      <a:pt x="443" y="439"/>
                      <a:pt x="443" y="439"/>
                    </a:cubicBezTo>
                    <a:cubicBezTo>
                      <a:pt x="444" y="439"/>
                      <a:pt x="444" y="438"/>
                      <a:pt x="445" y="438"/>
                    </a:cubicBezTo>
                    <a:cubicBezTo>
                      <a:pt x="444" y="437"/>
                      <a:pt x="444" y="437"/>
                      <a:pt x="443" y="436"/>
                    </a:cubicBezTo>
                    <a:moveTo>
                      <a:pt x="500" y="436"/>
                    </a:moveTo>
                    <a:cubicBezTo>
                      <a:pt x="499" y="436"/>
                      <a:pt x="499" y="436"/>
                      <a:pt x="498" y="436"/>
                    </a:cubicBezTo>
                    <a:cubicBezTo>
                      <a:pt x="498" y="436"/>
                      <a:pt x="498" y="436"/>
                      <a:pt x="498" y="436"/>
                    </a:cubicBezTo>
                    <a:cubicBezTo>
                      <a:pt x="499" y="436"/>
                      <a:pt x="499" y="436"/>
                      <a:pt x="499" y="436"/>
                    </a:cubicBezTo>
                    <a:cubicBezTo>
                      <a:pt x="500" y="436"/>
                      <a:pt x="500" y="438"/>
                      <a:pt x="502" y="438"/>
                    </a:cubicBezTo>
                    <a:cubicBezTo>
                      <a:pt x="501" y="437"/>
                      <a:pt x="501" y="436"/>
                      <a:pt x="500" y="436"/>
                    </a:cubicBezTo>
                    <a:moveTo>
                      <a:pt x="510" y="423"/>
                    </a:moveTo>
                    <a:cubicBezTo>
                      <a:pt x="511" y="424"/>
                      <a:pt x="512" y="427"/>
                      <a:pt x="514" y="429"/>
                    </a:cubicBezTo>
                    <a:cubicBezTo>
                      <a:pt x="514" y="426"/>
                      <a:pt x="513" y="424"/>
                      <a:pt x="510" y="423"/>
                    </a:cubicBezTo>
                    <a:moveTo>
                      <a:pt x="531" y="422"/>
                    </a:moveTo>
                    <a:cubicBezTo>
                      <a:pt x="532" y="423"/>
                      <a:pt x="532" y="423"/>
                      <a:pt x="532" y="423"/>
                    </a:cubicBezTo>
                    <a:cubicBezTo>
                      <a:pt x="531" y="423"/>
                      <a:pt x="531" y="422"/>
                      <a:pt x="531" y="422"/>
                    </a:cubicBezTo>
                    <a:moveTo>
                      <a:pt x="500" y="420"/>
                    </a:moveTo>
                    <a:cubicBezTo>
                      <a:pt x="503" y="423"/>
                      <a:pt x="505" y="425"/>
                      <a:pt x="504" y="427"/>
                    </a:cubicBezTo>
                    <a:cubicBezTo>
                      <a:pt x="504" y="427"/>
                      <a:pt x="504" y="427"/>
                      <a:pt x="505" y="427"/>
                    </a:cubicBezTo>
                    <a:cubicBezTo>
                      <a:pt x="506" y="427"/>
                      <a:pt x="508" y="429"/>
                      <a:pt x="510" y="430"/>
                    </a:cubicBezTo>
                    <a:cubicBezTo>
                      <a:pt x="512" y="432"/>
                      <a:pt x="514" y="434"/>
                      <a:pt x="515" y="434"/>
                    </a:cubicBezTo>
                    <a:cubicBezTo>
                      <a:pt x="515" y="434"/>
                      <a:pt x="515" y="434"/>
                      <a:pt x="515" y="434"/>
                    </a:cubicBezTo>
                    <a:cubicBezTo>
                      <a:pt x="514" y="433"/>
                      <a:pt x="514" y="432"/>
                      <a:pt x="513" y="431"/>
                    </a:cubicBezTo>
                    <a:cubicBezTo>
                      <a:pt x="513" y="430"/>
                      <a:pt x="514" y="429"/>
                      <a:pt x="514" y="429"/>
                    </a:cubicBezTo>
                    <a:cubicBezTo>
                      <a:pt x="514" y="429"/>
                      <a:pt x="514" y="429"/>
                      <a:pt x="514" y="429"/>
                    </a:cubicBezTo>
                    <a:cubicBezTo>
                      <a:pt x="511" y="429"/>
                      <a:pt x="508" y="424"/>
                      <a:pt x="507" y="422"/>
                    </a:cubicBezTo>
                    <a:cubicBezTo>
                      <a:pt x="508" y="422"/>
                      <a:pt x="508" y="422"/>
                      <a:pt x="508" y="422"/>
                    </a:cubicBezTo>
                    <a:cubicBezTo>
                      <a:pt x="505" y="421"/>
                      <a:pt x="502" y="421"/>
                      <a:pt x="500" y="420"/>
                    </a:cubicBezTo>
                    <a:moveTo>
                      <a:pt x="423" y="420"/>
                    </a:moveTo>
                    <a:cubicBezTo>
                      <a:pt x="425" y="421"/>
                      <a:pt x="427" y="425"/>
                      <a:pt x="429" y="425"/>
                    </a:cubicBezTo>
                    <a:cubicBezTo>
                      <a:pt x="430" y="425"/>
                      <a:pt x="430" y="425"/>
                      <a:pt x="430" y="425"/>
                    </a:cubicBezTo>
                    <a:cubicBezTo>
                      <a:pt x="430" y="423"/>
                      <a:pt x="426" y="421"/>
                      <a:pt x="423" y="420"/>
                    </a:cubicBezTo>
                    <a:moveTo>
                      <a:pt x="510" y="415"/>
                    </a:moveTo>
                    <a:cubicBezTo>
                      <a:pt x="513" y="417"/>
                      <a:pt x="515" y="420"/>
                      <a:pt x="516" y="422"/>
                    </a:cubicBezTo>
                    <a:cubicBezTo>
                      <a:pt x="516" y="422"/>
                      <a:pt x="517" y="422"/>
                      <a:pt x="517" y="422"/>
                    </a:cubicBezTo>
                    <a:cubicBezTo>
                      <a:pt x="518" y="422"/>
                      <a:pt x="519" y="422"/>
                      <a:pt x="520" y="422"/>
                    </a:cubicBezTo>
                    <a:cubicBezTo>
                      <a:pt x="517" y="419"/>
                      <a:pt x="514" y="416"/>
                      <a:pt x="510" y="415"/>
                    </a:cubicBezTo>
                    <a:moveTo>
                      <a:pt x="519" y="406"/>
                    </a:moveTo>
                    <a:cubicBezTo>
                      <a:pt x="520" y="407"/>
                      <a:pt x="521" y="408"/>
                      <a:pt x="522" y="409"/>
                    </a:cubicBezTo>
                    <a:cubicBezTo>
                      <a:pt x="523" y="410"/>
                      <a:pt x="525" y="410"/>
                      <a:pt x="527" y="413"/>
                    </a:cubicBezTo>
                    <a:cubicBezTo>
                      <a:pt x="526" y="413"/>
                      <a:pt x="526" y="413"/>
                      <a:pt x="526" y="413"/>
                    </a:cubicBezTo>
                    <a:cubicBezTo>
                      <a:pt x="527" y="414"/>
                      <a:pt x="527" y="414"/>
                      <a:pt x="527" y="414"/>
                    </a:cubicBezTo>
                    <a:cubicBezTo>
                      <a:pt x="526" y="415"/>
                      <a:pt x="525" y="415"/>
                      <a:pt x="524" y="415"/>
                    </a:cubicBezTo>
                    <a:cubicBezTo>
                      <a:pt x="525" y="417"/>
                      <a:pt x="526" y="418"/>
                      <a:pt x="527" y="419"/>
                    </a:cubicBezTo>
                    <a:cubicBezTo>
                      <a:pt x="528" y="419"/>
                      <a:pt x="528" y="419"/>
                      <a:pt x="528" y="419"/>
                    </a:cubicBezTo>
                    <a:cubicBezTo>
                      <a:pt x="529" y="419"/>
                      <a:pt x="530" y="421"/>
                      <a:pt x="531" y="422"/>
                    </a:cubicBezTo>
                    <a:cubicBezTo>
                      <a:pt x="531" y="420"/>
                      <a:pt x="530" y="418"/>
                      <a:pt x="528" y="416"/>
                    </a:cubicBezTo>
                    <a:cubicBezTo>
                      <a:pt x="539" y="424"/>
                      <a:pt x="551" y="437"/>
                      <a:pt x="563" y="445"/>
                    </a:cubicBezTo>
                    <a:cubicBezTo>
                      <a:pt x="566" y="447"/>
                      <a:pt x="563" y="449"/>
                      <a:pt x="564" y="450"/>
                    </a:cubicBezTo>
                    <a:cubicBezTo>
                      <a:pt x="565" y="450"/>
                      <a:pt x="565" y="450"/>
                      <a:pt x="566" y="450"/>
                    </a:cubicBezTo>
                    <a:cubicBezTo>
                      <a:pt x="569" y="450"/>
                      <a:pt x="572" y="451"/>
                      <a:pt x="574" y="453"/>
                    </a:cubicBezTo>
                    <a:cubicBezTo>
                      <a:pt x="566" y="445"/>
                      <a:pt x="558" y="437"/>
                      <a:pt x="551" y="429"/>
                    </a:cubicBezTo>
                    <a:cubicBezTo>
                      <a:pt x="540" y="422"/>
                      <a:pt x="529" y="414"/>
                      <a:pt x="519" y="406"/>
                    </a:cubicBezTo>
                    <a:moveTo>
                      <a:pt x="493" y="405"/>
                    </a:moveTo>
                    <a:cubicBezTo>
                      <a:pt x="493" y="405"/>
                      <a:pt x="492" y="405"/>
                      <a:pt x="492" y="405"/>
                    </a:cubicBezTo>
                    <a:cubicBezTo>
                      <a:pt x="495" y="408"/>
                      <a:pt x="498" y="413"/>
                      <a:pt x="501" y="413"/>
                    </a:cubicBezTo>
                    <a:cubicBezTo>
                      <a:pt x="502" y="413"/>
                      <a:pt x="503" y="413"/>
                      <a:pt x="503" y="412"/>
                    </a:cubicBezTo>
                    <a:cubicBezTo>
                      <a:pt x="500" y="410"/>
                      <a:pt x="497" y="405"/>
                      <a:pt x="493" y="405"/>
                    </a:cubicBezTo>
                    <a:moveTo>
                      <a:pt x="485" y="404"/>
                    </a:moveTo>
                    <a:cubicBezTo>
                      <a:pt x="482" y="405"/>
                      <a:pt x="484" y="408"/>
                      <a:pt x="485" y="408"/>
                    </a:cubicBezTo>
                    <a:cubicBezTo>
                      <a:pt x="486" y="408"/>
                      <a:pt x="486" y="407"/>
                      <a:pt x="486" y="407"/>
                    </a:cubicBezTo>
                    <a:cubicBezTo>
                      <a:pt x="486" y="407"/>
                      <a:pt x="485" y="406"/>
                      <a:pt x="486" y="406"/>
                    </a:cubicBezTo>
                    <a:cubicBezTo>
                      <a:pt x="486" y="405"/>
                      <a:pt x="485" y="405"/>
                      <a:pt x="485" y="404"/>
                    </a:cubicBezTo>
                    <a:moveTo>
                      <a:pt x="478" y="392"/>
                    </a:moveTo>
                    <a:cubicBezTo>
                      <a:pt x="478" y="392"/>
                      <a:pt x="477" y="392"/>
                      <a:pt x="477" y="392"/>
                    </a:cubicBezTo>
                    <a:cubicBezTo>
                      <a:pt x="478" y="393"/>
                      <a:pt x="477" y="395"/>
                      <a:pt x="479" y="396"/>
                    </a:cubicBezTo>
                    <a:cubicBezTo>
                      <a:pt x="482" y="394"/>
                      <a:pt x="480" y="392"/>
                      <a:pt x="478" y="392"/>
                    </a:cubicBezTo>
                    <a:moveTo>
                      <a:pt x="498" y="391"/>
                    </a:moveTo>
                    <a:cubicBezTo>
                      <a:pt x="500" y="393"/>
                      <a:pt x="502" y="395"/>
                      <a:pt x="499" y="396"/>
                    </a:cubicBezTo>
                    <a:cubicBezTo>
                      <a:pt x="505" y="398"/>
                      <a:pt x="511" y="405"/>
                      <a:pt x="515" y="407"/>
                    </a:cubicBezTo>
                    <a:cubicBezTo>
                      <a:pt x="516" y="407"/>
                      <a:pt x="516" y="407"/>
                      <a:pt x="516" y="407"/>
                    </a:cubicBezTo>
                    <a:cubicBezTo>
                      <a:pt x="513" y="405"/>
                      <a:pt x="510" y="401"/>
                      <a:pt x="508" y="399"/>
                    </a:cubicBezTo>
                    <a:cubicBezTo>
                      <a:pt x="508" y="399"/>
                      <a:pt x="509" y="399"/>
                      <a:pt x="510" y="400"/>
                    </a:cubicBezTo>
                    <a:cubicBezTo>
                      <a:pt x="506" y="397"/>
                      <a:pt x="502" y="394"/>
                      <a:pt x="498" y="391"/>
                    </a:cubicBezTo>
                    <a:moveTo>
                      <a:pt x="495" y="391"/>
                    </a:moveTo>
                    <a:cubicBezTo>
                      <a:pt x="493" y="391"/>
                      <a:pt x="492" y="393"/>
                      <a:pt x="496" y="393"/>
                    </a:cubicBezTo>
                    <a:cubicBezTo>
                      <a:pt x="496" y="392"/>
                      <a:pt x="495" y="391"/>
                      <a:pt x="495" y="391"/>
                    </a:cubicBezTo>
                    <a:moveTo>
                      <a:pt x="480" y="389"/>
                    </a:moveTo>
                    <a:cubicBezTo>
                      <a:pt x="483" y="392"/>
                      <a:pt x="485" y="393"/>
                      <a:pt x="486" y="393"/>
                    </a:cubicBezTo>
                    <a:cubicBezTo>
                      <a:pt x="487" y="393"/>
                      <a:pt x="486" y="389"/>
                      <a:pt x="480" y="389"/>
                    </a:cubicBezTo>
                    <a:moveTo>
                      <a:pt x="482" y="378"/>
                    </a:moveTo>
                    <a:cubicBezTo>
                      <a:pt x="481" y="378"/>
                      <a:pt x="481" y="378"/>
                      <a:pt x="480" y="379"/>
                    </a:cubicBezTo>
                    <a:cubicBezTo>
                      <a:pt x="480" y="380"/>
                      <a:pt x="480" y="380"/>
                      <a:pt x="479" y="380"/>
                    </a:cubicBezTo>
                    <a:cubicBezTo>
                      <a:pt x="479" y="380"/>
                      <a:pt x="478" y="380"/>
                      <a:pt x="477" y="379"/>
                    </a:cubicBezTo>
                    <a:cubicBezTo>
                      <a:pt x="477" y="384"/>
                      <a:pt x="486" y="391"/>
                      <a:pt x="490" y="393"/>
                    </a:cubicBezTo>
                    <a:cubicBezTo>
                      <a:pt x="492" y="388"/>
                      <a:pt x="486" y="388"/>
                      <a:pt x="486" y="386"/>
                    </a:cubicBezTo>
                    <a:cubicBezTo>
                      <a:pt x="486" y="385"/>
                      <a:pt x="486" y="384"/>
                      <a:pt x="487" y="384"/>
                    </a:cubicBezTo>
                    <a:cubicBezTo>
                      <a:pt x="488" y="384"/>
                      <a:pt x="489" y="385"/>
                      <a:pt x="491" y="387"/>
                    </a:cubicBezTo>
                    <a:cubicBezTo>
                      <a:pt x="492" y="388"/>
                      <a:pt x="494" y="389"/>
                      <a:pt x="495" y="389"/>
                    </a:cubicBezTo>
                    <a:cubicBezTo>
                      <a:pt x="495" y="389"/>
                      <a:pt x="496" y="389"/>
                      <a:pt x="496" y="389"/>
                    </a:cubicBezTo>
                    <a:cubicBezTo>
                      <a:pt x="491" y="385"/>
                      <a:pt x="486" y="382"/>
                      <a:pt x="482" y="378"/>
                    </a:cubicBezTo>
                    <a:moveTo>
                      <a:pt x="469" y="374"/>
                    </a:moveTo>
                    <a:cubicBezTo>
                      <a:pt x="469" y="374"/>
                      <a:pt x="469" y="374"/>
                      <a:pt x="469" y="374"/>
                    </a:cubicBezTo>
                    <a:cubicBezTo>
                      <a:pt x="469" y="375"/>
                      <a:pt x="472" y="379"/>
                      <a:pt x="474" y="379"/>
                    </a:cubicBezTo>
                    <a:cubicBezTo>
                      <a:pt x="475" y="379"/>
                      <a:pt x="475" y="378"/>
                      <a:pt x="476" y="378"/>
                    </a:cubicBezTo>
                    <a:cubicBezTo>
                      <a:pt x="474" y="376"/>
                      <a:pt x="471" y="374"/>
                      <a:pt x="469" y="374"/>
                    </a:cubicBezTo>
                    <a:moveTo>
                      <a:pt x="447" y="372"/>
                    </a:moveTo>
                    <a:cubicBezTo>
                      <a:pt x="447" y="372"/>
                      <a:pt x="447" y="372"/>
                      <a:pt x="447" y="372"/>
                    </a:cubicBezTo>
                    <a:cubicBezTo>
                      <a:pt x="451" y="378"/>
                      <a:pt x="457" y="380"/>
                      <a:pt x="461" y="384"/>
                    </a:cubicBezTo>
                    <a:cubicBezTo>
                      <a:pt x="468" y="391"/>
                      <a:pt x="472" y="398"/>
                      <a:pt x="482" y="401"/>
                    </a:cubicBezTo>
                    <a:cubicBezTo>
                      <a:pt x="477" y="396"/>
                      <a:pt x="471" y="391"/>
                      <a:pt x="466" y="388"/>
                    </a:cubicBezTo>
                    <a:cubicBezTo>
                      <a:pt x="458" y="381"/>
                      <a:pt x="454" y="372"/>
                      <a:pt x="447" y="372"/>
                    </a:cubicBezTo>
                    <a:moveTo>
                      <a:pt x="402" y="369"/>
                    </a:moveTo>
                    <a:cubicBezTo>
                      <a:pt x="402" y="369"/>
                      <a:pt x="402" y="369"/>
                      <a:pt x="401" y="369"/>
                    </a:cubicBezTo>
                    <a:cubicBezTo>
                      <a:pt x="406" y="370"/>
                      <a:pt x="406" y="378"/>
                      <a:pt x="409" y="378"/>
                    </a:cubicBezTo>
                    <a:cubicBezTo>
                      <a:pt x="410" y="378"/>
                      <a:pt x="410" y="378"/>
                      <a:pt x="411" y="378"/>
                    </a:cubicBezTo>
                    <a:cubicBezTo>
                      <a:pt x="407" y="375"/>
                      <a:pt x="410" y="376"/>
                      <a:pt x="412" y="375"/>
                    </a:cubicBezTo>
                    <a:cubicBezTo>
                      <a:pt x="409" y="372"/>
                      <a:pt x="405" y="369"/>
                      <a:pt x="402" y="369"/>
                    </a:cubicBezTo>
                    <a:moveTo>
                      <a:pt x="464" y="366"/>
                    </a:moveTo>
                    <a:cubicBezTo>
                      <a:pt x="463" y="367"/>
                      <a:pt x="463" y="367"/>
                      <a:pt x="462" y="368"/>
                    </a:cubicBezTo>
                    <a:cubicBezTo>
                      <a:pt x="463" y="368"/>
                      <a:pt x="463" y="369"/>
                      <a:pt x="464" y="369"/>
                    </a:cubicBezTo>
                    <a:cubicBezTo>
                      <a:pt x="464" y="369"/>
                      <a:pt x="465" y="368"/>
                      <a:pt x="465" y="368"/>
                    </a:cubicBezTo>
                    <a:cubicBezTo>
                      <a:pt x="465" y="367"/>
                      <a:pt x="464" y="367"/>
                      <a:pt x="464" y="366"/>
                    </a:cubicBezTo>
                    <a:moveTo>
                      <a:pt x="437" y="363"/>
                    </a:moveTo>
                    <a:cubicBezTo>
                      <a:pt x="437" y="363"/>
                      <a:pt x="436" y="364"/>
                      <a:pt x="436" y="364"/>
                    </a:cubicBezTo>
                    <a:cubicBezTo>
                      <a:pt x="436" y="365"/>
                      <a:pt x="437" y="365"/>
                      <a:pt x="437" y="366"/>
                    </a:cubicBezTo>
                    <a:cubicBezTo>
                      <a:pt x="438" y="365"/>
                      <a:pt x="439" y="366"/>
                      <a:pt x="440" y="365"/>
                    </a:cubicBezTo>
                    <a:cubicBezTo>
                      <a:pt x="439" y="364"/>
                      <a:pt x="438" y="363"/>
                      <a:pt x="437" y="363"/>
                    </a:cubicBezTo>
                    <a:moveTo>
                      <a:pt x="460" y="359"/>
                    </a:moveTo>
                    <a:cubicBezTo>
                      <a:pt x="464" y="363"/>
                      <a:pt x="467" y="366"/>
                      <a:pt x="471" y="369"/>
                    </a:cubicBezTo>
                    <a:cubicBezTo>
                      <a:pt x="468" y="366"/>
                      <a:pt x="464" y="363"/>
                      <a:pt x="460" y="359"/>
                    </a:cubicBezTo>
                    <a:moveTo>
                      <a:pt x="400" y="357"/>
                    </a:moveTo>
                    <a:cubicBezTo>
                      <a:pt x="399" y="357"/>
                      <a:pt x="399" y="357"/>
                      <a:pt x="398" y="357"/>
                    </a:cubicBezTo>
                    <a:cubicBezTo>
                      <a:pt x="399" y="358"/>
                      <a:pt x="401" y="359"/>
                      <a:pt x="400" y="360"/>
                    </a:cubicBezTo>
                    <a:cubicBezTo>
                      <a:pt x="400" y="360"/>
                      <a:pt x="399" y="360"/>
                      <a:pt x="399" y="360"/>
                    </a:cubicBezTo>
                    <a:cubicBezTo>
                      <a:pt x="399" y="360"/>
                      <a:pt x="399" y="360"/>
                      <a:pt x="398" y="360"/>
                    </a:cubicBezTo>
                    <a:cubicBezTo>
                      <a:pt x="399" y="361"/>
                      <a:pt x="400" y="362"/>
                      <a:pt x="401" y="362"/>
                    </a:cubicBezTo>
                    <a:cubicBezTo>
                      <a:pt x="402" y="362"/>
                      <a:pt x="403" y="361"/>
                      <a:pt x="404" y="360"/>
                    </a:cubicBezTo>
                    <a:cubicBezTo>
                      <a:pt x="403" y="359"/>
                      <a:pt x="401" y="357"/>
                      <a:pt x="400" y="357"/>
                    </a:cubicBezTo>
                    <a:moveTo>
                      <a:pt x="392" y="357"/>
                    </a:moveTo>
                    <a:cubicBezTo>
                      <a:pt x="391" y="358"/>
                      <a:pt x="390" y="357"/>
                      <a:pt x="389" y="358"/>
                    </a:cubicBezTo>
                    <a:cubicBezTo>
                      <a:pt x="389" y="358"/>
                      <a:pt x="390" y="361"/>
                      <a:pt x="391" y="361"/>
                    </a:cubicBezTo>
                    <a:cubicBezTo>
                      <a:pt x="392" y="361"/>
                      <a:pt x="392" y="361"/>
                      <a:pt x="392" y="361"/>
                    </a:cubicBezTo>
                    <a:cubicBezTo>
                      <a:pt x="392" y="360"/>
                      <a:pt x="392" y="359"/>
                      <a:pt x="393" y="358"/>
                    </a:cubicBezTo>
                    <a:cubicBezTo>
                      <a:pt x="393" y="358"/>
                      <a:pt x="392" y="357"/>
                      <a:pt x="392" y="357"/>
                    </a:cubicBezTo>
                    <a:moveTo>
                      <a:pt x="390" y="351"/>
                    </a:moveTo>
                    <a:cubicBezTo>
                      <a:pt x="390" y="351"/>
                      <a:pt x="389" y="351"/>
                      <a:pt x="389" y="352"/>
                    </a:cubicBezTo>
                    <a:cubicBezTo>
                      <a:pt x="390" y="352"/>
                      <a:pt x="392" y="355"/>
                      <a:pt x="393" y="355"/>
                    </a:cubicBezTo>
                    <a:cubicBezTo>
                      <a:pt x="393" y="355"/>
                      <a:pt x="393" y="355"/>
                      <a:pt x="394" y="355"/>
                    </a:cubicBezTo>
                    <a:cubicBezTo>
                      <a:pt x="392" y="354"/>
                      <a:pt x="391" y="351"/>
                      <a:pt x="390" y="351"/>
                    </a:cubicBezTo>
                    <a:moveTo>
                      <a:pt x="399" y="341"/>
                    </a:moveTo>
                    <a:cubicBezTo>
                      <a:pt x="398" y="341"/>
                      <a:pt x="398" y="341"/>
                      <a:pt x="397" y="342"/>
                    </a:cubicBezTo>
                    <a:cubicBezTo>
                      <a:pt x="398" y="346"/>
                      <a:pt x="403" y="349"/>
                      <a:pt x="406" y="349"/>
                    </a:cubicBezTo>
                    <a:cubicBezTo>
                      <a:pt x="407" y="349"/>
                      <a:pt x="408" y="349"/>
                      <a:pt x="409" y="348"/>
                    </a:cubicBezTo>
                    <a:cubicBezTo>
                      <a:pt x="405" y="347"/>
                      <a:pt x="402" y="341"/>
                      <a:pt x="399" y="341"/>
                    </a:cubicBezTo>
                    <a:moveTo>
                      <a:pt x="378" y="340"/>
                    </a:moveTo>
                    <a:cubicBezTo>
                      <a:pt x="377" y="340"/>
                      <a:pt x="377" y="340"/>
                      <a:pt x="377" y="340"/>
                    </a:cubicBezTo>
                    <a:cubicBezTo>
                      <a:pt x="377" y="342"/>
                      <a:pt x="378" y="342"/>
                      <a:pt x="379" y="342"/>
                    </a:cubicBezTo>
                    <a:cubicBezTo>
                      <a:pt x="379" y="342"/>
                      <a:pt x="379" y="342"/>
                      <a:pt x="379" y="341"/>
                    </a:cubicBezTo>
                    <a:cubicBezTo>
                      <a:pt x="379" y="340"/>
                      <a:pt x="379" y="340"/>
                      <a:pt x="378" y="340"/>
                    </a:cubicBezTo>
                    <a:moveTo>
                      <a:pt x="346" y="310"/>
                    </a:moveTo>
                    <a:cubicBezTo>
                      <a:pt x="346" y="310"/>
                      <a:pt x="346" y="310"/>
                      <a:pt x="346" y="310"/>
                    </a:cubicBezTo>
                    <a:cubicBezTo>
                      <a:pt x="347" y="311"/>
                      <a:pt x="348" y="312"/>
                      <a:pt x="348" y="312"/>
                    </a:cubicBezTo>
                    <a:cubicBezTo>
                      <a:pt x="349" y="312"/>
                      <a:pt x="349" y="311"/>
                      <a:pt x="348" y="311"/>
                    </a:cubicBezTo>
                    <a:cubicBezTo>
                      <a:pt x="348" y="310"/>
                      <a:pt x="347" y="310"/>
                      <a:pt x="346" y="310"/>
                    </a:cubicBezTo>
                    <a:moveTo>
                      <a:pt x="829" y="1089"/>
                    </a:moveTo>
                    <a:cubicBezTo>
                      <a:pt x="829" y="1089"/>
                      <a:pt x="827" y="1088"/>
                      <a:pt x="826" y="1086"/>
                    </a:cubicBezTo>
                    <a:cubicBezTo>
                      <a:pt x="826" y="1086"/>
                      <a:pt x="826" y="1086"/>
                      <a:pt x="827" y="1086"/>
                    </a:cubicBezTo>
                    <a:cubicBezTo>
                      <a:pt x="828" y="1086"/>
                      <a:pt x="829" y="1087"/>
                      <a:pt x="829" y="1088"/>
                    </a:cubicBezTo>
                    <a:cubicBezTo>
                      <a:pt x="830" y="1088"/>
                      <a:pt x="830" y="1089"/>
                      <a:pt x="829" y="1089"/>
                    </a:cubicBezTo>
                    <a:moveTo>
                      <a:pt x="710" y="1045"/>
                    </a:moveTo>
                    <a:cubicBezTo>
                      <a:pt x="707" y="1045"/>
                      <a:pt x="704" y="1041"/>
                      <a:pt x="701" y="1040"/>
                    </a:cubicBezTo>
                    <a:cubicBezTo>
                      <a:pt x="702" y="1039"/>
                      <a:pt x="703" y="1039"/>
                      <a:pt x="704" y="1039"/>
                    </a:cubicBezTo>
                    <a:cubicBezTo>
                      <a:pt x="706" y="1039"/>
                      <a:pt x="709" y="1043"/>
                      <a:pt x="712" y="1045"/>
                    </a:cubicBezTo>
                    <a:cubicBezTo>
                      <a:pt x="711" y="1045"/>
                      <a:pt x="710" y="1045"/>
                      <a:pt x="710" y="1045"/>
                    </a:cubicBezTo>
                    <a:moveTo>
                      <a:pt x="635" y="1021"/>
                    </a:moveTo>
                    <a:cubicBezTo>
                      <a:pt x="631" y="1021"/>
                      <a:pt x="631" y="1017"/>
                      <a:pt x="629" y="1014"/>
                    </a:cubicBezTo>
                    <a:cubicBezTo>
                      <a:pt x="629" y="1014"/>
                      <a:pt x="629" y="1014"/>
                      <a:pt x="629" y="1014"/>
                    </a:cubicBezTo>
                    <a:cubicBezTo>
                      <a:pt x="632" y="1014"/>
                      <a:pt x="632" y="1019"/>
                      <a:pt x="636" y="1021"/>
                    </a:cubicBezTo>
                    <a:cubicBezTo>
                      <a:pt x="636" y="1021"/>
                      <a:pt x="635" y="1021"/>
                      <a:pt x="635" y="1021"/>
                    </a:cubicBezTo>
                    <a:moveTo>
                      <a:pt x="630" y="1010"/>
                    </a:moveTo>
                    <a:cubicBezTo>
                      <a:pt x="627" y="1010"/>
                      <a:pt x="623" y="1004"/>
                      <a:pt x="620" y="1002"/>
                    </a:cubicBezTo>
                    <a:cubicBezTo>
                      <a:pt x="620" y="1002"/>
                      <a:pt x="621" y="1002"/>
                      <a:pt x="621" y="1002"/>
                    </a:cubicBezTo>
                    <a:cubicBezTo>
                      <a:pt x="624" y="1002"/>
                      <a:pt x="627" y="1008"/>
                      <a:pt x="631" y="1010"/>
                    </a:cubicBezTo>
                    <a:cubicBezTo>
                      <a:pt x="630" y="1010"/>
                      <a:pt x="630" y="1010"/>
                      <a:pt x="630" y="1010"/>
                    </a:cubicBezTo>
                    <a:moveTo>
                      <a:pt x="857" y="982"/>
                    </a:moveTo>
                    <a:cubicBezTo>
                      <a:pt x="855" y="982"/>
                      <a:pt x="853" y="978"/>
                      <a:pt x="851" y="977"/>
                    </a:cubicBezTo>
                    <a:cubicBezTo>
                      <a:pt x="852" y="976"/>
                      <a:pt x="853" y="976"/>
                      <a:pt x="854" y="976"/>
                    </a:cubicBezTo>
                    <a:cubicBezTo>
                      <a:pt x="856" y="976"/>
                      <a:pt x="857" y="980"/>
                      <a:pt x="858" y="982"/>
                    </a:cubicBezTo>
                    <a:cubicBezTo>
                      <a:pt x="857" y="982"/>
                      <a:pt x="857" y="982"/>
                      <a:pt x="857" y="982"/>
                    </a:cubicBezTo>
                    <a:moveTo>
                      <a:pt x="649" y="1010"/>
                    </a:moveTo>
                    <a:cubicBezTo>
                      <a:pt x="643" y="1010"/>
                      <a:pt x="637" y="1004"/>
                      <a:pt x="633" y="1000"/>
                    </a:cubicBezTo>
                    <a:cubicBezTo>
                      <a:pt x="624" y="991"/>
                      <a:pt x="617" y="981"/>
                      <a:pt x="609" y="972"/>
                    </a:cubicBezTo>
                    <a:cubicBezTo>
                      <a:pt x="628" y="984"/>
                      <a:pt x="629" y="992"/>
                      <a:pt x="651" y="1010"/>
                    </a:cubicBezTo>
                    <a:cubicBezTo>
                      <a:pt x="650" y="1010"/>
                      <a:pt x="650" y="1010"/>
                      <a:pt x="649" y="1010"/>
                    </a:cubicBezTo>
                    <a:moveTo>
                      <a:pt x="910" y="978"/>
                    </a:moveTo>
                    <a:cubicBezTo>
                      <a:pt x="908" y="976"/>
                      <a:pt x="907" y="975"/>
                      <a:pt x="907" y="973"/>
                    </a:cubicBezTo>
                    <a:cubicBezTo>
                      <a:pt x="907" y="972"/>
                      <a:pt x="908" y="972"/>
                      <a:pt x="908" y="972"/>
                    </a:cubicBezTo>
                    <a:cubicBezTo>
                      <a:pt x="911" y="972"/>
                      <a:pt x="913" y="976"/>
                      <a:pt x="910" y="978"/>
                    </a:cubicBezTo>
                    <a:moveTo>
                      <a:pt x="865" y="977"/>
                    </a:moveTo>
                    <a:cubicBezTo>
                      <a:pt x="864" y="977"/>
                      <a:pt x="862" y="975"/>
                      <a:pt x="860" y="974"/>
                    </a:cubicBezTo>
                    <a:cubicBezTo>
                      <a:pt x="862" y="973"/>
                      <a:pt x="863" y="972"/>
                      <a:pt x="865" y="971"/>
                    </a:cubicBezTo>
                    <a:cubicBezTo>
                      <a:pt x="869" y="972"/>
                      <a:pt x="863" y="974"/>
                      <a:pt x="867" y="976"/>
                    </a:cubicBezTo>
                    <a:cubicBezTo>
                      <a:pt x="866" y="977"/>
                      <a:pt x="866" y="977"/>
                      <a:pt x="865" y="977"/>
                    </a:cubicBezTo>
                    <a:moveTo>
                      <a:pt x="886" y="975"/>
                    </a:moveTo>
                    <a:cubicBezTo>
                      <a:pt x="884" y="975"/>
                      <a:pt x="881" y="974"/>
                      <a:pt x="878" y="970"/>
                    </a:cubicBezTo>
                    <a:cubicBezTo>
                      <a:pt x="882" y="973"/>
                      <a:pt x="886" y="970"/>
                      <a:pt x="890" y="975"/>
                    </a:cubicBezTo>
                    <a:cubicBezTo>
                      <a:pt x="889" y="975"/>
                      <a:pt x="888" y="975"/>
                      <a:pt x="886" y="975"/>
                    </a:cubicBezTo>
                    <a:moveTo>
                      <a:pt x="645" y="970"/>
                    </a:moveTo>
                    <a:cubicBezTo>
                      <a:pt x="647" y="970"/>
                      <a:pt x="646" y="969"/>
                      <a:pt x="649" y="968"/>
                    </a:cubicBezTo>
                    <a:cubicBezTo>
                      <a:pt x="651" y="970"/>
                      <a:pt x="653" y="972"/>
                      <a:pt x="655" y="974"/>
                    </a:cubicBezTo>
                    <a:cubicBezTo>
                      <a:pt x="655" y="974"/>
                      <a:pt x="654" y="974"/>
                      <a:pt x="654" y="974"/>
                    </a:cubicBezTo>
                    <a:cubicBezTo>
                      <a:pt x="653" y="974"/>
                      <a:pt x="652" y="973"/>
                      <a:pt x="651" y="972"/>
                    </a:cubicBezTo>
                    <a:cubicBezTo>
                      <a:pt x="650" y="973"/>
                      <a:pt x="649" y="974"/>
                      <a:pt x="648" y="975"/>
                    </a:cubicBezTo>
                    <a:cubicBezTo>
                      <a:pt x="647" y="973"/>
                      <a:pt x="645" y="972"/>
                      <a:pt x="644" y="970"/>
                    </a:cubicBezTo>
                    <a:cubicBezTo>
                      <a:pt x="644" y="970"/>
                      <a:pt x="645" y="970"/>
                      <a:pt x="645" y="970"/>
                    </a:cubicBezTo>
                    <a:moveTo>
                      <a:pt x="871" y="971"/>
                    </a:moveTo>
                    <a:cubicBezTo>
                      <a:pt x="869" y="968"/>
                      <a:pt x="867" y="970"/>
                      <a:pt x="865" y="967"/>
                    </a:cubicBezTo>
                    <a:cubicBezTo>
                      <a:pt x="865" y="966"/>
                      <a:pt x="866" y="965"/>
                      <a:pt x="867" y="965"/>
                    </a:cubicBezTo>
                    <a:cubicBezTo>
                      <a:pt x="870" y="965"/>
                      <a:pt x="874" y="969"/>
                      <a:pt x="871" y="971"/>
                    </a:cubicBezTo>
                    <a:moveTo>
                      <a:pt x="640" y="967"/>
                    </a:moveTo>
                    <a:cubicBezTo>
                      <a:pt x="639" y="967"/>
                      <a:pt x="637" y="965"/>
                      <a:pt x="635" y="964"/>
                    </a:cubicBezTo>
                    <a:cubicBezTo>
                      <a:pt x="636" y="963"/>
                      <a:pt x="636" y="962"/>
                      <a:pt x="637" y="962"/>
                    </a:cubicBezTo>
                    <a:cubicBezTo>
                      <a:pt x="639" y="962"/>
                      <a:pt x="640" y="965"/>
                      <a:pt x="642" y="966"/>
                    </a:cubicBezTo>
                    <a:cubicBezTo>
                      <a:pt x="641" y="967"/>
                      <a:pt x="641" y="967"/>
                      <a:pt x="640" y="967"/>
                    </a:cubicBezTo>
                    <a:moveTo>
                      <a:pt x="851" y="968"/>
                    </a:moveTo>
                    <a:cubicBezTo>
                      <a:pt x="848" y="966"/>
                      <a:pt x="849" y="964"/>
                      <a:pt x="852" y="962"/>
                    </a:cubicBezTo>
                    <a:cubicBezTo>
                      <a:pt x="854" y="964"/>
                      <a:pt x="856" y="965"/>
                      <a:pt x="858" y="967"/>
                    </a:cubicBezTo>
                    <a:cubicBezTo>
                      <a:pt x="857" y="968"/>
                      <a:pt x="857" y="968"/>
                      <a:pt x="856" y="968"/>
                    </a:cubicBezTo>
                    <a:cubicBezTo>
                      <a:pt x="856" y="968"/>
                      <a:pt x="855" y="968"/>
                      <a:pt x="855" y="967"/>
                    </a:cubicBezTo>
                    <a:cubicBezTo>
                      <a:pt x="854" y="967"/>
                      <a:pt x="853" y="967"/>
                      <a:pt x="853" y="967"/>
                    </a:cubicBezTo>
                    <a:cubicBezTo>
                      <a:pt x="852" y="967"/>
                      <a:pt x="852" y="967"/>
                      <a:pt x="851" y="968"/>
                    </a:cubicBezTo>
                    <a:moveTo>
                      <a:pt x="865" y="960"/>
                    </a:moveTo>
                    <a:cubicBezTo>
                      <a:pt x="864" y="958"/>
                      <a:pt x="865" y="958"/>
                      <a:pt x="866" y="958"/>
                    </a:cubicBezTo>
                    <a:cubicBezTo>
                      <a:pt x="867" y="958"/>
                      <a:pt x="869" y="958"/>
                      <a:pt x="869" y="959"/>
                    </a:cubicBezTo>
                    <a:cubicBezTo>
                      <a:pt x="871" y="960"/>
                      <a:pt x="870" y="962"/>
                      <a:pt x="872" y="963"/>
                    </a:cubicBezTo>
                    <a:cubicBezTo>
                      <a:pt x="872" y="964"/>
                      <a:pt x="871" y="964"/>
                      <a:pt x="871" y="964"/>
                    </a:cubicBezTo>
                    <a:cubicBezTo>
                      <a:pt x="869" y="964"/>
                      <a:pt x="869" y="963"/>
                      <a:pt x="868" y="962"/>
                    </a:cubicBezTo>
                    <a:cubicBezTo>
                      <a:pt x="867" y="961"/>
                      <a:pt x="866" y="959"/>
                      <a:pt x="865" y="959"/>
                    </a:cubicBezTo>
                    <a:cubicBezTo>
                      <a:pt x="865" y="959"/>
                      <a:pt x="865" y="960"/>
                      <a:pt x="865" y="960"/>
                    </a:cubicBezTo>
                    <a:moveTo>
                      <a:pt x="890" y="971"/>
                    </a:moveTo>
                    <a:cubicBezTo>
                      <a:pt x="884" y="971"/>
                      <a:pt x="879" y="960"/>
                      <a:pt x="873" y="957"/>
                    </a:cubicBezTo>
                    <a:cubicBezTo>
                      <a:pt x="874" y="956"/>
                      <a:pt x="875" y="956"/>
                      <a:pt x="876" y="956"/>
                    </a:cubicBezTo>
                    <a:cubicBezTo>
                      <a:pt x="878" y="956"/>
                      <a:pt x="882" y="958"/>
                      <a:pt x="880" y="961"/>
                    </a:cubicBezTo>
                    <a:cubicBezTo>
                      <a:pt x="886" y="963"/>
                      <a:pt x="887" y="963"/>
                      <a:pt x="894" y="969"/>
                    </a:cubicBezTo>
                    <a:cubicBezTo>
                      <a:pt x="892" y="971"/>
                      <a:pt x="891" y="971"/>
                      <a:pt x="890" y="971"/>
                    </a:cubicBezTo>
                    <a:moveTo>
                      <a:pt x="634" y="960"/>
                    </a:moveTo>
                    <a:cubicBezTo>
                      <a:pt x="633" y="960"/>
                      <a:pt x="628" y="953"/>
                      <a:pt x="624" y="951"/>
                    </a:cubicBezTo>
                    <a:cubicBezTo>
                      <a:pt x="628" y="949"/>
                      <a:pt x="622" y="947"/>
                      <a:pt x="626" y="945"/>
                    </a:cubicBezTo>
                    <a:cubicBezTo>
                      <a:pt x="631" y="951"/>
                      <a:pt x="637" y="956"/>
                      <a:pt x="643" y="962"/>
                    </a:cubicBezTo>
                    <a:cubicBezTo>
                      <a:pt x="643" y="962"/>
                      <a:pt x="642" y="962"/>
                      <a:pt x="642" y="962"/>
                    </a:cubicBezTo>
                    <a:cubicBezTo>
                      <a:pt x="639" y="962"/>
                      <a:pt x="636" y="960"/>
                      <a:pt x="633" y="956"/>
                    </a:cubicBezTo>
                    <a:cubicBezTo>
                      <a:pt x="634" y="959"/>
                      <a:pt x="634" y="960"/>
                      <a:pt x="634" y="960"/>
                    </a:cubicBezTo>
                    <a:moveTo>
                      <a:pt x="542" y="938"/>
                    </a:moveTo>
                    <a:cubicBezTo>
                      <a:pt x="538" y="935"/>
                      <a:pt x="532" y="931"/>
                      <a:pt x="531" y="927"/>
                    </a:cubicBezTo>
                    <a:cubicBezTo>
                      <a:pt x="532" y="926"/>
                      <a:pt x="533" y="926"/>
                      <a:pt x="533" y="926"/>
                    </a:cubicBezTo>
                    <a:cubicBezTo>
                      <a:pt x="535" y="926"/>
                      <a:pt x="536" y="927"/>
                      <a:pt x="537" y="929"/>
                    </a:cubicBezTo>
                    <a:cubicBezTo>
                      <a:pt x="538" y="930"/>
                      <a:pt x="538" y="931"/>
                      <a:pt x="539" y="931"/>
                    </a:cubicBezTo>
                    <a:cubicBezTo>
                      <a:pt x="540" y="931"/>
                      <a:pt x="540" y="931"/>
                      <a:pt x="540" y="928"/>
                    </a:cubicBezTo>
                    <a:cubicBezTo>
                      <a:pt x="544" y="932"/>
                      <a:pt x="542" y="935"/>
                      <a:pt x="542" y="938"/>
                    </a:cubicBezTo>
                    <a:moveTo>
                      <a:pt x="883" y="930"/>
                    </a:moveTo>
                    <a:cubicBezTo>
                      <a:pt x="881" y="928"/>
                      <a:pt x="880" y="926"/>
                      <a:pt x="878" y="925"/>
                    </a:cubicBezTo>
                    <a:cubicBezTo>
                      <a:pt x="877" y="924"/>
                      <a:pt x="877" y="923"/>
                      <a:pt x="877" y="922"/>
                    </a:cubicBezTo>
                    <a:cubicBezTo>
                      <a:pt x="880" y="923"/>
                      <a:pt x="884" y="924"/>
                      <a:pt x="887" y="928"/>
                    </a:cubicBezTo>
                    <a:cubicBezTo>
                      <a:pt x="885" y="929"/>
                      <a:pt x="884" y="929"/>
                      <a:pt x="883" y="930"/>
                    </a:cubicBezTo>
                    <a:moveTo>
                      <a:pt x="636" y="914"/>
                    </a:moveTo>
                    <a:cubicBezTo>
                      <a:pt x="632" y="912"/>
                      <a:pt x="626" y="911"/>
                      <a:pt x="628" y="906"/>
                    </a:cubicBezTo>
                    <a:cubicBezTo>
                      <a:pt x="631" y="908"/>
                      <a:pt x="634" y="911"/>
                      <a:pt x="636" y="914"/>
                    </a:cubicBezTo>
                    <a:moveTo>
                      <a:pt x="515" y="915"/>
                    </a:moveTo>
                    <a:cubicBezTo>
                      <a:pt x="511" y="913"/>
                      <a:pt x="504" y="907"/>
                      <a:pt x="507" y="903"/>
                    </a:cubicBezTo>
                    <a:cubicBezTo>
                      <a:pt x="508" y="906"/>
                      <a:pt x="510" y="909"/>
                      <a:pt x="513" y="909"/>
                    </a:cubicBezTo>
                    <a:cubicBezTo>
                      <a:pt x="513" y="909"/>
                      <a:pt x="514" y="909"/>
                      <a:pt x="514" y="908"/>
                    </a:cubicBezTo>
                    <a:cubicBezTo>
                      <a:pt x="516" y="911"/>
                      <a:pt x="518" y="913"/>
                      <a:pt x="515" y="915"/>
                    </a:cubicBezTo>
                    <a:moveTo>
                      <a:pt x="893" y="904"/>
                    </a:moveTo>
                    <a:cubicBezTo>
                      <a:pt x="892" y="904"/>
                      <a:pt x="891" y="903"/>
                      <a:pt x="891" y="903"/>
                    </a:cubicBezTo>
                    <a:cubicBezTo>
                      <a:pt x="891" y="902"/>
                      <a:pt x="892" y="901"/>
                      <a:pt x="893" y="901"/>
                    </a:cubicBezTo>
                    <a:cubicBezTo>
                      <a:pt x="893" y="901"/>
                      <a:pt x="894" y="902"/>
                      <a:pt x="895" y="903"/>
                    </a:cubicBezTo>
                    <a:cubicBezTo>
                      <a:pt x="894" y="903"/>
                      <a:pt x="893" y="904"/>
                      <a:pt x="893" y="904"/>
                    </a:cubicBezTo>
                    <a:moveTo>
                      <a:pt x="506" y="902"/>
                    </a:moveTo>
                    <a:cubicBezTo>
                      <a:pt x="502" y="902"/>
                      <a:pt x="495" y="894"/>
                      <a:pt x="498" y="891"/>
                    </a:cubicBezTo>
                    <a:cubicBezTo>
                      <a:pt x="505" y="892"/>
                      <a:pt x="501" y="899"/>
                      <a:pt x="506" y="902"/>
                    </a:cubicBezTo>
                    <a:moveTo>
                      <a:pt x="886" y="894"/>
                    </a:moveTo>
                    <a:cubicBezTo>
                      <a:pt x="883" y="894"/>
                      <a:pt x="881" y="892"/>
                      <a:pt x="878" y="890"/>
                    </a:cubicBezTo>
                    <a:cubicBezTo>
                      <a:pt x="878" y="889"/>
                      <a:pt x="879" y="889"/>
                      <a:pt x="880" y="889"/>
                    </a:cubicBezTo>
                    <a:cubicBezTo>
                      <a:pt x="882" y="889"/>
                      <a:pt x="886" y="893"/>
                      <a:pt x="886" y="894"/>
                    </a:cubicBezTo>
                    <a:cubicBezTo>
                      <a:pt x="886" y="894"/>
                      <a:pt x="886" y="894"/>
                      <a:pt x="886" y="894"/>
                    </a:cubicBezTo>
                    <a:moveTo>
                      <a:pt x="873" y="876"/>
                    </a:moveTo>
                    <a:cubicBezTo>
                      <a:pt x="866" y="876"/>
                      <a:pt x="864" y="871"/>
                      <a:pt x="866" y="871"/>
                    </a:cubicBezTo>
                    <a:cubicBezTo>
                      <a:pt x="867" y="871"/>
                      <a:pt x="869" y="873"/>
                      <a:pt x="873" y="876"/>
                    </a:cubicBezTo>
                    <a:moveTo>
                      <a:pt x="855" y="874"/>
                    </a:moveTo>
                    <a:cubicBezTo>
                      <a:pt x="854" y="874"/>
                      <a:pt x="853" y="873"/>
                      <a:pt x="852" y="871"/>
                    </a:cubicBezTo>
                    <a:cubicBezTo>
                      <a:pt x="857" y="871"/>
                      <a:pt x="856" y="874"/>
                      <a:pt x="855" y="874"/>
                    </a:cubicBezTo>
                    <a:moveTo>
                      <a:pt x="875" y="873"/>
                    </a:moveTo>
                    <a:cubicBezTo>
                      <a:pt x="872" y="873"/>
                      <a:pt x="871" y="870"/>
                      <a:pt x="874" y="868"/>
                    </a:cubicBezTo>
                    <a:cubicBezTo>
                      <a:pt x="876" y="869"/>
                      <a:pt x="876" y="871"/>
                      <a:pt x="877" y="872"/>
                    </a:cubicBezTo>
                    <a:cubicBezTo>
                      <a:pt x="876" y="873"/>
                      <a:pt x="875" y="873"/>
                      <a:pt x="875" y="873"/>
                    </a:cubicBezTo>
                    <a:moveTo>
                      <a:pt x="607" y="888"/>
                    </a:moveTo>
                    <a:cubicBezTo>
                      <a:pt x="597" y="882"/>
                      <a:pt x="583" y="871"/>
                      <a:pt x="575" y="864"/>
                    </a:cubicBezTo>
                    <a:cubicBezTo>
                      <a:pt x="587" y="869"/>
                      <a:pt x="599" y="877"/>
                      <a:pt x="607" y="888"/>
                    </a:cubicBezTo>
                    <a:moveTo>
                      <a:pt x="856" y="856"/>
                    </a:moveTo>
                    <a:cubicBezTo>
                      <a:pt x="852" y="856"/>
                      <a:pt x="848" y="850"/>
                      <a:pt x="844" y="848"/>
                    </a:cubicBezTo>
                    <a:cubicBezTo>
                      <a:pt x="845" y="847"/>
                      <a:pt x="845" y="847"/>
                      <a:pt x="846" y="847"/>
                    </a:cubicBezTo>
                    <a:cubicBezTo>
                      <a:pt x="850" y="847"/>
                      <a:pt x="854" y="853"/>
                      <a:pt x="858" y="856"/>
                    </a:cubicBezTo>
                    <a:cubicBezTo>
                      <a:pt x="857" y="856"/>
                      <a:pt x="857" y="856"/>
                      <a:pt x="856" y="856"/>
                    </a:cubicBezTo>
                    <a:moveTo>
                      <a:pt x="809" y="862"/>
                    </a:moveTo>
                    <a:cubicBezTo>
                      <a:pt x="804" y="861"/>
                      <a:pt x="794" y="853"/>
                      <a:pt x="787" y="846"/>
                    </a:cubicBezTo>
                    <a:cubicBezTo>
                      <a:pt x="785" y="844"/>
                      <a:pt x="781" y="842"/>
                      <a:pt x="784" y="840"/>
                    </a:cubicBezTo>
                    <a:cubicBezTo>
                      <a:pt x="791" y="848"/>
                      <a:pt x="800" y="849"/>
                      <a:pt x="809" y="862"/>
                    </a:cubicBezTo>
                    <a:moveTo>
                      <a:pt x="446" y="850"/>
                    </a:moveTo>
                    <a:cubicBezTo>
                      <a:pt x="441" y="850"/>
                      <a:pt x="439" y="842"/>
                      <a:pt x="437" y="839"/>
                    </a:cubicBezTo>
                    <a:cubicBezTo>
                      <a:pt x="437" y="839"/>
                      <a:pt x="437" y="839"/>
                      <a:pt x="438" y="839"/>
                    </a:cubicBezTo>
                    <a:cubicBezTo>
                      <a:pt x="441" y="839"/>
                      <a:pt x="447" y="847"/>
                      <a:pt x="448" y="849"/>
                    </a:cubicBezTo>
                    <a:cubicBezTo>
                      <a:pt x="447" y="850"/>
                      <a:pt x="446" y="850"/>
                      <a:pt x="446" y="850"/>
                    </a:cubicBezTo>
                    <a:moveTo>
                      <a:pt x="835" y="845"/>
                    </a:moveTo>
                    <a:cubicBezTo>
                      <a:pt x="831" y="843"/>
                      <a:pt x="827" y="839"/>
                      <a:pt x="823" y="835"/>
                    </a:cubicBezTo>
                    <a:cubicBezTo>
                      <a:pt x="825" y="836"/>
                      <a:pt x="826" y="836"/>
                      <a:pt x="827" y="836"/>
                    </a:cubicBezTo>
                    <a:cubicBezTo>
                      <a:pt x="828" y="836"/>
                      <a:pt x="828" y="836"/>
                      <a:pt x="828" y="836"/>
                    </a:cubicBezTo>
                    <a:cubicBezTo>
                      <a:pt x="829" y="838"/>
                      <a:pt x="832" y="842"/>
                      <a:pt x="835" y="845"/>
                    </a:cubicBezTo>
                    <a:moveTo>
                      <a:pt x="810" y="835"/>
                    </a:moveTo>
                    <a:cubicBezTo>
                      <a:pt x="810" y="835"/>
                      <a:pt x="810" y="835"/>
                      <a:pt x="809" y="834"/>
                    </a:cubicBezTo>
                    <a:cubicBezTo>
                      <a:pt x="810" y="835"/>
                      <a:pt x="810" y="835"/>
                      <a:pt x="810" y="835"/>
                    </a:cubicBezTo>
                    <a:moveTo>
                      <a:pt x="836" y="835"/>
                    </a:moveTo>
                    <a:cubicBezTo>
                      <a:pt x="833" y="833"/>
                      <a:pt x="830" y="831"/>
                      <a:pt x="831" y="828"/>
                    </a:cubicBezTo>
                    <a:cubicBezTo>
                      <a:pt x="834" y="829"/>
                      <a:pt x="834" y="833"/>
                      <a:pt x="836" y="835"/>
                    </a:cubicBezTo>
                    <a:moveTo>
                      <a:pt x="543" y="833"/>
                    </a:moveTo>
                    <a:cubicBezTo>
                      <a:pt x="542" y="833"/>
                      <a:pt x="540" y="829"/>
                      <a:pt x="538" y="828"/>
                    </a:cubicBezTo>
                    <a:cubicBezTo>
                      <a:pt x="538" y="827"/>
                      <a:pt x="539" y="827"/>
                      <a:pt x="539" y="827"/>
                    </a:cubicBezTo>
                    <a:cubicBezTo>
                      <a:pt x="541" y="827"/>
                      <a:pt x="543" y="831"/>
                      <a:pt x="544" y="832"/>
                    </a:cubicBezTo>
                    <a:cubicBezTo>
                      <a:pt x="544" y="832"/>
                      <a:pt x="544" y="833"/>
                      <a:pt x="543" y="833"/>
                    </a:cubicBezTo>
                    <a:moveTo>
                      <a:pt x="424" y="832"/>
                    </a:moveTo>
                    <a:cubicBezTo>
                      <a:pt x="423" y="829"/>
                      <a:pt x="421" y="826"/>
                      <a:pt x="420" y="822"/>
                    </a:cubicBezTo>
                    <a:cubicBezTo>
                      <a:pt x="425" y="823"/>
                      <a:pt x="431" y="828"/>
                      <a:pt x="437" y="834"/>
                    </a:cubicBezTo>
                    <a:cubicBezTo>
                      <a:pt x="437" y="835"/>
                      <a:pt x="436" y="835"/>
                      <a:pt x="435" y="835"/>
                    </a:cubicBezTo>
                    <a:cubicBezTo>
                      <a:pt x="434" y="835"/>
                      <a:pt x="432" y="834"/>
                      <a:pt x="431" y="833"/>
                    </a:cubicBezTo>
                    <a:cubicBezTo>
                      <a:pt x="430" y="832"/>
                      <a:pt x="428" y="831"/>
                      <a:pt x="427" y="831"/>
                    </a:cubicBezTo>
                    <a:cubicBezTo>
                      <a:pt x="426" y="831"/>
                      <a:pt x="425" y="831"/>
                      <a:pt x="424" y="832"/>
                    </a:cubicBezTo>
                    <a:moveTo>
                      <a:pt x="805" y="814"/>
                    </a:moveTo>
                    <a:cubicBezTo>
                      <a:pt x="804" y="814"/>
                      <a:pt x="803" y="814"/>
                      <a:pt x="802" y="813"/>
                    </a:cubicBezTo>
                    <a:cubicBezTo>
                      <a:pt x="802" y="813"/>
                      <a:pt x="803" y="813"/>
                      <a:pt x="803" y="813"/>
                    </a:cubicBezTo>
                    <a:cubicBezTo>
                      <a:pt x="803" y="813"/>
                      <a:pt x="804" y="813"/>
                      <a:pt x="805" y="814"/>
                    </a:cubicBezTo>
                    <a:cubicBezTo>
                      <a:pt x="805" y="814"/>
                      <a:pt x="805" y="814"/>
                      <a:pt x="805" y="814"/>
                    </a:cubicBezTo>
                    <a:moveTo>
                      <a:pt x="522" y="813"/>
                    </a:moveTo>
                    <a:cubicBezTo>
                      <a:pt x="521" y="813"/>
                      <a:pt x="519" y="812"/>
                      <a:pt x="518" y="810"/>
                    </a:cubicBezTo>
                    <a:cubicBezTo>
                      <a:pt x="518" y="810"/>
                      <a:pt x="519" y="810"/>
                      <a:pt x="519" y="810"/>
                    </a:cubicBezTo>
                    <a:cubicBezTo>
                      <a:pt x="519" y="810"/>
                      <a:pt x="520" y="811"/>
                      <a:pt x="520" y="811"/>
                    </a:cubicBezTo>
                    <a:cubicBezTo>
                      <a:pt x="521" y="811"/>
                      <a:pt x="521" y="812"/>
                      <a:pt x="522" y="812"/>
                    </a:cubicBezTo>
                    <a:cubicBezTo>
                      <a:pt x="522" y="812"/>
                      <a:pt x="523" y="812"/>
                      <a:pt x="523" y="811"/>
                    </a:cubicBezTo>
                    <a:cubicBezTo>
                      <a:pt x="524" y="813"/>
                      <a:pt x="523" y="813"/>
                      <a:pt x="522" y="813"/>
                    </a:cubicBezTo>
                    <a:moveTo>
                      <a:pt x="406" y="807"/>
                    </a:moveTo>
                    <a:cubicBezTo>
                      <a:pt x="407" y="807"/>
                      <a:pt x="407" y="807"/>
                      <a:pt x="407" y="807"/>
                    </a:cubicBezTo>
                    <a:cubicBezTo>
                      <a:pt x="408" y="806"/>
                      <a:pt x="408" y="805"/>
                      <a:pt x="407" y="805"/>
                    </a:cubicBezTo>
                    <a:cubicBezTo>
                      <a:pt x="410" y="806"/>
                      <a:pt x="411" y="810"/>
                      <a:pt x="415" y="814"/>
                    </a:cubicBezTo>
                    <a:cubicBezTo>
                      <a:pt x="414" y="815"/>
                      <a:pt x="413" y="815"/>
                      <a:pt x="412" y="815"/>
                    </a:cubicBezTo>
                    <a:cubicBezTo>
                      <a:pt x="409" y="815"/>
                      <a:pt x="407" y="810"/>
                      <a:pt x="404" y="807"/>
                    </a:cubicBezTo>
                    <a:cubicBezTo>
                      <a:pt x="404" y="807"/>
                      <a:pt x="404" y="807"/>
                      <a:pt x="404" y="807"/>
                    </a:cubicBezTo>
                    <a:cubicBezTo>
                      <a:pt x="405" y="807"/>
                      <a:pt x="405" y="807"/>
                      <a:pt x="405" y="807"/>
                    </a:cubicBezTo>
                    <a:cubicBezTo>
                      <a:pt x="406" y="807"/>
                      <a:pt x="406" y="807"/>
                      <a:pt x="406" y="807"/>
                    </a:cubicBezTo>
                    <a:moveTo>
                      <a:pt x="746" y="786"/>
                    </a:moveTo>
                    <a:cubicBezTo>
                      <a:pt x="746" y="786"/>
                      <a:pt x="747" y="786"/>
                      <a:pt x="748" y="786"/>
                    </a:cubicBezTo>
                    <a:cubicBezTo>
                      <a:pt x="748" y="787"/>
                      <a:pt x="749" y="789"/>
                      <a:pt x="751" y="791"/>
                    </a:cubicBezTo>
                    <a:cubicBezTo>
                      <a:pt x="749" y="789"/>
                      <a:pt x="747" y="788"/>
                      <a:pt x="745" y="786"/>
                    </a:cubicBezTo>
                    <a:cubicBezTo>
                      <a:pt x="745" y="786"/>
                      <a:pt x="746" y="786"/>
                      <a:pt x="746" y="786"/>
                    </a:cubicBezTo>
                    <a:moveTo>
                      <a:pt x="719" y="789"/>
                    </a:moveTo>
                    <a:cubicBezTo>
                      <a:pt x="714" y="783"/>
                      <a:pt x="697" y="773"/>
                      <a:pt x="699" y="765"/>
                    </a:cubicBezTo>
                    <a:cubicBezTo>
                      <a:pt x="704" y="771"/>
                      <a:pt x="710" y="772"/>
                      <a:pt x="710" y="777"/>
                    </a:cubicBezTo>
                    <a:cubicBezTo>
                      <a:pt x="715" y="781"/>
                      <a:pt x="722" y="784"/>
                      <a:pt x="719" y="789"/>
                    </a:cubicBezTo>
                    <a:moveTo>
                      <a:pt x="402" y="801"/>
                    </a:moveTo>
                    <a:cubicBezTo>
                      <a:pt x="393" y="801"/>
                      <a:pt x="387" y="786"/>
                      <a:pt x="377" y="783"/>
                    </a:cubicBezTo>
                    <a:cubicBezTo>
                      <a:pt x="378" y="777"/>
                      <a:pt x="372" y="775"/>
                      <a:pt x="366" y="769"/>
                    </a:cubicBezTo>
                    <a:cubicBezTo>
                      <a:pt x="364" y="767"/>
                      <a:pt x="365" y="764"/>
                      <a:pt x="363" y="762"/>
                    </a:cubicBezTo>
                    <a:cubicBezTo>
                      <a:pt x="354" y="752"/>
                      <a:pt x="338" y="744"/>
                      <a:pt x="330" y="732"/>
                    </a:cubicBezTo>
                    <a:cubicBezTo>
                      <a:pt x="331" y="731"/>
                      <a:pt x="332" y="731"/>
                      <a:pt x="332" y="731"/>
                    </a:cubicBezTo>
                    <a:cubicBezTo>
                      <a:pt x="334" y="731"/>
                      <a:pt x="336" y="733"/>
                      <a:pt x="337" y="734"/>
                    </a:cubicBezTo>
                    <a:cubicBezTo>
                      <a:pt x="339" y="736"/>
                      <a:pt x="341" y="737"/>
                      <a:pt x="342" y="737"/>
                    </a:cubicBezTo>
                    <a:cubicBezTo>
                      <a:pt x="343" y="737"/>
                      <a:pt x="344" y="737"/>
                      <a:pt x="344" y="737"/>
                    </a:cubicBezTo>
                    <a:cubicBezTo>
                      <a:pt x="343" y="739"/>
                      <a:pt x="350" y="741"/>
                      <a:pt x="346" y="744"/>
                    </a:cubicBezTo>
                    <a:cubicBezTo>
                      <a:pt x="352" y="746"/>
                      <a:pt x="356" y="754"/>
                      <a:pt x="364" y="761"/>
                    </a:cubicBezTo>
                    <a:cubicBezTo>
                      <a:pt x="371" y="768"/>
                      <a:pt x="378" y="770"/>
                      <a:pt x="382" y="777"/>
                    </a:cubicBezTo>
                    <a:cubicBezTo>
                      <a:pt x="381" y="779"/>
                      <a:pt x="381" y="779"/>
                      <a:pt x="381" y="779"/>
                    </a:cubicBezTo>
                    <a:cubicBezTo>
                      <a:pt x="387" y="787"/>
                      <a:pt x="398" y="792"/>
                      <a:pt x="403" y="801"/>
                    </a:cubicBezTo>
                    <a:cubicBezTo>
                      <a:pt x="403" y="801"/>
                      <a:pt x="402" y="801"/>
                      <a:pt x="402" y="801"/>
                    </a:cubicBezTo>
                    <a:moveTo>
                      <a:pt x="367" y="735"/>
                    </a:moveTo>
                    <a:cubicBezTo>
                      <a:pt x="364" y="735"/>
                      <a:pt x="357" y="730"/>
                      <a:pt x="355" y="725"/>
                    </a:cubicBezTo>
                    <a:cubicBezTo>
                      <a:pt x="355" y="725"/>
                      <a:pt x="355" y="725"/>
                      <a:pt x="356" y="725"/>
                    </a:cubicBezTo>
                    <a:cubicBezTo>
                      <a:pt x="357" y="725"/>
                      <a:pt x="359" y="727"/>
                      <a:pt x="361" y="728"/>
                    </a:cubicBezTo>
                    <a:cubicBezTo>
                      <a:pt x="363" y="730"/>
                      <a:pt x="365" y="732"/>
                      <a:pt x="367" y="732"/>
                    </a:cubicBezTo>
                    <a:cubicBezTo>
                      <a:pt x="368" y="732"/>
                      <a:pt x="369" y="732"/>
                      <a:pt x="369" y="732"/>
                    </a:cubicBezTo>
                    <a:cubicBezTo>
                      <a:pt x="369" y="734"/>
                      <a:pt x="368" y="735"/>
                      <a:pt x="367" y="735"/>
                    </a:cubicBezTo>
                    <a:moveTo>
                      <a:pt x="632" y="697"/>
                    </a:moveTo>
                    <a:cubicBezTo>
                      <a:pt x="631" y="697"/>
                      <a:pt x="631" y="697"/>
                      <a:pt x="630" y="696"/>
                    </a:cubicBezTo>
                    <a:cubicBezTo>
                      <a:pt x="630" y="695"/>
                      <a:pt x="630" y="695"/>
                      <a:pt x="630" y="695"/>
                    </a:cubicBezTo>
                    <a:cubicBezTo>
                      <a:pt x="631" y="696"/>
                      <a:pt x="632" y="697"/>
                      <a:pt x="633" y="697"/>
                    </a:cubicBezTo>
                    <a:cubicBezTo>
                      <a:pt x="632" y="697"/>
                      <a:pt x="632" y="697"/>
                      <a:pt x="632" y="697"/>
                    </a:cubicBezTo>
                    <a:moveTo>
                      <a:pt x="386" y="695"/>
                    </a:moveTo>
                    <a:cubicBezTo>
                      <a:pt x="383" y="693"/>
                      <a:pt x="385" y="692"/>
                      <a:pt x="382" y="690"/>
                    </a:cubicBezTo>
                    <a:cubicBezTo>
                      <a:pt x="383" y="690"/>
                      <a:pt x="383" y="689"/>
                      <a:pt x="383" y="689"/>
                    </a:cubicBezTo>
                    <a:cubicBezTo>
                      <a:pt x="386" y="689"/>
                      <a:pt x="391" y="692"/>
                      <a:pt x="386" y="695"/>
                    </a:cubicBezTo>
                    <a:moveTo>
                      <a:pt x="622" y="685"/>
                    </a:moveTo>
                    <a:cubicBezTo>
                      <a:pt x="616" y="679"/>
                      <a:pt x="610" y="673"/>
                      <a:pt x="606" y="665"/>
                    </a:cubicBezTo>
                    <a:cubicBezTo>
                      <a:pt x="606" y="665"/>
                      <a:pt x="605" y="665"/>
                      <a:pt x="605" y="664"/>
                    </a:cubicBezTo>
                    <a:cubicBezTo>
                      <a:pt x="612" y="671"/>
                      <a:pt x="618" y="677"/>
                      <a:pt x="625" y="683"/>
                    </a:cubicBezTo>
                    <a:cubicBezTo>
                      <a:pt x="623" y="684"/>
                      <a:pt x="622" y="684"/>
                      <a:pt x="622" y="685"/>
                    </a:cubicBezTo>
                    <a:moveTo>
                      <a:pt x="354" y="677"/>
                    </a:moveTo>
                    <a:cubicBezTo>
                      <a:pt x="350" y="672"/>
                      <a:pt x="342" y="667"/>
                      <a:pt x="340" y="662"/>
                    </a:cubicBezTo>
                    <a:cubicBezTo>
                      <a:pt x="340" y="662"/>
                      <a:pt x="341" y="662"/>
                      <a:pt x="341" y="662"/>
                    </a:cubicBezTo>
                    <a:cubicBezTo>
                      <a:pt x="346" y="662"/>
                      <a:pt x="358" y="673"/>
                      <a:pt x="354" y="677"/>
                    </a:cubicBezTo>
                    <a:moveTo>
                      <a:pt x="363" y="673"/>
                    </a:moveTo>
                    <a:cubicBezTo>
                      <a:pt x="358" y="669"/>
                      <a:pt x="354" y="665"/>
                      <a:pt x="350" y="661"/>
                    </a:cubicBezTo>
                    <a:cubicBezTo>
                      <a:pt x="351" y="660"/>
                      <a:pt x="352" y="660"/>
                      <a:pt x="353" y="660"/>
                    </a:cubicBezTo>
                    <a:cubicBezTo>
                      <a:pt x="358" y="660"/>
                      <a:pt x="365" y="669"/>
                      <a:pt x="363" y="673"/>
                    </a:cubicBezTo>
                    <a:moveTo>
                      <a:pt x="602" y="665"/>
                    </a:moveTo>
                    <a:cubicBezTo>
                      <a:pt x="601" y="665"/>
                      <a:pt x="601" y="665"/>
                      <a:pt x="600" y="664"/>
                    </a:cubicBezTo>
                    <a:cubicBezTo>
                      <a:pt x="600" y="663"/>
                      <a:pt x="600" y="663"/>
                      <a:pt x="600" y="662"/>
                    </a:cubicBezTo>
                    <a:cubicBezTo>
                      <a:pt x="601" y="662"/>
                      <a:pt x="601" y="661"/>
                      <a:pt x="600" y="660"/>
                    </a:cubicBezTo>
                    <a:cubicBezTo>
                      <a:pt x="602" y="661"/>
                      <a:pt x="603" y="663"/>
                      <a:pt x="605" y="664"/>
                    </a:cubicBezTo>
                    <a:cubicBezTo>
                      <a:pt x="605" y="664"/>
                      <a:pt x="605" y="664"/>
                      <a:pt x="604" y="664"/>
                    </a:cubicBezTo>
                    <a:cubicBezTo>
                      <a:pt x="604" y="664"/>
                      <a:pt x="603" y="664"/>
                      <a:pt x="603" y="665"/>
                    </a:cubicBezTo>
                    <a:cubicBezTo>
                      <a:pt x="603" y="665"/>
                      <a:pt x="602" y="665"/>
                      <a:pt x="602" y="665"/>
                    </a:cubicBezTo>
                    <a:moveTo>
                      <a:pt x="629" y="657"/>
                    </a:moveTo>
                    <a:cubicBezTo>
                      <a:pt x="627" y="656"/>
                      <a:pt x="625" y="654"/>
                      <a:pt x="625" y="652"/>
                    </a:cubicBezTo>
                    <a:cubicBezTo>
                      <a:pt x="626" y="653"/>
                      <a:pt x="627" y="655"/>
                      <a:pt x="629" y="657"/>
                    </a:cubicBezTo>
                    <a:moveTo>
                      <a:pt x="628" y="653"/>
                    </a:moveTo>
                    <a:cubicBezTo>
                      <a:pt x="627" y="652"/>
                      <a:pt x="626" y="650"/>
                      <a:pt x="625" y="650"/>
                    </a:cubicBezTo>
                    <a:cubicBezTo>
                      <a:pt x="625" y="649"/>
                      <a:pt x="625" y="649"/>
                      <a:pt x="625" y="649"/>
                    </a:cubicBezTo>
                    <a:cubicBezTo>
                      <a:pt x="627" y="650"/>
                      <a:pt x="628" y="652"/>
                      <a:pt x="628" y="653"/>
                    </a:cubicBezTo>
                    <a:moveTo>
                      <a:pt x="589" y="642"/>
                    </a:moveTo>
                    <a:cubicBezTo>
                      <a:pt x="589" y="641"/>
                      <a:pt x="589" y="641"/>
                      <a:pt x="589" y="641"/>
                    </a:cubicBezTo>
                    <a:cubicBezTo>
                      <a:pt x="589" y="641"/>
                      <a:pt x="589" y="641"/>
                      <a:pt x="589" y="641"/>
                    </a:cubicBezTo>
                    <a:cubicBezTo>
                      <a:pt x="589" y="642"/>
                      <a:pt x="589" y="642"/>
                      <a:pt x="589" y="642"/>
                    </a:cubicBezTo>
                    <a:moveTo>
                      <a:pt x="203" y="642"/>
                    </a:moveTo>
                    <a:cubicBezTo>
                      <a:pt x="201" y="640"/>
                      <a:pt x="201" y="638"/>
                      <a:pt x="203" y="636"/>
                    </a:cubicBezTo>
                    <a:cubicBezTo>
                      <a:pt x="205" y="638"/>
                      <a:pt x="205" y="640"/>
                      <a:pt x="203" y="642"/>
                    </a:cubicBezTo>
                    <a:moveTo>
                      <a:pt x="282" y="605"/>
                    </a:moveTo>
                    <a:cubicBezTo>
                      <a:pt x="275" y="598"/>
                      <a:pt x="269" y="589"/>
                      <a:pt x="265" y="582"/>
                    </a:cubicBezTo>
                    <a:cubicBezTo>
                      <a:pt x="264" y="580"/>
                      <a:pt x="257" y="577"/>
                      <a:pt x="261" y="574"/>
                    </a:cubicBezTo>
                    <a:cubicBezTo>
                      <a:pt x="277" y="589"/>
                      <a:pt x="310" y="614"/>
                      <a:pt x="328" y="635"/>
                    </a:cubicBezTo>
                    <a:cubicBezTo>
                      <a:pt x="327" y="635"/>
                      <a:pt x="327" y="635"/>
                      <a:pt x="327" y="635"/>
                    </a:cubicBezTo>
                    <a:cubicBezTo>
                      <a:pt x="326" y="635"/>
                      <a:pt x="325" y="634"/>
                      <a:pt x="324" y="633"/>
                    </a:cubicBezTo>
                    <a:cubicBezTo>
                      <a:pt x="327" y="639"/>
                      <a:pt x="332" y="636"/>
                      <a:pt x="338" y="643"/>
                    </a:cubicBezTo>
                    <a:cubicBezTo>
                      <a:pt x="338" y="644"/>
                      <a:pt x="338" y="645"/>
                      <a:pt x="338" y="645"/>
                    </a:cubicBezTo>
                    <a:cubicBezTo>
                      <a:pt x="338" y="645"/>
                      <a:pt x="336" y="644"/>
                      <a:pt x="335" y="643"/>
                    </a:cubicBezTo>
                    <a:cubicBezTo>
                      <a:pt x="334" y="642"/>
                      <a:pt x="333" y="641"/>
                      <a:pt x="332" y="641"/>
                    </a:cubicBezTo>
                    <a:cubicBezTo>
                      <a:pt x="332" y="641"/>
                      <a:pt x="332" y="641"/>
                      <a:pt x="331" y="641"/>
                    </a:cubicBezTo>
                    <a:cubicBezTo>
                      <a:pt x="330" y="643"/>
                      <a:pt x="336" y="646"/>
                      <a:pt x="338" y="649"/>
                    </a:cubicBezTo>
                    <a:cubicBezTo>
                      <a:pt x="336" y="653"/>
                      <a:pt x="337" y="656"/>
                      <a:pt x="334" y="656"/>
                    </a:cubicBezTo>
                    <a:cubicBezTo>
                      <a:pt x="333" y="656"/>
                      <a:pt x="333" y="656"/>
                      <a:pt x="333" y="656"/>
                    </a:cubicBezTo>
                    <a:cubicBezTo>
                      <a:pt x="338" y="669"/>
                      <a:pt x="353" y="675"/>
                      <a:pt x="357" y="684"/>
                    </a:cubicBezTo>
                    <a:cubicBezTo>
                      <a:pt x="346" y="678"/>
                      <a:pt x="335" y="662"/>
                      <a:pt x="324" y="656"/>
                    </a:cubicBezTo>
                    <a:cubicBezTo>
                      <a:pt x="322" y="658"/>
                      <a:pt x="327" y="660"/>
                      <a:pt x="323" y="663"/>
                    </a:cubicBezTo>
                    <a:cubicBezTo>
                      <a:pt x="329" y="669"/>
                      <a:pt x="334" y="670"/>
                      <a:pt x="340" y="675"/>
                    </a:cubicBezTo>
                    <a:cubicBezTo>
                      <a:pt x="341" y="676"/>
                      <a:pt x="340" y="677"/>
                      <a:pt x="340" y="677"/>
                    </a:cubicBezTo>
                    <a:cubicBezTo>
                      <a:pt x="339" y="677"/>
                      <a:pt x="338" y="676"/>
                      <a:pt x="337" y="675"/>
                    </a:cubicBezTo>
                    <a:cubicBezTo>
                      <a:pt x="336" y="674"/>
                      <a:pt x="334" y="673"/>
                      <a:pt x="333" y="673"/>
                    </a:cubicBezTo>
                    <a:cubicBezTo>
                      <a:pt x="333" y="673"/>
                      <a:pt x="332" y="673"/>
                      <a:pt x="332" y="674"/>
                    </a:cubicBezTo>
                    <a:cubicBezTo>
                      <a:pt x="326" y="669"/>
                      <a:pt x="326" y="669"/>
                      <a:pt x="321" y="665"/>
                    </a:cubicBezTo>
                    <a:cubicBezTo>
                      <a:pt x="327" y="675"/>
                      <a:pt x="339" y="684"/>
                      <a:pt x="342" y="691"/>
                    </a:cubicBezTo>
                    <a:cubicBezTo>
                      <a:pt x="342" y="692"/>
                      <a:pt x="342" y="693"/>
                      <a:pt x="341" y="693"/>
                    </a:cubicBezTo>
                    <a:cubicBezTo>
                      <a:pt x="340" y="693"/>
                      <a:pt x="338" y="692"/>
                      <a:pt x="337" y="691"/>
                    </a:cubicBezTo>
                    <a:cubicBezTo>
                      <a:pt x="335" y="690"/>
                      <a:pt x="334" y="689"/>
                      <a:pt x="334" y="689"/>
                    </a:cubicBezTo>
                    <a:cubicBezTo>
                      <a:pt x="334" y="689"/>
                      <a:pt x="334" y="689"/>
                      <a:pt x="334" y="689"/>
                    </a:cubicBezTo>
                    <a:cubicBezTo>
                      <a:pt x="330" y="686"/>
                      <a:pt x="328" y="685"/>
                      <a:pt x="325" y="681"/>
                    </a:cubicBezTo>
                    <a:cubicBezTo>
                      <a:pt x="327" y="681"/>
                      <a:pt x="328" y="680"/>
                      <a:pt x="328" y="678"/>
                    </a:cubicBezTo>
                    <a:cubicBezTo>
                      <a:pt x="319" y="671"/>
                      <a:pt x="315" y="673"/>
                      <a:pt x="306" y="665"/>
                    </a:cubicBezTo>
                    <a:cubicBezTo>
                      <a:pt x="307" y="663"/>
                      <a:pt x="308" y="664"/>
                      <a:pt x="310" y="663"/>
                    </a:cubicBezTo>
                    <a:cubicBezTo>
                      <a:pt x="306" y="661"/>
                      <a:pt x="305" y="659"/>
                      <a:pt x="302" y="659"/>
                    </a:cubicBezTo>
                    <a:cubicBezTo>
                      <a:pt x="301" y="659"/>
                      <a:pt x="300" y="659"/>
                      <a:pt x="299" y="660"/>
                    </a:cubicBezTo>
                    <a:cubicBezTo>
                      <a:pt x="302" y="663"/>
                      <a:pt x="305" y="666"/>
                      <a:pt x="308" y="669"/>
                    </a:cubicBezTo>
                    <a:cubicBezTo>
                      <a:pt x="297" y="665"/>
                      <a:pt x="280" y="644"/>
                      <a:pt x="266" y="632"/>
                    </a:cubicBezTo>
                    <a:cubicBezTo>
                      <a:pt x="266" y="631"/>
                      <a:pt x="267" y="631"/>
                      <a:pt x="267" y="631"/>
                    </a:cubicBezTo>
                    <a:cubicBezTo>
                      <a:pt x="270" y="631"/>
                      <a:pt x="273" y="636"/>
                      <a:pt x="276" y="638"/>
                    </a:cubicBezTo>
                    <a:cubicBezTo>
                      <a:pt x="269" y="624"/>
                      <a:pt x="254" y="614"/>
                      <a:pt x="246" y="601"/>
                    </a:cubicBezTo>
                    <a:cubicBezTo>
                      <a:pt x="246" y="601"/>
                      <a:pt x="247" y="601"/>
                      <a:pt x="247" y="601"/>
                    </a:cubicBezTo>
                    <a:cubicBezTo>
                      <a:pt x="249" y="601"/>
                      <a:pt x="251" y="602"/>
                      <a:pt x="252" y="604"/>
                    </a:cubicBezTo>
                    <a:cubicBezTo>
                      <a:pt x="252" y="600"/>
                      <a:pt x="244" y="596"/>
                      <a:pt x="245" y="591"/>
                    </a:cubicBezTo>
                    <a:cubicBezTo>
                      <a:pt x="245" y="591"/>
                      <a:pt x="246" y="591"/>
                      <a:pt x="246" y="591"/>
                    </a:cubicBezTo>
                    <a:cubicBezTo>
                      <a:pt x="250" y="591"/>
                      <a:pt x="253" y="596"/>
                      <a:pt x="255" y="599"/>
                    </a:cubicBezTo>
                    <a:cubicBezTo>
                      <a:pt x="261" y="593"/>
                      <a:pt x="244" y="586"/>
                      <a:pt x="245" y="579"/>
                    </a:cubicBezTo>
                    <a:cubicBezTo>
                      <a:pt x="246" y="578"/>
                      <a:pt x="247" y="578"/>
                      <a:pt x="248" y="578"/>
                    </a:cubicBezTo>
                    <a:cubicBezTo>
                      <a:pt x="252" y="578"/>
                      <a:pt x="256" y="590"/>
                      <a:pt x="262" y="590"/>
                    </a:cubicBezTo>
                    <a:cubicBezTo>
                      <a:pt x="261" y="591"/>
                      <a:pt x="261" y="591"/>
                      <a:pt x="260" y="591"/>
                    </a:cubicBezTo>
                    <a:cubicBezTo>
                      <a:pt x="257" y="591"/>
                      <a:pt x="255" y="588"/>
                      <a:pt x="252" y="586"/>
                    </a:cubicBezTo>
                    <a:cubicBezTo>
                      <a:pt x="258" y="594"/>
                      <a:pt x="273" y="600"/>
                      <a:pt x="282" y="605"/>
                    </a:cubicBezTo>
                    <a:moveTo>
                      <a:pt x="566" y="591"/>
                    </a:moveTo>
                    <a:cubicBezTo>
                      <a:pt x="556" y="580"/>
                      <a:pt x="538" y="566"/>
                      <a:pt x="527" y="557"/>
                    </a:cubicBezTo>
                    <a:cubicBezTo>
                      <a:pt x="528" y="556"/>
                      <a:pt x="529" y="555"/>
                      <a:pt x="529" y="555"/>
                    </a:cubicBezTo>
                    <a:cubicBezTo>
                      <a:pt x="530" y="555"/>
                      <a:pt x="530" y="556"/>
                      <a:pt x="531" y="556"/>
                    </a:cubicBezTo>
                    <a:cubicBezTo>
                      <a:pt x="531" y="556"/>
                      <a:pt x="531" y="556"/>
                      <a:pt x="532" y="556"/>
                    </a:cubicBezTo>
                    <a:cubicBezTo>
                      <a:pt x="532" y="556"/>
                      <a:pt x="532" y="556"/>
                      <a:pt x="533" y="556"/>
                    </a:cubicBezTo>
                    <a:cubicBezTo>
                      <a:pt x="536" y="558"/>
                      <a:pt x="533" y="560"/>
                      <a:pt x="536" y="562"/>
                    </a:cubicBezTo>
                    <a:cubicBezTo>
                      <a:pt x="541" y="568"/>
                      <a:pt x="553" y="572"/>
                      <a:pt x="553" y="577"/>
                    </a:cubicBezTo>
                    <a:cubicBezTo>
                      <a:pt x="555" y="578"/>
                      <a:pt x="557" y="578"/>
                      <a:pt x="559" y="579"/>
                    </a:cubicBezTo>
                    <a:cubicBezTo>
                      <a:pt x="561" y="585"/>
                      <a:pt x="564" y="588"/>
                      <a:pt x="570" y="589"/>
                    </a:cubicBezTo>
                    <a:cubicBezTo>
                      <a:pt x="570" y="589"/>
                      <a:pt x="569" y="590"/>
                      <a:pt x="569" y="590"/>
                    </a:cubicBezTo>
                    <a:cubicBezTo>
                      <a:pt x="569" y="590"/>
                      <a:pt x="568" y="589"/>
                      <a:pt x="568" y="589"/>
                    </a:cubicBezTo>
                    <a:cubicBezTo>
                      <a:pt x="568" y="589"/>
                      <a:pt x="568" y="589"/>
                      <a:pt x="567" y="589"/>
                    </a:cubicBezTo>
                    <a:cubicBezTo>
                      <a:pt x="567" y="589"/>
                      <a:pt x="566" y="590"/>
                      <a:pt x="566" y="591"/>
                    </a:cubicBezTo>
                    <a:moveTo>
                      <a:pt x="529" y="546"/>
                    </a:moveTo>
                    <a:cubicBezTo>
                      <a:pt x="528" y="546"/>
                      <a:pt x="525" y="544"/>
                      <a:pt x="527" y="543"/>
                    </a:cubicBezTo>
                    <a:cubicBezTo>
                      <a:pt x="527" y="542"/>
                      <a:pt x="527" y="542"/>
                      <a:pt x="527" y="542"/>
                    </a:cubicBezTo>
                    <a:cubicBezTo>
                      <a:pt x="527" y="542"/>
                      <a:pt x="528" y="544"/>
                      <a:pt x="529" y="545"/>
                    </a:cubicBezTo>
                    <a:cubicBezTo>
                      <a:pt x="530" y="546"/>
                      <a:pt x="529" y="546"/>
                      <a:pt x="529" y="546"/>
                    </a:cubicBezTo>
                    <a:moveTo>
                      <a:pt x="523" y="540"/>
                    </a:moveTo>
                    <a:cubicBezTo>
                      <a:pt x="522" y="540"/>
                      <a:pt x="521" y="537"/>
                      <a:pt x="520" y="536"/>
                    </a:cubicBezTo>
                    <a:cubicBezTo>
                      <a:pt x="520" y="536"/>
                      <a:pt x="520" y="535"/>
                      <a:pt x="520" y="535"/>
                    </a:cubicBezTo>
                    <a:cubicBezTo>
                      <a:pt x="522" y="535"/>
                      <a:pt x="523" y="539"/>
                      <a:pt x="525" y="539"/>
                    </a:cubicBezTo>
                    <a:cubicBezTo>
                      <a:pt x="524" y="540"/>
                      <a:pt x="524" y="540"/>
                      <a:pt x="523" y="540"/>
                    </a:cubicBezTo>
                    <a:moveTo>
                      <a:pt x="533" y="543"/>
                    </a:moveTo>
                    <a:cubicBezTo>
                      <a:pt x="532" y="543"/>
                      <a:pt x="520" y="534"/>
                      <a:pt x="523" y="531"/>
                    </a:cubicBezTo>
                    <a:cubicBezTo>
                      <a:pt x="526" y="535"/>
                      <a:pt x="527" y="538"/>
                      <a:pt x="533" y="543"/>
                    </a:cubicBezTo>
                    <a:cubicBezTo>
                      <a:pt x="533" y="543"/>
                      <a:pt x="533" y="543"/>
                      <a:pt x="533" y="543"/>
                    </a:cubicBezTo>
                    <a:moveTo>
                      <a:pt x="516" y="529"/>
                    </a:moveTo>
                    <a:cubicBezTo>
                      <a:pt x="514" y="528"/>
                      <a:pt x="513" y="527"/>
                      <a:pt x="512" y="525"/>
                    </a:cubicBezTo>
                    <a:cubicBezTo>
                      <a:pt x="512" y="525"/>
                      <a:pt x="513" y="525"/>
                      <a:pt x="513" y="525"/>
                    </a:cubicBezTo>
                    <a:cubicBezTo>
                      <a:pt x="514" y="525"/>
                      <a:pt x="515" y="526"/>
                      <a:pt x="516" y="526"/>
                    </a:cubicBezTo>
                    <a:cubicBezTo>
                      <a:pt x="517" y="527"/>
                      <a:pt x="518" y="528"/>
                      <a:pt x="518" y="528"/>
                    </a:cubicBezTo>
                    <a:cubicBezTo>
                      <a:pt x="519" y="528"/>
                      <a:pt x="519" y="528"/>
                      <a:pt x="519" y="528"/>
                    </a:cubicBezTo>
                    <a:cubicBezTo>
                      <a:pt x="519" y="528"/>
                      <a:pt x="519" y="529"/>
                      <a:pt x="519" y="529"/>
                    </a:cubicBezTo>
                    <a:cubicBezTo>
                      <a:pt x="519" y="529"/>
                      <a:pt x="519" y="529"/>
                      <a:pt x="518" y="528"/>
                    </a:cubicBezTo>
                    <a:cubicBezTo>
                      <a:pt x="518" y="528"/>
                      <a:pt x="517" y="528"/>
                      <a:pt x="517" y="528"/>
                    </a:cubicBezTo>
                    <a:cubicBezTo>
                      <a:pt x="516" y="528"/>
                      <a:pt x="516" y="528"/>
                      <a:pt x="516" y="529"/>
                    </a:cubicBezTo>
                    <a:moveTo>
                      <a:pt x="512" y="519"/>
                    </a:moveTo>
                    <a:cubicBezTo>
                      <a:pt x="510" y="518"/>
                      <a:pt x="510" y="517"/>
                      <a:pt x="510" y="516"/>
                    </a:cubicBezTo>
                    <a:cubicBezTo>
                      <a:pt x="510" y="515"/>
                      <a:pt x="510" y="515"/>
                      <a:pt x="510" y="515"/>
                    </a:cubicBezTo>
                    <a:cubicBezTo>
                      <a:pt x="512" y="515"/>
                      <a:pt x="515" y="519"/>
                      <a:pt x="512" y="519"/>
                    </a:cubicBezTo>
                    <a:moveTo>
                      <a:pt x="130" y="528"/>
                    </a:moveTo>
                    <a:cubicBezTo>
                      <a:pt x="128" y="522"/>
                      <a:pt x="120" y="516"/>
                      <a:pt x="123" y="510"/>
                    </a:cubicBezTo>
                    <a:cubicBezTo>
                      <a:pt x="127" y="516"/>
                      <a:pt x="132" y="522"/>
                      <a:pt x="130" y="528"/>
                    </a:cubicBezTo>
                    <a:moveTo>
                      <a:pt x="493" y="510"/>
                    </a:moveTo>
                    <a:cubicBezTo>
                      <a:pt x="493" y="510"/>
                      <a:pt x="492" y="509"/>
                      <a:pt x="492" y="508"/>
                    </a:cubicBezTo>
                    <a:cubicBezTo>
                      <a:pt x="492" y="508"/>
                      <a:pt x="493" y="508"/>
                      <a:pt x="493" y="508"/>
                    </a:cubicBezTo>
                    <a:cubicBezTo>
                      <a:pt x="494" y="508"/>
                      <a:pt x="495" y="508"/>
                      <a:pt x="494" y="509"/>
                    </a:cubicBezTo>
                    <a:cubicBezTo>
                      <a:pt x="494" y="509"/>
                      <a:pt x="494" y="510"/>
                      <a:pt x="493" y="510"/>
                    </a:cubicBezTo>
                    <a:moveTo>
                      <a:pt x="498" y="524"/>
                    </a:moveTo>
                    <a:cubicBezTo>
                      <a:pt x="492" y="524"/>
                      <a:pt x="480" y="510"/>
                      <a:pt x="481" y="503"/>
                    </a:cubicBezTo>
                    <a:cubicBezTo>
                      <a:pt x="486" y="510"/>
                      <a:pt x="493" y="517"/>
                      <a:pt x="498" y="524"/>
                    </a:cubicBezTo>
                    <a:moveTo>
                      <a:pt x="483" y="498"/>
                    </a:moveTo>
                    <a:cubicBezTo>
                      <a:pt x="484" y="498"/>
                      <a:pt x="484" y="498"/>
                      <a:pt x="485" y="498"/>
                    </a:cubicBezTo>
                    <a:cubicBezTo>
                      <a:pt x="486" y="498"/>
                      <a:pt x="486" y="497"/>
                      <a:pt x="487" y="497"/>
                    </a:cubicBezTo>
                    <a:cubicBezTo>
                      <a:pt x="487" y="497"/>
                      <a:pt x="487" y="497"/>
                      <a:pt x="487" y="497"/>
                    </a:cubicBezTo>
                    <a:cubicBezTo>
                      <a:pt x="491" y="501"/>
                      <a:pt x="483" y="504"/>
                      <a:pt x="490" y="507"/>
                    </a:cubicBezTo>
                    <a:cubicBezTo>
                      <a:pt x="490" y="507"/>
                      <a:pt x="489" y="507"/>
                      <a:pt x="489" y="507"/>
                    </a:cubicBezTo>
                    <a:cubicBezTo>
                      <a:pt x="487" y="507"/>
                      <a:pt x="482" y="502"/>
                      <a:pt x="482" y="498"/>
                    </a:cubicBezTo>
                    <a:cubicBezTo>
                      <a:pt x="483" y="498"/>
                      <a:pt x="483" y="498"/>
                      <a:pt x="483" y="498"/>
                    </a:cubicBezTo>
                    <a:moveTo>
                      <a:pt x="477" y="501"/>
                    </a:moveTo>
                    <a:cubicBezTo>
                      <a:pt x="475" y="501"/>
                      <a:pt x="473" y="497"/>
                      <a:pt x="475" y="495"/>
                    </a:cubicBezTo>
                    <a:cubicBezTo>
                      <a:pt x="478" y="497"/>
                      <a:pt x="475" y="499"/>
                      <a:pt x="478" y="501"/>
                    </a:cubicBezTo>
                    <a:cubicBezTo>
                      <a:pt x="478" y="501"/>
                      <a:pt x="477" y="501"/>
                      <a:pt x="477" y="501"/>
                    </a:cubicBezTo>
                    <a:moveTo>
                      <a:pt x="98" y="495"/>
                    </a:moveTo>
                    <a:cubicBezTo>
                      <a:pt x="99" y="494"/>
                      <a:pt x="97" y="492"/>
                      <a:pt x="96" y="491"/>
                    </a:cubicBezTo>
                    <a:cubicBezTo>
                      <a:pt x="107" y="496"/>
                      <a:pt x="123" y="508"/>
                      <a:pt x="122" y="519"/>
                    </a:cubicBezTo>
                    <a:cubicBezTo>
                      <a:pt x="114" y="515"/>
                      <a:pt x="110" y="504"/>
                      <a:pt x="105" y="504"/>
                    </a:cubicBezTo>
                    <a:cubicBezTo>
                      <a:pt x="105" y="504"/>
                      <a:pt x="104" y="504"/>
                      <a:pt x="104" y="504"/>
                    </a:cubicBezTo>
                    <a:cubicBezTo>
                      <a:pt x="101" y="498"/>
                      <a:pt x="100" y="497"/>
                      <a:pt x="94" y="495"/>
                    </a:cubicBezTo>
                    <a:cubicBezTo>
                      <a:pt x="95" y="494"/>
                      <a:pt x="95" y="494"/>
                      <a:pt x="96" y="494"/>
                    </a:cubicBezTo>
                    <a:cubicBezTo>
                      <a:pt x="97" y="494"/>
                      <a:pt x="97" y="494"/>
                      <a:pt x="98" y="495"/>
                    </a:cubicBezTo>
                    <a:moveTo>
                      <a:pt x="480" y="494"/>
                    </a:moveTo>
                    <a:cubicBezTo>
                      <a:pt x="476" y="494"/>
                      <a:pt x="473" y="489"/>
                      <a:pt x="472" y="487"/>
                    </a:cubicBezTo>
                    <a:cubicBezTo>
                      <a:pt x="473" y="487"/>
                      <a:pt x="473" y="487"/>
                      <a:pt x="473" y="487"/>
                    </a:cubicBezTo>
                    <a:cubicBezTo>
                      <a:pt x="476" y="487"/>
                      <a:pt x="479" y="488"/>
                      <a:pt x="482" y="491"/>
                    </a:cubicBezTo>
                    <a:cubicBezTo>
                      <a:pt x="483" y="493"/>
                      <a:pt x="478" y="492"/>
                      <a:pt x="480" y="494"/>
                    </a:cubicBezTo>
                    <a:cubicBezTo>
                      <a:pt x="480" y="494"/>
                      <a:pt x="480" y="494"/>
                      <a:pt x="480" y="494"/>
                    </a:cubicBezTo>
                    <a:moveTo>
                      <a:pt x="471" y="484"/>
                    </a:moveTo>
                    <a:cubicBezTo>
                      <a:pt x="470" y="483"/>
                      <a:pt x="469" y="482"/>
                      <a:pt x="468" y="481"/>
                    </a:cubicBezTo>
                    <a:cubicBezTo>
                      <a:pt x="468" y="480"/>
                      <a:pt x="469" y="480"/>
                      <a:pt x="470" y="480"/>
                    </a:cubicBezTo>
                    <a:cubicBezTo>
                      <a:pt x="472" y="480"/>
                      <a:pt x="473" y="482"/>
                      <a:pt x="471" y="484"/>
                    </a:cubicBezTo>
                    <a:moveTo>
                      <a:pt x="463" y="472"/>
                    </a:moveTo>
                    <a:cubicBezTo>
                      <a:pt x="461" y="470"/>
                      <a:pt x="463" y="469"/>
                      <a:pt x="464" y="469"/>
                    </a:cubicBezTo>
                    <a:cubicBezTo>
                      <a:pt x="465" y="469"/>
                      <a:pt x="466" y="470"/>
                      <a:pt x="463" y="472"/>
                    </a:cubicBezTo>
                    <a:moveTo>
                      <a:pt x="75" y="459"/>
                    </a:moveTo>
                    <a:cubicBezTo>
                      <a:pt x="75" y="459"/>
                      <a:pt x="73" y="459"/>
                      <a:pt x="72" y="456"/>
                    </a:cubicBezTo>
                    <a:cubicBezTo>
                      <a:pt x="72" y="456"/>
                      <a:pt x="72" y="456"/>
                      <a:pt x="73" y="456"/>
                    </a:cubicBezTo>
                    <a:cubicBezTo>
                      <a:pt x="74" y="456"/>
                      <a:pt x="75" y="457"/>
                      <a:pt x="76" y="458"/>
                    </a:cubicBezTo>
                    <a:cubicBezTo>
                      <a:pt x="76" y="458"/>
                      <a:pt x="76" y="459"/>
                      <a:pt x="75" y="459"/>
                    </a:cubicBezTo>
                    <a:moveTo>
                      <a:pt x="434" y="441"/>
                    </a:moveTo>
                    <a:cubicBezTo>
                      <a:pt x="433" y="441"/>
                      <a:pt x="432" y="441"/>
                      <a:pt x="431" y="439"/>
                    </a:cubicBezTo>
                    <a:cubicBezTo>
                      <a:pt x="432" y="439"/>
                      <a:pt x="432" y="439"/>
                      <a:pt x="433" y="439"/>
                    </a:cubicBezTo>
                    <a:cubicBezTo>
                      <a:pt x="434" y="439"/>
                      <a:pt x="435" y="440"/>
                      <a:pt x="436" y="441"/>
                    </a:cubicBezTo>
                    <a:cubicBezTo>
                      <a:pt x="435" y="441"/>
                      <a:pt x="435" y="441"/>
                      <a:pt x="434" y="441"/>
                    </a:cubicBezTo>
                    <a:moveTo>
                      <a:pt x="416" y="430"/>
                    </a:moveTo>
                    <a:cubicBezTo>
                      <a:pt x="415" y="430"/>
                      <a:pt x="414" y="430"/>
                      <a:pt x="413" y="428"/>
                    </a:cubicBezTo>
                    <a:cubicBezTo>
                      <a:pt x="413" y="428"/>
                      <a:pt x="413" y="428"/>
                      <a:pt x="414" y="428"/>
                    </a:cubicBezTo>
                    <a:cubicBezTo>
                      <a:pt x="415" y="428"/>
                      <a:pt x="415" y="428"/>
                      <a:pt x="416" y="429"/>
                    </a:cubicBezTo>
                    <a:cubicBezTo>
                      <a:pt x="416" y="430"/>
                      <a:pt x="416" y="430"/>
                      <a:pt x="416" y="430"/>
                    </a:cubicBezTo>
                    <a:moveTo>
                      <a:pt x="417" y="426"/>
                    </a:moveTo>
                    <a:cubicBezTo>
                      <a:pt x="417" y="426"/>
                      <a:pt x="416" y="425"/>
                      <a:pt x="416" y="425"/>
                    </a:cubicBezTo>
                    <a:cubicBezTo>
                      <a:pt x="416" y="424"/>
                      <a:pt x="417" y="424"/>
                      <a:pt x="417" y="423"/>
                    </a:cubicBezTo>
                    <a:cubicBezTo>
                      <a:pt x="418" y="424"/>
                      <a:pt x="418" y="424"/>
                      <a:pt x="419" y="425"/>
                    </a:cubicBezTo>
                    <a:cubicBezTo>
                      <a:pt x="418" y="425"/>
                      <a:pt x="418" y="426"/>
                      <a:pt x="417" y="426"/>
                    </a:cubicBezTo>
                    <a:moveTo>
                      <a:pt x="274" y="431"/>
                    </a:moveTo>
                    <a:cubicBezTo>
                      <a:pt x="274" y="431"/>
                      <a:pt x="274" y="431"/>
                      <a:pt x="273" y="431"/>
                    </a:cubicBezTo>
                    <a:cubicBezTo>
                      <a:pt x="270" y="428"/>
                      <a:pt x="266" y="425"/>
                      <a:pt x="262" y="422"/>
                    </a:cubicBezTo>
                    <a:cubicBezTo>
                      <a:pt x="263" y="421"/>
                      <a:pt x="263" y="421"/>
                      <a:pt x="264" y="421"/>
                    </a:cubicBezTo>
                    <a:cubicBezTo>
                      <a:pt x="269" y="421"/>
                      <a:pt x="272" y="428"/>
                      <a:pt x="275" y="431"/>
                    </a:cubicBezTo>
                    <a:cubicBezTo>
                      <a:pt x="275" y="431"/>
                      <a:pt x="274" y="431"/>
                      <a:pt x="274" y="431"/>
                    </a:cubicBezTo>
                    <a:moveTo>
                      <a:pt x="254" y="408"/>
                    </a:moveTo>
                    <a:cubicBezTo>
                      <a:pt x="252" y="408"/>
                      <a:pt x="251" y="407"/>
                      <a:pt x="251" y="406"/>
                    </a:cubicBezTo>
                    <a:cubicBezTo>
                      <a:pt x="250" y="405"/>
                      <a:pt x="250" y="405"/>
                      <a:pt x="251" y="405"/>
                    </a:cubicBezTo>
                    <a:cubicBezTo>
                      <a:pt x="252" y="405"/>
                      <a:pt x="253" y="405"/>
                      <a:pt x="255" y="408"/>
                    </a:cubicBezTo>
                    <a:cubicBezTo>
                      <a:pt x="255" y="408"/>
                      <a:pt x="254" y="408"/>
                      <a:pt x="254" y="408"/>
                    </a:cubicBezTo>
                    <a:moveTo>
                      <a:pt x="408" y="421"/>
                    </a:moveTo>
                    <a:cubicBezTo>
                      <a:pt x="405" y="418"/>
                      <a:pt x="401" y="415"/>
                      <a:pt x="398" y="412"/>
                    </a:cubicBezTo>
                    <a:cubicBezTo>
                      <a:pt x="397" y="411"/>
                      <a:pt x="390" y="406"/>
                      <a:pt x="392" y="403"/>
                    </a:cubicBezTo>
                    <a:cubicBezTo>
                      <a:pt x="397" y="409"/>
                      <a:pt x="404" y="415"/>
                      <a:pt x="408" y="421"/>
                    </a:cubicBezTo>
                    <a:moveTo>
                      <a:pt x="388" y="393"/>
                    </a:moveTo>
                    <a:cubicBezTo>
                      <a:pt x="387" y="393"/>
                      <a:pt x="385" y="390"/>
                      <a:pt x="384" y="389"/>
                    </a:cubicBezTo>
                    <a:cubicBezTo>
                      <a:pt x="384" y="389"/>
                      <a:pt x="384" y="389"/>
                      <a:pt x="385" y="389"/>
                    </a:cubicBezTo>
                    <a:cubicBezTo>
                      <a:pt x="386" y="389"/>
                      <a:pt x="388" y="392"/>
                      <a:pt x="389" y="393"/>
                    </a:cubicBezTo>
                    <a:cubicBezTo>
                      <a:pt x="389" y="393"/>
                      <a:pt x="389" y="393"/>
                      <a:pt x="388" y="393"/>
                    </a:cubicBezTo>
                    <a:moveTo>
                      <a:pt x="381" y="385"/>
                    </a:moveTo>
                    <a:cubicBezTo>
                      <a:pt x="381" y="385"/>
                      <a:pt x="380" y="384"/>
                      <a:pt x="378" y="383"/>
                    </a:cubicBezTo>
                    <a:cubicBezTo>
                      <a:pt x="379" y="383"/>
                      <a:pt x="379" y="383"/>
                      <a:pt x="379" y="383"/>
                    </a:cubicBezTo>
                    <a:cubicBezTo>
                      <a:pt x="380" y="383"/>
                      <a:pt x="381" y="383"/>
                      <a:pt x="381" y="384"/>
                    </a:cubicBezTo>
                    <a:cubicBezTo>
                      <a:pt x="382" y="384"/>
                      <a:pt x="381" y="385"/>
                      <a:pt x="381" y="385"/>
                    </a:cubicBezTo>
                    <a:moveTo>
                      <a:pt x="238" y="391"/>
                    </a:moveTo>
                    <a:cubicBezTo>
                      <a:pt x="239" y="388"/>
                      <a:pt x="231" y="384"/>
                      <a:pt x="229" y="380"/>
                    </a:cubicBezTo>
                    <a:cubicBezTo>
                      <a:pt x="239" y="382"/>
                      <a:pt x="250" y="394"/>
                      <a:pt x="261" y="405"/>
                    </a:cubicBezTo>
                    <a:cubicBezTo>
                      <a:pt x="261" y="405"/>
                      <a:pt x="261" y="405"/>
                      <a:pt x="261" y="405"/>
                    </a:cubicBezTo>
                    <a:cubicBezTo>
                      <a:pt x="253" y="405"/>
                      <a:pt x="251" y="400"/>
                      <a:pt x="244" y="397"/>
                    </a:cubicBezTo>
                    <a:cubicBezTo>
                      <a:pt x="241" y="402"/>
                      <a:pt x="247" y="400"/>
                      <a:pt x="249" y="402"/>
                    </a:cubicBezTo>
                    <a:cubicBezTo>
                      <a:pt x="248" y="404"/>
                      <a:pt x="248" y="405"/>
                      <a:pt x="248" y="407"/>
                    </a:cubicBezTo>
                    <a:cubicBezTo>
                      <a:pt x="239" y="404"/>
                      <a:pt x="228" y="390"/>
                      <a:pt x="223" y="384"/>
                    </a:cubicBezTo>
                    <a:cubicBezTo>
                      <a:pt x="223" y="384"/>
                      <a:pt x="224" y="384"/>
                      <a:pt x="224" y="384"/>
                    </a:cubicBezTo>
                    <a:cubicBezTo>
                      <a:pt x="226" y="384"/>
                      <a:pt x="228" y="389"/>
                      <a:pt x="231" y="390"/>
                    </a:cubicBezTo>
                    <a:cubicBezTo>
                      <a:pt x="231" y="390"/>
                      <a:pt x="231" y="390"/>
                      <a:pt x="231" y="390"/>
                    </a:cubicBezTo>
                    <a:cubicBezTo>
                      <a:pt x="232" y="390"/>
                      <a:pt x="232" y="389"/>
                      <a:pt x="233" y="389"/>
                    </a:cubicBezTo>
                    <a:cubicBezTo>
                      <a:pt x="234" y="389"/>
                      <a:pt x="234" y="389"/>
                      <a:pt x="235" y="389"/>
                    </a:cubicBezTo>
                    <a:cubicBezTo>
                      <a:pt x="236" y="389"/>
                      <a:pt x="237" y="389"/>
                      <a:pt x="238" y="391"/>
                    </a:cubicBezTo>
                    <a:moveTo>
                      <a:pt x="228" y="394"/>
                    </a:moveTo>
                    <a:cubicBezTo>
                      <a:pt x="222" y="389"/>
                      <a:pt x="215" y="384"/>
                      <a:pt x="209" y="379"/>
                    </a:cubicBezTo>
                    <a:cubicBezTo>
                      <a:pt x="215" y="383"/>
                      <a:pt x="221" y="388"/>
                      <a:pt x="228" y="394"/>
                    </a:cubicBezTo>
                    <a:moveTo>
                      <a:pt x="374" y="382"/>
                    </a:moveTo>
                    <a:cubicBezTo>
                      <a:pt x="372" y="382"/>
                      <a:pt x="371" y="379"/>
                      <a:pt x="369" y="378"/>
                    </a:cubicBezTo>
                    <a:cubicBezTo>
                      <a:pt x="370" y="378"/>
                      <a:pt x="370" y="378"/>
                      <a:pt x="370" y="378"/>
                    </a:cubicBezTo>
                    <a:cubicBezTo>
                      <a:pt x="372" y="378"/>
                      <a:pt x="373" y="381"/>
                      <a:pt x="375" y="382"/>
                    </a:cubicBezTo>
                    <a:cubicBezTo>
                      <a:pt x="374" y="382"/>
                      <a:pt x="374" y="382"/>
                      <a:pt x="374" y="382"/>
                    </a:cubicBezTo>
                    <a:moveTo>
                      <a:pt x="372" y="343"/>
                    </a:moveTo>
                    <a:cubicBezTo>
                      <a:pt x="370" y="343"/>
                      <a:pt x="370" y="341"/>
                      <a:pt x="369" y="340"/>
                    </a:cubicBezTo>
                    <a:cubicBezTo>
                      <a:pt x="370" y="340"/>
                      <a:pt x="370" y="340"/>
                      <a:pt x="370" y="340"/>
                    </a:cubicBezTo>
                    <a:cubicBezTo>
                      <a:pt x="371" y="340"/>
                      <a:pt x="372" y="341"/>
                      <a:pt x="373" y="342"/>
                    </a:cubicBezTo>
                    <a:cubicBezTo>
                      <a:pt x="373" y="343"/>
                      <a:pt x="372" y="343"/>
                      <a:pt x="372" y="343"/>
                    </a:cubicBezTo>
                    <a:moveTo>
                      <a:pt x="355" y="338"/>
                    </a:moveTo>
                    <a:cubicBezTo>
                      <a:pt x="355" y="337"/>
                      <a:pt x="354" y="337"/>
                      <a:pt x="354" y="336"/>
                    </a:cubicBezTo>
                    <a:cubicBezTo>
                      <a:pt x="354" y="336"/>
                      <a:pt x="354" y="336"/>
                      <a:pt x="355" y="336"/>
                    </a:cubicBezTo>
                    <a:cubicBezTo>
                      <a:pt x="356" y="336"/>
                      <a:pt x="357" y="336"/>
                      <a:pt x="357" y="337"/>
                    </a:cubicBezTo>
                    <a:cubicBezTo>
                      <a:pt x="357" y="338"/>
                      <a:pt x="356" y="337"/>
                      <a:pt x="355" y="338"/>
                    </a:cubicBezTo>
                    <a:moveTo>
                      <a:pt x="389" y="336"/>
                    </a:moveTo>
                    <a:cubicBezTo>
                      <a:pt x="387" y="336"/>
                      <a:pt x="385" y="332"/>
                      <a:pt x="385" y="331"/>
                    </a:cubicBezTo>
                    <a:cubicBezTo>
                      <a:pt x="385" y="331"/>
                      <a:pt x="386" y="331"/>
                      <a:pt x="386" y="331"/>
                    </a:cubicBezTo>
                    <a:cubicBezTo>
                      <a:pt x="388" y="331"/>
                      <a:pt x="390" y="335"/>
                      <a:pt x="390" y="336"/>
                    </a:cubicBezTo>
                    <a:cubicBezTo>
                      <a:pt x="389" y="336"/>
                      <a:pt x="389" y="336"/>
                      <a:pt x="389" y="336"/>
                    </a:cubicBezTo>
                    <a:moveTo>
                      <a:pt x="366" y="337"/>
                    </a:moveTo>
                    <a:cubicBezTo>
                      <a:pt x="364" y="337"/>
                      <a:pt x="357" y="332"/>
                      <a:pt x="360" y="330"/>
                    </a:cubicBezTo>
                    <a:cubicBezTo>
                      <a:pt x="361" y="333"/>
                      <a:pt x="365" y="333"/>
                      <a:pt x="366" y="337"/>
                    </a:cubicBezTo>
                    <a:cubicBezTo>
                      <a:pt x="366" y="337"/>
                      <a:pt x="366" y="337"/>
                      <a:pt x="366" y="337"/>
                    </a:cubicBezTo>
                    <a:moveTo>
                      <a:pt x="429" y="332"/>
                    </a:moveTo>
                    <a:cubicBezTo>
                      <a:pt x="429" y="332"/>
                      <a:pt x="428" y="332"/>
                      <a:pt x="427" y="331"/>
                    </a:cubicBezTo>
                    <a:cubicBezTo>
                      <a:pt x="426" y="330"/>
                      <a:pt x="425" y="329"/>
                      <a:pt x="425" y="329"/>
                    </a:cubicBezTo>
                    <a:cubicBezTo>
                      <a:pt x="425" y="329"/>
                      <a:pt x="425" y="329"/>
                      <a:pt x="426" y="329"/>
                    </a:cubicBezTo>
                    <a:cubicBezTo>
                      <a:pt x="428" y="332"/>
                      <a:pt x="429" y="332"/>
                      <a:pt x="429" y="332"/>
                    </a:cubicBezTo>
                    <a:moveTo>
                      <a:pt x="394" y="320"/>
                    </a:moveTo>
                    <a:cubicBezTo>
                      <a:pt x="392" y="320"/>
                      <a:pt x="390" y="316"/>
                      <a:pt x="389" y="315"/>
                    </a:cubicBezTo>
                    <a:cubicBezTo>
                      <a:pt x="390" y="315"/>
                      <a:pt x="390" y="315"/>
                      <a:pt x="390" y="315"/>
                    </a:cubicBezTo>
                    <a:cubicBezTo>
                      <a:pt x="392" y="315"/>
                      <a:pt x="394" y="318"/>
                      <a:pt x="395" y="319"/>
                    </a:cubicBezTo>
                    <a:cubicBezTo>
                      <a:pt x="395" y="320"/>
                      <a:pt x="394" y="320"/>
                      <a:pt x="394" y="320"/>
                    </a:cubicBezTo>
                    <a:moveTo>
                      <a:pt x="378" y="314"/>
                    </a:moveTo>
                    <a:cubicBezTo>
                      <a:pt x="377" y="314"/>
                      <a:pt x="376" y="313"/>
                      <a:pt x="374" y="311"/>
                    </a:cubicBezTo>
                    <a:cubicBezTo>
                      <a:pt x="378" y="311"/>
                      <a:pt x="379" y="314"/>
                      <a:pt x="378" y="314"/>
                    </a:cubicBezTo>
                    <a:moveTo>
                      <a:pt x="71" y="0"/>
                    </a:moveTo>
                    <a:cubicBezTo>
                      <a:pt x="63" y="0"/>
                      <a:pt x="55" y="3"/>
                      <a:pt x="46" y="3"/>
                    </a:cubicBezTo>
                    <a:cubicBezTo>
                      <a:pt x="48" y="7"/>
                      <a:pt x="55" y="6"/>
                      <a:pt x="54" y="10"/>
                    </a:cubicBezTo>
                    <a:cubicBezTo>
                      <a:pt x="50" y="12"/>
                      <a:pt x="48" y="14"/>
                      <a:pt x="46" y="14"/>
                    </a:cubicBezTo>
                    <a:cubicBezTo>
                      <a:pt x="45" y="14"/>
                      <a:pt x="45" y="13"/>
                      <a:pt x="44" y="12"/>
                    </a:cubicBezTo>
                    <a:cubicBezTo>
                      <a:pt x="40" y="15"/>
                      <a:pt x="33" y="15"/>
                      <a:pt x="33" y="19"/>
                    </a:cubicBezTo>
                    <a:cubicBezTo>
                      <a:pt x="39" y="21"/>
                      <a:pt x="38" y="29"/>
                      <a:pt x="44" y="30"/>
                    </a:cubicBezTo>
                    <a:cubicBezTo>
                      <a:pt x="38" y="33"/>
                      <a:pt x="45" y="36"/>
                      <a:pt x="44" y="39"/>
                    </a:cubicBezTo>
                    <a:cubicBezTo>
                      <a:pt x="44" y="39"/>
                      <a:pt x="43" y="39"/>
                      <a:pt x="43" y="39"/>
                    </a:cubicBezTo>
                    <a:cubicBezTo>
                      <a:pt x="42" y="39"/>
                      <a:pt x="41" y="39"/>
                      <a:pt x="40" y="39"/>
                    </a:cubicBezTo>
                    <a:cubicBezTo>
                      <a:pt x="39" y="39"/>
                      <a:pt x="38" y="39"/>
                      <a:pt x="37" y="39"/>
                    </a:cubicBezTo>
                    <a:cubicBezTo>
                      <a:pt x="34" y="39"/>
                      <a:pt x="32" y="40"/>
                      <a:pt x="31" y="43"/>
                    </a:cubicBezTo>
                    <a:cubicBezTo>
                      <a:pt x="33" y="46"/>
                      <a:pt x="48" y="48"/>
                      <a:pt x="45" y="57"/>
                    </a:cubicBezTo>
                    <a:cubicBezTo>
                      <a:pt x="45" y="57"/>
                      <a:pt x="45" y="57"/>
                      <a:pt x="45" y="57"/>
                    </a:cubicBezTo>
                    <a:cubicBezTo>
                      <a:pt x="43" y="57"/>
                      <a:pt x="41" y="55"/>
                      <a:pt x="39" y="52"/>
                    </a:cubicBezTo>
                    <a:cubicBezTo>
                      <a:pt x="38" y="55"/>
                      <a:pt x="37" y="56"/>
                      <a:pt x="35" y="56"/>
                    </a:cubicBezTo>
                    <a:cubicBezTo>
                      <a:pt x="34" y="56"/>
                      <a:pt x="33" y="55"/>
                      <a:pt x="31" y="55"/>
                    </a:cubicBezTo>
                    <a:cubicBezTo>
                      <a:pt x="30" y="54"/>
                      <a:pt x="28" y="54"/>
                      <a:pt x="27" y="54"/>
                    </a:cubicBezTo>
                    <a:cubicBezTo>
                      <a:pt x="26" y="54"/>
                      <a:pt x="25" y="54"/>
                      <a:pt x="24" y="54"/>
                    </a:cubicBezTo>
                    <a:cubicBezTo>
                      <a:pt x="23" y="61"/>
                      <a:pt x="24" y="70"/>
                      <a:pt x="16" y="74"/>
                    </a:cubicBezTo>
                    <a:cubicBezTo>
                      <a:pt x="11" y="100"/>
                      <a:pt x="49" y="129"/>
                      <a:pt x="66" y="152"/>
                    </a:cubicBezTo>
                    <a:cubicBezTo>
                      <a:pt x="66" y="149"/>
                      <a:pt x="62" y="147"/>
                      <a:pt x="64" y="144"/>
                    </a:cubicBezTo>
                    <a:cubicBezTo>
                      <a:pt x="75" y="156"/>
                      <a:pt x="85" y="168"/>
                      <a:pt x="95" y="181"/>
                    </a:cubicBezTo>
                    <a:cubicBezTo>
                      <a:pt x="87" y="176"/>
                      <a:pt x="79" y="172"/>
                      <a:pt x="72" y="171"/>
                    </a:cubicBezTo>
                    <a:cubicBezTo>
                      <a:pt x="70" y="170"/>
                      <a:pt x="68" y="170"/>
                      <a:pt x="67" y="170"/>
                    </a:cubicBezTo>
                    <a:cubicBezTo>
                      <a:pt x="53" y="170"/>
                      <a:pt x="33" y="177"/>
                      <a:pt x="22" y="186"/>
                    </a:cubicBezTo>
                    <a:cubicBezTo>
                      <a:pt x="16" y="191"/>
                      <a:pt x="14" y="198"/>
                      <a:pt x="11" y="205"/>
                    </a:cubicBezTo>
                    <a:cubicBezTo>
                      <a:pt x="7" y="217"/>
                      <a:pt x="3" y="230"/>
                      <a:pt x="0" y="241"/>
                    </a:cubicBezTo>
                    <a:cubicBezTo>
                      <a:pt x="12" y="259"/>
                      <a:pt x="30" y="282"/>
                      <a:pt x="44" y="299"/>
                    </a:cubicBezTo>
                    <a:cubicBezTo>
                      <a:pt x="52" y="308"/>
                      <a:pt x="62" y="315"/>
                      <a:pt x="71" y="322"/>
                    </a:cubicBezTo>
                    <a:cubicBezTo>
                      <a:pt x="69" y="328"/>
                      <a:pt x="66" y="337"/>
                      <a:pt x="62" y="344"/>
                    </a:cubicBezTo>
                    <a:cubicBezTo>
                      <a:pt x="51" y="361"/>
                      <a:pt x="58" y="376"/>
                      <a:pt x="66" y="389"/>
                    </a:cubicBezTo>
                    <a:cubicBezTo>
                      <a:pt x="62" y="388"/>
                      <a:pt x="59" y="384"/>
                      <a:pt x="56" y="384"/>
                    </a:cubicBezTo>
                    <a:cubicBezTo>
                      <a:pt x="54" y="384"/>
                      <a:pt x="53" y="385"/>
                      <a:pt x="51" y="387"/>
                    </a:cubicBezTo>
                    <a:cubicBezTo>
                      <a:pt x="60" y="393"/>
                      <a:pt x="71" y="388"/>
                      <a:pt x="75" y="402"/>
                    </a:cubicBezTo>
                    <a:cubicBezTo>
                      <a:pt x="70" y="399"/>
                      <a:pt x="65" y="393"/>
                      <a:pt x="59" y="393"/>
                    </a:cubicBezTo>
                    <a:cubicBezTo>
                      <a:pt x="58" y="393"/>
                      <a:pt x="56" y="394"/>
                      <a:pt x="55" y="395"/>
                    </a:cubicBezTo>
                    <a:cubicBezTo>
                      <a:pt x="56" y="396"/>
                      <a:pt x="58" y="398"/>
                      <a:pt x="56" y="399"/>
                    </a:cubicBezTo>
                    <a:cubicBezTo>
                      <a:pt x="64" y="404"/>
                      <a:pt x="70" y="411"/>
                      <a:pt x="76" y="421"/>
                    </a:cubicBezTo>
                    <a:cubicBezTo>
                      <a:pt x="74" y="419"/>
                      <a:pt x="72" y="416"/>
                      <a:pt x="70" y="416"/>
                    </a:cubicBezTo>
                    <a:cubicBezTo>
                      <a:pt x="69" y="416"/>
                      <a:pt x="68" y="417"/>
                      <a:pt x="67" y="418"/>
                    </a:cubicBezTo>
                    <a:cubicBezTo>
                      <a:pt x="73" y="425"/>
                      <a:pt x="84" y="428"/>
                      <a:pt x="87" y="437"/>
                    </a:cubicBezTo>
                    <a:cubicBezTo>
                      <a:pt x="73" y="428"/>
                      <a:pt x="66" y="417"/>
                      <a:pt x="55" y="411"/>
                    </a:cubicBezTo>
                    <a:cubicBezTo>
                      <a:pt x="50" y="414"/>
                      <a:pt x="59" y="419"/>
                      <a:pt x="53" y="419"/>
                    </a:cubicBezTo>
                    <a:cubicBezTo>
                      <a:pt x="51" y="413"/>
                      <a:pt x="44" y="409"/>
                      <a:pt x="39" y="407"/>
                    </a:cubicBezTo>
                    <a:cubicBezTo>
                      <a:pt x="44" y="416"/>
                      <a:pt x="55" y="419"/>
                      <a:pt x="63" y="428"/>
                    </a:cubicBezTo>
                    <a:cubicBezTo>
                      <a:pt x="57" y="428"/>
                      <a:pt x="61" y="431"/>
                      <a:pt x="62" y="433"/>
                    </a:cubicBezTo>
                    <a:cubicBezTo>
                      <a:pt x="62" y="433"/>
                      <a:pt x="62" y="433"/>
                      <a:pt x="62" y="433"/>
                    </a:cubicBezTo>
                    <a:cubicBezTo>
                      <a:pt x="63" y="434"/>
                      <a:pt x="63" y="434"/>
                      <a:pt x="62" y="434"/>
                    </a:cubicBezTo>
                    <a:cubicBezTo>
                      <a:pt x="62" y="433"/>
                      <a:pt x="62" y="433"/>
                      <a:pt x="62" y="433"/>
                    </a:cubicBezTo>
                    <a:cubicBezTo>
                      <a:pt x="62" y="433"/>
                      <a:pt x="62" y="433"/>
                      <a:pt x="62" y="433"/>
                    </a:cubicBezTo>
                    <a:cubicBezTo>
                      <a:pt x="62" y="433"/>
                      <a:pt x="62" y="433"/>
                      <a:pt x="62" y="433"/>
                    </a:cubicBezTo>
                    <a:cubicBezTo>
                      <a:pt x="60" y="432"/>
                      <a:pt x="55" y="431"/>
                      <a:pt x="55" y="430"/>
                    </a:cubicBezTo>
                    <a:cubicBezTo>
                      <a:pt x="56" y="436"/>
                      <a:pt x="66" y="438"/>
                      <a:pt x="70" y="441"/>
                    </a:cubicBezTo>
                    <a:cubicBezTo>
                      <a:pt x="82" y="450"/>
                      <a:pt x="97" y="464"/>
                      <a:pt x="99" y="470"/>
                    </a:cubicBezTo>
                    <a:cubicBezTo>
                      <a:pt x="82" y="461"/>
                      <a:pt x="72" y="451"/>
                      <a:pt x="53" y="435"/>
                    </a:cubicBezTo>
                    <a:cubicBezTo>
                      <a:pt x="48" y="444"/>
                      <a:pt x="68" y="445"/>
                      <a:pt x="64" y="451"/>
                    </a:cubicBezTo>
                    <a:cubicBezTo>
                      <a:pt x="65" y="450"/>
                      <a:pt x="65" y="450"/>
                      <a:pt x="66" y="450"/>
                    </a:cubicBezTo>
                    <a:cubicBezTo>
                      <a:pt x="68" y="450"/>
                      <a:pt x="70" y="453"/>
                      <a:pt x="71" y="455"/>
                    </a:cubicBezTo>
                    <a:cubicBezTo>
                      <a:pt x="71" y="455"/>
                      <a:pt x="70" y="455"/>
                      <a:pt x="69" y="455"/>
                    </a:cubicBezTo>
                    <a:cubicBezTo>
                      <a:pt x="69" y="455"/>
                      <a:pt x="69" y="455"/>
                      <a:pt x="69" y="455"/>
                    </a:cubicBezTo>
                    <a:cubicBezTo>
                      <a:pt x="69" y="455"/>
                      <a:pt x="69" y="455"/>
                      <a:pt x="69" y="455"/>
                    </a:cubicBezTo>
                    <a:cubicBezTo>
                      <a:pt x="68" y="455"/>
                      <a:pt x="68" y="455"/>
                      <a:pt x="67" y="456"/>
                    </a:cubicBezTo>
                    <a:cubicBezTo>
                      <a:pt x="70" y="463"/>
                      <a:pt x="85" y="470"/>
                      <a:pt x="82" y="478"/>
                    </a:cubicBezTo>
                    <a:cubicBezTo>
                      <a:pt x="74" y="474"/>
                      <a:pt x="78" y="468"/>
                      <a:pt x="69" y="468"/>
                    </a:cubicBezTo>
                    <a:cubicBezTo>
                      <a:pt x="69" y="468"/>
                      <a:pt x="69" y="468"/>
                      <a:pt x="69" y="468"/>
                    </a:cubicBezTo>
                    <a:cubicBezTo>
                      <a:pt x="73" y="474"/>
                      <a:pt x="82" y="479"/>
                      <a:pt x="83" y="484"/>
                    </a:cubicBezTo>
                    <a:cubicBezTo>
                      <a:pt x="82" y="484"/>
                      <a:pt x="82" y="484"/>
                      <a:pt x="81" y="484"/>
                    </a:cubicBezTo>
                    <a:cubicBezTo>
                      <a:pt x="78" y="484"/>
                      <a:pt x="78" y="480"/>
                      <a:pt x="76" y="477"/>
                    </a:cubicBezTo>
                    <a:cubicBezTo>
                      <a:pt x="68" y="475"/>
                      <a:pt x="59" y="463"/>
                      <a:pt x="49" y="460"/>
                    </a:cubicBezTo>
                    <a:cubicBezTo>
                      <a:pt x="56" y="467"/>
                      <a:pt x="61" y="473"/>
                      <a:pt x="64" y="479"/>
                    </a:cubicBezTo>
                    <a:cubicBezTo>
                      <a:pt x="55" y="471"/>
                      <a:pt x="46" y="465"/>
                      <a:pt x="36" y="455"/>
                    </a:cubicBezTo>
                    <a:cubicBezTo>
                      <a:pt x="35" y="456"/>
                      <a:pt x="35" y="456"/>
                      <a:pt x="34" y="456"/>
                    </a:cubicBezTo>
                    <a:cubicBezTo>
                      <a:pt x="30" y="456"/>
                      <a:pt x="26" y="451"/>
                      <a:pt x="21" y="450"/>
                    </a:cubicBezTo>
                    <a:cubicBezTo>
                      <a:pt x="28" y="461"/>
                      <a:pt x="38" y="467"/>
                      <a:pt x="45" y="476"/>
                    </a:cubicBezTo>
                    <a:cubicBezTo>
                      <a:pt x="49" y="482"/>
                      <a:pt x="52" y="489"/>
                      <a:pt x="56" y="495"/>
                    </a:cubicBezTo>
                    <a:cubicBezTo>
                      <a:pt x="59" y="498"/>
                      <a:pt x="65" y="500"/>
                      <a:pt x="68" y="504"/>
                    </a:cubicBezTo>
                    <a:cubicBezTo>
                      <a:pt x="70" y="506"/>
                      <a:pt x="69" y="508"/>
                      <a:pt x="71" y="510"/>
                    </a:cubicBezTo>
                    <a:cubicBezTo>
                      <a:pt x="76" y="515"/>
                      <a:pt x="82" y="523"/>
                      <a:pt x="88" y="527"/>
                    </a:cubicBezTo>
                    <a:cubicBezTo>
                      <a:pt x="91" y="529"/>
                      <a:pt x="95" y="530"/>
                      <a:pt x="97" y="532"/>
                    </a:cubicBezTo>
                    <a:cubicBezTo>
                      <a:pt x="103" y="538"/>
                      <a:pt x="103" y="545"/>
                      <a:pt x="105" y="549"/>
                    </a:cubicBezTo>
                    <a:cubicBezTo>
                      <a:pt x="108" y="555"/>
                      <a:pt x="114" y="558"/>
                      <a:pt x="118" y="563"/>
                    </a:cubicBezTo>
                    <a:cubicBezTo>
                      <a:pt x="128" y="577"/>
                      <a:pt x="135" y="592"/>
                      <a:pt x="147" y="606"/>
                    </a:cubicBezTo>
                    <a:cubicBezTo>
                      <a:pt x="162" y="623"/>
                      <a:pt x="175" y="636"/>
                      <a:pt x="193" y="649"/>
                    </a:cubicBezTo>
                    <a:cubicBezTo>
                      <a:pt x="193" y="646"/>
                      <a:pt x="187" y="643"/>
                      <a:pt x="190" y="640"/>
                    </a:cubicBezTo>
                    <a:cubicBezTo>
                      <a:pt x="190" y="640"/>
                      <a:pt x="190" y="640"/>
                      <a:pt x="190" y="640"/>
                    </a:cubicBezTo>
                    <a:cubicBezTo>
                      <a:pt x="193" y="640"/>
                      <a:pt x="197" y="644"/>
                      <a:pt x="197" y="647"/>
                    </a:cubicBezTo>
                    <a:cubicBezTo>
                      <a:pt x="202" y="644"/>
                      <a:pt x="191" y="642"/>
                      <a:pt x="197" y="639"/>
                    </a:cubicBezTo>
                    <a:cubicBezTo>
                      <a:pt x="203" y="641"/>
                      <a:pt x="204" y="649"/>
                      <a:pt x="210" y="650"/>
                    </a:cubicBezTo>
                    <a:cubicBezTo>
                      <a:pt x="207" y="647"/>
                      <a:pt x="207" y="646"/>
                      <a:pt x="209" y="646"/>
                    </a:cubicBezTo>
                    <a:cubicBezTo>
                      <a:pt x="210" y="646"/>
                      <a:pt x="214" y="648"/>
                      <a:pt x="215" y="648"/>
                    </a:cubicBezTo>
                    <a:cubicBezTo>
                      <a:pt x="213" y="645"/>
                      <a:pt x="207" y="642"/>
                      <a:pt x="209" y="639"/>
                    </a:cubicBezTo>
                    <a:cubicBezTo>
                      <a:pt x="213" y="642"/>
                      <a:pt x="220" y="648"/>
                      <a:pt x="223" y="648"/>
                    </a:cubicBezTo>
                    <a:cubicBezTo>
                      <a:pt x="224" y="648"/>
                      <a:pt x="225" y="648"/>
                      <a:pt x="225" y="647"/>
                    </a:cubicBezTo>
                    <a:cubicBezTo>
                      <a:pt x="225" y="647"/>
                      <a:pt x="226" y="647"/>
                      <a:pt x="226" y="647"/>
                    </a:cubicBezTo>
                    <a:cubicBezTo>
                      <a:pt x="229" y="647"/>
                      <a:pt x="222" y="640"/>
                      <a:pt x="223" y="638"/>
                    </a:cubicBezTo>
                    <a:cubicBezTo>
                      <a:pt x="227" y="642"/>
                      <a:pt x="230" y="641"/>
                      <a:pt x="234" y="642"/>
                    </a:cubicBezTo>
                    <a:cubicBezTo>
                      <a:pt x="231" y="640"/>
                      <a:pt x="230" y="639"/>
                      <a:pt x="232" y="637"/>
                    </a:cubicBezTo>
                    <a:cubicBezTo>
                      <a:pt x="235" y="640"/>
                      <a:pt x="240" y="640"/>
                      <a:pt x="245" y="644"/>
                    </a:cubicBezTo>
                    <a:cubicBezTo>
                      <a:pt x="246" y="645"/>
                      <a:pt x="249" y="652"/>
                      <a:pt x="251" y="652"/>
                    </a:cubicBezTo>
                    <a:cubicBezTo>
                      <a:pt x="252" y="652"/>
                      <a:pt x="253" y="652"/>
                      <a:pt x="253" y="650"/>
                    </a:cubicBezTo>
                    <a:cubicBezTo>
                      <a:pt x="258" y="649"/>
                      <a:pt x="243" y="641"/>
                      <a:pt x="239" y="635"/>
                    </a:cubicBezTo>
                    <a:cubicBezTo>
                      <a:pt x="243" y="631"/>
                      <a:pt x="236" y="633"/>
                      <a:pt x="239" y="629"/>
                    </a:cubicBezTo>
                    <a:cubicBezTo>
                      <a:pt x="240" y="631"/>
                      <a:pt x="241" y="631"/>
                      <a:pt x="241" y="631"/>
                    </a:cubicBezTo>
                    <a:cubicBezTo>
                      <a:pt x="242" y="631"/>
                      <a:pt x="242" y="630"/>
                      <a:pt x="242" y="629"/>
                    </a:cubicBezTo>
                    <a:cubicBezTo>
                      <a:pt x="243" y="628"/>
                      <a:pt x="243" y="627"/>
                      <a:pt x="244" y="627"/>
                    </a:cubicBezTo>
                    <a:cubicBezTo>
                      <a:pt x="245" y="627"/>
                      <a:pt x="246" y="627"/>
                      <a:pt x="246" y="627"/>
                    </a:cubicBezTo>
                    <a:cubicBezTo>
                      <a:pt x="248" y="630"/>
                      <a:pt x="247" y="633"/>
                      <a:pt x="249" y="636"/>
                    </a:cubicBezTo>
                    <a:cubicBezTo>
                      <a:pt x="250" y="634"/>
                      <a:pt x="251" y="634"/>
                      <a:pt x="252" y="634"/>
                    </a:cubicBezTo>
                    <a:cubicBezTo>
                      <a:pt x="253" y="634"/>
                      <a:pt x="254" y="635"/>
                      <a:pt x="256" y="636"/>
                    </a:cubicBezTo>
                    <a:cubicBezTo>
                      <a:pt x="257" y="638"/>
                      <a:pt x="258" y="639"/>
                      <a:pt x="260" y="639"/>
                    </a:cubicBezTo>
                    <a:cubicBezTo>
                      <a:pt x="260" y="639"/>
                      <a:pt x="260" y="639"/>
                      <a:pt x="260" y="639"/>
                    </a:cubicBezTo>
                    <a:cubicBezTo>
                      <a:pt x="261" y="639"/>
                      <a:pt x="261" y="639"/>
                      <a:pt x="261" y="639"/>
                    </a:cubicBezTo>
                    <a:cubicBezTo>
                      <a:pt x="271" y="639"/>
                      <a:pt x="284" y="655"/>
                      <a:pt x="298" y="668"/>
                    </a:cubicBezTo>
                    <a:cubicBezTo>
                      <a:pt x="308" y="678"/>
                      <a:pt x="320" y="687"/>
                      <a:pt x="323" y="696"/>
                    </a:cubicBezTo>
                    <a:cubicBezTo>
                      <a:pt x="318" y="695"/>
                      <a:pt x="313" y="687"/>
                      <a:pt x="309" y="687"/>
                    </a:cubicBezTo>
                    <a:cubicBezTo>
                      <a:pt x="308" y="687"/>
                      <a:pt x="308" y="687"/>
                      <a:pt x="308" y="687"/>
                    </a:cubicBezTo>
                    <a:cubicBezTo>
                      <a:pt x="311" y="690"/>
                      <a:pt x="313" y="692"/>
                      <a:pt x="311" y="692"/>
                    </a:cubicBezTo>
                    <a:cubicBezTo>
                      <a:pt x="311" y="692"/>
                      <a:pt x="310" y="692"/>
                      <a:pt x="309" y="692"/>
                    </a:cubicBezTo>
                    <a:cubicBezTo>
                      <a:pt x="314" y="699"/>
                      <a:pt x="328" y="700"/>
                      <a:pt x="324" y="708"/>
                    </a:cubicBezTo>
                    <a:cubicBezTo>
                      <a:pt x="310" y="700"/>
                      <a:pt x="302" y="685"/>
                      <a:pt x="290" y="684"/>
                    </a:cubicBezTo>
                    <a:cubicBezTo>
                      <a:pt x="293" y="691"/>
                      <a:pt x="297" y="687"/>
                      <a:pt x="302" y="692"/>
                    </a:cubicBezTo>
                    <a:cubicBezTo>
                      <a:pt x="302" y="695"/>
                      <a:pt x="302" y="697"/>
                      <a:pt x="299" y="699"/>
                    </a:cubicBezTo>
                    <a:cubicBezTo>
                      <a:pt x="300" y="701"/>
                      <a:pt x="302" y="701"/>
                      <a:pt x="303" y="701"/>
                    </a:cubicBezTo>
                    <a:cubicBezTo>
                      <a:pt x="303" y="701"/>
                      <a:pt x="303" y="701"/>
                      <a:pt x="303" y="701"/>
                    </a:cubicBezTo>
                    <a:cubicBezTo>
                      <a:pt x="303" y="701"/>
                      <a:pt x="304" y="701"/>
                      <a:pt x="304" y="701"/>
                    </a:cubicBezTo>
                    <a:cubicBezTo>
                      <a:pt x="305" y="701"/>
                      <a:pt x="306" y="701"/>
                      <a:pt x="308" y="703"/>
                    </a:cubicBezTo>
                    <a:cubicBezTo>
                      <a:pt x="312" y="700"/>
                      <a:pt x="303" y="701"/>
                      <a:pt x="307" y="697"/>
                    </a:cubicBezTo>
                    <a:cubicBezTo>
                      <a:pt x="313" y="708"/>
                      <a:pt x="335" y="719"/>
                      <a:pt x="329" y="731"/>
                    </a:cubicBezTo>
                    <a:cubicBezTo>
                      <a:pt x="328" y="730"/>
                      <a:pt x="327" y="728"/>
                      <a:pt x="325" y="728"/>
                    </a:cubicBezTo>
                    <a:cubicBezTo>
                      <a:pt x="325" y="728"/>
                      <a:pt x="324" y="728"/>
                      <a:pt x="324" y="730"/>
                    </a:cubicBezTo>
                    <a:cubicBezTo>
                      <a:pt x="343" y="747"/>
                      <a:pt x="357" y="769"/>
                      <a:pt x="381" y="789"/>
                    </a:cubicBezTo>
                    <a:cubicBezTo>
                      <a:pt x="383" y="795"/>
                      <a:pt x="392" y="809"/>
                      <a:pt x="401" y="815"/>
                    </a:cubicBezTo>
                    <a:cubicBezTo>
                      <a:pt x="402" y="816"/>
                      <a:pt x="406" y="816"/>
                      <a:pt x="407" y="818"/>
                    </a:cubicBezTo>
                    <a:cubicBezTo>
                      <a:pt x="411" y="821"/>
                      <a:pt x="413" y="827"/>
                      <a:pt x="417" y="831"/>
                    </a:cubicBezTo>
                    <a:cubicBezTo>
                      <a:pt x="445" y="858"/>
                      <a:pt x="478" y="889"/>
                      <a:pt x="510" y="917"/>
                    </a:cubicBezTo>
                    <a:cubicBezTo>
                      <a:pt x="531" y="936"/>
                      <a:pt x="552" y="955"/>
                      <a:pt x="573" y="970"/>
                    </a:cubicBezTo>
                    <a:cubicBezTo>
                      <a:pt x="572" y="970"/>
                      <a:pt x="573" y="968"/>
                      <a:pt x="574" y="968"/>
                    </a:cubicBezTo>
                    <a:cubicBezTo>
                      <a:pt x="574" y="968"/>
                      <a:pt x="574" y="968"/>
                      <a:pt x="574" y="968"/>
                    </a:cubicBezTo>
                    <a:cubicBezTo>
                      <a:pt x="576" y="971"/>
                      <a:pt x="578" y="977"/>
                      <a:pt x="581" y="977"/>
                    </a:cubicBezTo>
                    <a:cubicBezTo>
                      <a:pt x="582" y="977"/>
                      <a:pt x="582" y="977"/>
                      <a:pt x="583" y="977"/>
                    </a:cubicBezTo>
                    <a:cubicBezTo>
                      <a:pt x="582" y="975"/>
                      <a:pt x="582" y="974"/>
                      <a:pt x="582" y="974"/>
                    </a:cubicBezTo>
                    <a:cubicBezTo>
                      <a:pt x="582" y="974"/>
                      <a:pt x="583" y="975"/>
                      <a:pt x="583" y="976"/>
                    </a:cubicBezTo>
                    <a:cubicBezTo>
                      <a:pt x="584" y="977"/>
                      <a:pt x="585" y="978"/>
                      <a:pt x="585" y="978"/>
                    </a:cubicBezTo>
                    <a:cubicBezTo>
                      <a:pt x="586" y="978"/>
                      <a:pt x="586" y="978"/>
                      <a:pt x="586" y="978"/>
                    </a:cubicBezTo>
                    <a:cubicBezTo>
                      <a:pt x="585" y="977"/>
                      <a:pt x="585" y="976"/>
                      <a:pt x="587" y="975"/>
                    </a:cubicBezTo>
                    <a:cubicBezTo>
                      <a:pt x="592" y="975"/>
                      <a:pt x="601" y="984"/>
                      <a:pt x="609" y="987"/>
                    </a:cubicBezTo>
                    <a:cubicBezTo>
                      <a:pt x="612" y="993"/>
                      <a:pt x="614" y="999"/>
                      <a:pt x="618" y="1005"/>
                    </a:cubicBezTo>
                    <a:cubicBezTo>
                      <a:pt x="604" y="1000"/>
                      <a:pt x="600" y="980"/>
                      <a:pt x="590" y="980"/>
                    </a:cubicBezTo>
                    <a:cubicBezTo>
                      <a:pt x="589" y="980"/>
                      <a:pt x="587" y="980"/>
                      <a:pt x="586" y="981"/>
                    </a:cubicBezTo>
                    <a:cubicBezTo>
                      <a:pt x="613" y="1012"/>
                      <a:pt x="637" y="1030"/>
                      <a:pt x="668" y="1061"/>
                    </a:cubicBezTo>
                    <a:cubicBezTo>
                      <a:pt x="669" y="1061"/>
                      <a:pt x="669" y="1062"/>
                      <a:pt x="669" y="1062"/>
                    </a:cubicBezTo>
                    <a:cubicBezTo>
                      <a:pt x="670" y="1062"/>
                      <a:pt x="670" y="1061"/>
                      <a:pt x="670" y="1061"/>
                    </a:cubicBezTo>
                    <a:cubicBezTo>
                      <a:pt x="671" y="1061"/>
                      <a:pt x="671" y="1061"/>
                      <a:pt x="671" y="1061"/>
                    </a:cubicBezTo>
                    <a:cubicBezTo>
                      <a:pt x="672" y="1061"/>
                      <a:pt x="672" y="1061"/>
                      <a:pt x="672" y="1061"/>
                    </a:cubicBezTo>
                    <a:cubicBezTo>
                      <a:pt x="673" y="1064"/>
                      <a:pt x="673" y="1066"/>
                      <a:pt x="674" y="1068"/>
                    </a:cubicBezTo>
                    <a:cubicBezTo>
                      <a:pt x="690" y="1077"/>
                      <a:pt x="693" y="1093"/>
                      <a:pt x="706" y="1094"/>
                    </a:cubicBezTo>
                    <a:cubicBezTo>
                      <a:pt x="687" y="1080"/>
                      <a:pt x="680" y="1063"/>
                      <a:pt x="667" y="1051"/>
                    </a:cubicBezTo>
                    <a:cubicBezTo>
                      <a:pt x="665" y="1049"/>
                      <a:pt x="661" y="1048"/>
                      <a:pt x="659" y="1047"/>
                    </a:cubicBezTo>
                    <a:cubicBezTo>
                      <a:pt x="651" y="1041"/>
                      <a:pt x="645" y="1033"/>
                      <a:pt x="639" y="1026"/>
                    </a:cubicBezTo>
                    <a:cubicBezTo>
                      <a:pt x="640" y="1026"/>
                      <a:pt x="640" y="1027"/>
                      <a:pt x="641" y="1027"/>
                    </a:cubicBezTo>
                    <a:cubicBezTo>
                      <a:pt x="641" y="1027"/>
                      <a:pt x="642" y="1026"/>
                      <a:pt x="642" y="1025"/>
                    </a:cubicBezTo>
                    <a:cubicBezTo>
                      <a:pt x="643" y="1025"/>
                      <a:pt x="643" y="1024"/>
                      <a:pt x="644" y="1024"/>
                    </a:cubicBezTo>
                    <a:cubicBezTo>
                      <a:pt x="645" y="1024"/>
                      <a:pt x="645" y="1024"/>
                      <a:pt x="646" y="1025"/>
                    </a:cubicBezTo>
                    <a:cubicBezTo>
                      <a:pt x="656" y="1033"/>
                      <a:pt x="668" y="1044"/>
                      <a:pt x="678" y="1049"/>
                    </a:cubicBezTo>
                    <a:cubicBezTo>
                      <a:pt x="686" y="1062"/>
                      <a:pt x="692" y="1063"/>
                      <a:pt x="706" y="1074"/>
                    </a:cubicBezTo>
                    <a:cubicBezTo>
                      <a:pt x="694" y="1059"/>
                      <a:pt x="685" y="1049"/>
                      <a:pt x="674" y="1038"/>
                    </a:cubicBezTo>
                    <a:cubicBezTo>
                      <a:pt x="668" y="1032"/>
                      <a:pt x="656" y="1027"/>
                      <a:pt x="654" y="1016"/>
                    </a:cubicBezTo>
                    <a:cubicBezTo>
                      <a:pt x="655" y="1017"/>
                      <a:pt x="655" y="1018"/>
                      <a:pt x="656" y="1018"/>
                    </a:cubicBezTo>
                    <a:cubicBezTo>
                      <a:pt x="656" y="1018"/>
                      <a:pt x="656" y="1015"/>
                      <a:pt x="657" y="1014"/>
                    </a:cubicBezTo>
                    <a:cubicBezTo>
                      <a:pt x="671" y="1027"/>
                      <a:pt x="692" y="1046"/>
                      <a:pt x="707" y="1059"/>
                    </a:cubicBezTo>
                    <a:cubicBezTo>
                      <a:pt x="707" y="1059"/>
                      <a:pt x="708" y="1059"/>
                      <a:pt x="708" y="1059"/>
                    </a:cubicBezTo>
                    <a:cubicBezTo>
                      <a:pt x="709" y="1059"/>
                      <a:pt x="709" y="1059"/>
                      <a:pt x="710" y="1058"/>
                    </a:cubicBezTo>
                    <a:cubicBezTo>
                      <a:pt x="710" y="1058"/>
                      <a:pt x="711" y="1057"/>
                      <a:pt x="711" y="1057"/>
                    </a:cubicBezTo>
                    <a:cubicBezTo>
                      <a:pt x="711" y="1057"/>
                      <a:pt x="712" y="1058"/>
                      <a:pt x="712" y="1058"/>
                    </a:cubicBezTo>
                    <a:cubicBezTo>
                      <a:pt x="721" y="1065"/>
                      <a:pt x="726" y="1068"/>
                      <a:pt x="734" y="1072"/>
                    </a:cubicBezTo>
                    <a:cubicBezTo>
                      <a:pt x="729" y="1068"/>
                      <a:pt x="727" y="1065"/>
                      <a:pt x="728" y="1061"/>
                    </a:cubicBezTo>
                    <a:cubicBezTo>
                      <a:pt x="730" y="1062"/>
                      <a:pt x="732" y="1065"/>
                      <a:pt x="733" y="1065"/>
                    </a:cubicBezTo>
                    <a:cubicBezTo>
                      <a:pt x="733" y="1065"/>
                      <a:pt x="734" y="1065"/>
                      <a:pt x="734" y="1065"/>
                    </a:cubicBezTo>
                    <a:cubicBezTo>
                      <a:pt x="721" y="1050"/>
                      <a:pt x="699" y="1033"/>
                      <a:pt x="689" y="1012"/>
                    </a:cubicBezTo>
                    <a:cubicBezTo>
                      <a:pt x="693" y="1014"/>
                      <a:pt x="698" y="1017"/>
                      <a:pt x="703" y="1018"/>
                    </a:cubicBezTo>
                    <a:cubicBezTo>
                      <a:pt x="701" y="1016"/>
                      <a:pt x="701" y="1015"/>
                      <a:pt x="704" y="1015"/>
                    </a:cubicBezTo>
                    <a:cubicBezTo>
                      <a:pt x="710" y="1018"/>
                      <a:pt x="716" y="1026"/>
                      <a:pt x="721" y="1027"/>
                    </a:cubicBezTo>
                    <a:cubicBezTo>
                      <a:pt x="723" y="1046"/>
                      <a:pt x="746" y="1046"/>
                      <a:pt x="758" y="1059"/>
                    </a:cubicBezTo>
                    <a:cubicBezTo>
                      <a:pt x="755" y="1054"/>
                      <a:pt x="754" y="1049"/>
                      <a:pt x="752" y="1044"/>
                    </a:cubicBezTo>
                    <a:cubicBezTo>
                      <a:pt x="758" y="1048"/>
                      <a:pt x="764" y="1057"/>
                      <a:pt x="769" y="1059"/>
                    </a:cubicBezTo>
                    <a:cubicBezTo>
                      <a:pt x="768" y="1057"/>
                      <a:pt x="765" y="1056"/>
                      <a:pt x="766" y="1054"/>
                    </a:cubicBezTo>
                    <a:cubicBezTo>
                      <a:pt x="785" y="1066"/>
                      <a:pt x="799" y="1094"/>
                      <a:pt x="815" y="1098"/>
                    </a:cubicBezTo>
                    <a:cubicBezTo>
                      <a:pt x="804" y="1085"/>
                      <a:pt x="795" y="1074"/>
                      <a:pt x="789" y="1064"/>
                    </a:cubicBezTo>
                    <a:cubicBezTo>
                      <a:pt x="799" y="1068"/>
                      <a:pt x="818" y="1088"/>
                      <a:pt x="827" y="1095"/>
                    </a:cubicBezTo>
                    <a:cubicBezTo>
                      <a:pt x="826" y="1094"/>
                      <a:pt x="827" y="1093"/>
                      <a:pt x="827" y="1093"/>
                    </a:cubicBezTo>
                    <a:cubicBezTo>
                      <a:pt x="828" y="1093"/>
                      <a:pt x="828" y="1094"/>
                      <a:pt x="829" y="1095"/>
                    </a:cubicBezTo>
                    <a:cubicBezTo>
                      <a:pt x="837" y="1103"/>
                      <a:pt x="849" y="1110"/>
                      <a:pt x="854" y="1117"/>
                    </a:cubicBezTo>
                    <a:cubicBezTo>
                      <a:pt x="854" y="1117"/>
                      <a:pt x="855" y="1117"/>
                      <a:pt x="855" y="1117"/>
                    </a:cubicBezTo>
                    <a:cubicBezTo>
                      <a:pt x="857" y="1117"/>
                      <a:pt x="858" y="1120"/>
                      <a:pt x="860" y="1121"/>
                    </a:cubicBezTo>
                    <a:cubicBezTo>
                      <a:pt x="860" y="1118"/>
                      <a:pt x="852" y="1112"/>
                      <a:pt x="847" y="1106"/>
                    </a:cubicBezTo>
                    <a:cubicBezTo>
                      <a:pt x="840" y="1100"/>
                      <a:pt x="831" y="1094"/>
                      <a:pt x="832" y="1089"/>
                    </a:cubicBezTo>
                    <a:cubicBezTo>
                      <a:pt x="836" y="1092"/>
                      <a:pt x="844" y="1101"/>
                      <a:pt x="846" y="1101"/>
                    </a:cubicBezTo>
                    <a:cubicBezTo>
                      <a:pt x="846" y="1101"/>
                      <a:pt x="846" y="1101"/>
                      <a:pt x="846" y="1101"/>
                    </a:cubicBezTo>
                    <a:cubicBezTo>
                      <a:pt x="843" y="1097"/>
                      <a:pt x="839" y="1093"/>
                      <a:pt x="839" y="1090"/>
                    </a:cubicBezTo>
                    <a:cubicBezTo>
                      <a:pt x="841" y="1090"/>
                      <a:pt x="846" y="1095"/>
                      <a:pt x="847" y="1095"/>
                    </a:cubicBezTo>
                    <a:cubicBezTo>
                      <a:pt x="848" y="1095"/>
                      <a:pt x="848" y="1094"/>
                      <a:pt x="847" y="1092"/>
                    </a:cubicBezTo>
                    <a:cubicBezTo>
                      <a:pt x="850" y="1095"/>
                      <a:pt x="853" y="1098"/>
                      <a:pt x="856" y="1101"/>
                    </a:cubicBezTo>
                    <a:cubicBezTo>
                      <a:pt x="860" y="1096"/>
                      <a:pt x="848" y="1092"/>
                      <a:pt x="852" y="1088"/>
                    </a:cubicBezTo>
                    <a:cubicBezTo>
                      <a:pt x="855" y="1090"/>
                      <a:pt x="864" y="1099"/>
                      <a:pt x="866" y="1099"/>
                    </a:cubicBezTo>
                    <a:cubicBezTo>
                      <a:pt x="866" y="1099"/>
                      <a:pt x="866" y="1098"/>
                      <a:pt x="866" y="1098"/>
                    </a:cubicBezTo>
                    <a:cubicBezTo>
                      <a:pt x="858" y="1088"/>
                      <a:pt x="854" y="1080"/>
                      <a:pt x="853" y="1074"/>
                    </a:cubicBezTo>
                    <a:cubicBezTo>
                      <a:pt x="855" y="1077"/>
                      <a:pt x="857" y="1077"/>
                      <a:pt x="859" y="1077"/>
                    </a:cubicBezTo>
                    <a:cubicBezTo>
                      <a:pt x="860" y="1077"/>
                      <a:pt x="862" y="1076"/>
                      <a:pt x="865" y="1076"/>
                    </a:cubicBezTo>
                    <a:cubicBezTo>
                      <a:pt x="865" y="1076"/>
                      <a:pt x="865" y="1076"/>
                      <a:pt x="865" y="1076"/>
                    </a:cubicBezTo>
                    <a:cubicBezTo>
                      <a:pt x="866" y="1076"/>
                      <a:pt x="867" y="1077"/>
                      <a:pt x="868" y="1077"/>
                    </a:cubicBezTo>
                    <a:cubicBezTo>
                      <a:pt x="869" y="1077"/>
                      <a:pt x="870" y="1077"/>
                      <a:pt x="871" y="1077"/>
                    </a:cubicBezTo>
                    <a:cubicBezTo>
                      <a:pt x="871" y="1077"/>
                      <a:pt x="871" y="1077"/>
                      <a:pt x="871" y="1077"/>
                    </a:cubicBezTo>
                    <a:cubicBezTo>
                      <a:pt x="871" y="1077"/>
                      <a:pt x="871" y="1077"/>
                      <a:pt x="871" y="1077"/>
                    </a:cubicBezTo>
                    <a:cubicBezTo>
                      <a:pt x="870" y="1077"/>
                      <a:pt x="869" y="1074"/>
                      <a:pt x="871" y="1074"/>
                    </a:cubicBezTo>
                    <a:cubicBezTo>
                      <a:pt x="871" y="1074"/>
                      <a:pt x="871" y="1074"/>
                      <a:pt x="871" y="1074"/>
                    </a:cubicBezTo>
                    <a:cubicBezTo>
                      <a:pt x="871" y="1074"/>
                      <a:pt x="872" y="1074"/>
                      <a:pt x="872" y="1075"/>
                    </a:cubicBezTo>
                    <a:cubicBezTo>
                      <a:pt x="873" y="1075"/>
                      <a:pt x="874" y="1076"/>
                      <a:pt x="874" y="1076"/>
                    </a:cubicBezTo>
                    <a:cubicBezTo>
                      <a:pt x="874" y="1076"/>
                      <a:pt x="875" y="1076"/>
                      <a:pt x="875" y="1075"/>
                    </a:cubicBezTo>
                    <a:cubicBezTo>
                      <a:pt x="875" y="1071"/>
                      <a:pt x="869" y="1067"/>
                      <a:pt x="872" y="1063"/>
                    </a:cubicBezTo>
                    <a:cubicBezTo>
                      <a:pt x="875" y="1066"/>
                      <a:pt x="879" y="1072"/>
                      <a:pt x="883" y="1072"/>
                    </a:cubicBezTo>
                    <a:cubicBezTo>
                      <a:pt x="883" y="1072"/>
                      <a:pt x="883" y="1072"/>
                      <a:pt x="884" y="1071"/>
                    </a:cubicBezTo>
                    <a:cubicBezTo>
                      <a:pt x="881" y="1060"/>
                      <a:pt x="872" y="1050"/>
                      <a:pt x="866" y="1039"/>
                    </a:cubicBezTo>
                    <a:cubicBezTo>
                      <a:pt x="868" y="1040"/>
                      <a:pt x="871" y="1041"/>
                      <a:pt x="873" y="1042"/>
                    </a:cubicBezTo>
                    <a:cubicBezTo>
                      <a:pt x="875" y="1044"/>
                      <a:pt x="877" y="1047"/>
                      <a:pt x="879" y="1047"/>
                    </a:cubicBezTo>
                    <a:cubicBezTo>
                      <a:pt x="880" y="1047"/>
                      <a:pt x="881" y="1046"/>
                      <a:pt x="882" y="1046"/>
                    </a:cubicBezTo>
                    <a:cubicBezTo>
                      <a:pt x="883" y="1044"/>
                      <a:pt x="878" y="1035"/>
                      <a:pt x="878" y="1031"/>
                    </a:cubicBezTo>
                    <a:cubicBezTo>
                      <a:pt x="881" y="1033"/>
                      <a:pt x="884" y="1039"/>
                      <a:pt x="887" y="1039"/>
                    </a:cubicBezTo>
                    <a:cubicBezTo>
                      <a:pt x="888" y="1039"/>
                      <a:pt x="888" y="1039"/>
                      <a:pt x="888" y="1039"/>
                    </a:cubicBezTo>
                    <a:cubicBezTo>
                      <a:pt x="884" y="1031"/>
                      <a:pt x="874" y="1024"/>
                      <a:pt x="867" y="1021"/>
                    </a:cubicBezTo>
                    <a:cubicBezTo>
                      <a:pt x="868" y="1020"/>
                      <a:pt x="869" y="1020"/>
                      <a:pt x="870" y="1020"/>
                    </a:cubicBezTo>
                    <a:cubicBezTo>
                      <a:pt x="871" y="1021"/>
                      <a:pt x="872" y="1021"/>
                      <a:pt x="873" y="1021"/>
                    </a:cubicBezTo>
                    <a:cubicBezTo>
                      <a:pt x="871" y="1021"/>
                      <a:pt x="874" y="1019"/>
                      <a:pt x="876" y="1019"/>
                    </a:cubicBezTo>
                    <a:cubicBezTo>
                      <a:pt x="876" y="1019"/>
                      <a:pt x="876" y="1019"/>
                      <a:pt x="876" y="1019"/>
                    </a:cubicBezTo>
                    <a:cubicBezTo>
                      <a:pt x="875" y="1015"/>
                      <a:pt x="870" y="1013"/>
                      <a:pt x="869" y="1008"/>
                    </a:cubicBezTo>
                    <a:cubicBezTo>
                      <a:pt x="865" y="1006"/>
                      <a:pt x="862" y="1005"/>
                      <a:pt x="859" y="1002"/>
                    </a:cubicBezTo>
                    <a:cubicBezTo>
                      <a:pt x="857" y="999"/>
                      <a:pt x="854" y="996"/>
                      <a:pt x="852" y="992"/>
                    </a:cubicBezTo>
                    <a:cubicBezTo>
                      <a:pt x="851" y="989"/>
                      <a:pt x="851" y="986"/>
                      <a:pt x="851" y="983"/>
                    </a:cubicBezTo>
                    <a:cubicBezTo>
                      <a:pt x="860" y="992"/>
                      <a:pt x="870" y="996"/>
                      <a:pt x="874" y="1005"/>
                    </a:cubicBezTo>
                    <a:cubicBezTo>
                      <a:pt x="873" y="1004"/>
                      <a:pt x="872" y="1003"/>
                      <a:pt x="871" y="1003"/>
                    </a:cubicBezTo>
                    <a:cubicBezTo>
                      <a:pt x="870" y="1003"/>
                      <a:pt x="870" y="1004"/>
                      <a:pt x="869" y="1004"/>
                    </a:cubicBezTo>
                    <a:cubicBezTo>
                      <a:pt x="875" y="1011"/>
                      <a:pt x="881" y="1013"/>
                      <a:pt x="885" y="1016"/>
                    </a:cubicBezTo>
                    <a:cubicBezTo>
                      <a:pt x="891" y="1020"/>
                      <a:pt x="897" y="1027"/>
                      <a:pt x="903" y="1027"/>
                    </a:cubicBezTo>
                    <a:cubicBezTo>
                      <a:pt x="904" y="1027"/>
                      <a:pt x="905" y="1027"/>
                      <a:pt x="906" y="1026"/>
                    </a:cubicBezTo>
                    <a:cubicBezTo>
                      <a:pt x="900" y="1021"/>
                      <a:pt x="892" y="1017"/>
                      <a:pt x="892" y="1009"/>
                    </a:cubicBezTo>
                    <a:cubicBezTo>
                      <a:pt x="895" y="1013"/>
                      <a:pt x="899" y="1014"/>
                      <a:pt x="901" y="1014"/>
                    </a:cubicBezTo>
                    <a:cubicBezTo>
                      <a:pt x="904" y="1014"/>
                      <a:pt x="907" y="1012"/>
                      <a:pt x="910" y="1011"/>
                    </a:cubicBezTo>
                    <a:cubicBezTo>
                      <a:pt x="912" y="1013"/>
                      <a:pt x="915" y="1016"/>
                      <a:pt x="917" y="1016"/>
                    </a:cubicBezTo>
                    <a:cubicBezTo>
                      <a:pt x="917" y="1016"/>
                      <a:pt x="918" y="1016"/>
                      <a:pt x="918" y="1015"/>
                    </a:cubicBezTo>
                    <a:cubicBezTo>
                      <a:pt x="909" y="1008"/>
                      <a:pt x="910" y="1002"/>
                      <a:pt x="910" y="1000"/>
                    </a:cubicBezTo>
                    <a:cubicBezTo>
                      <a:pt x="902" y="990"/>
                      <a:pt x="894" y="989"/>
                      <a:pt x="888" y="979"/>
                    </a:cubicBezTo>
                    <a:cubicBezTo>
                      <a:pt x="892" y="980"/>
                      <a:pt x="895" y="981"/>
                      <a:pt x="898" y="981"/>
                    </a:cubicBezTo>
                    <a:cubicBezTo>
                      <a:pt x="901" y="981"/>
                      <a:pt x="904" y="980"/>
                      <a:pt x="907" y="978"/>
                    </a:cubicBezTo>
                    <a:cubicBezTo>
                      <a:pt x="912" y="986"/>
                      <a:pt x="917" y="984"/>
                      <a:pt x="916" y="989"/>
                    </a:cubicBezTo>
                    <a:cubicBezTo>
                      <a:pt x="925" y="992"/>
                      <a:pt x="935" y="1005"/>
                      <a:pt x="944" y="1007"/>
                    </a:cubicBezTo>
                    <a:cubicBezTo>
                      <a:pt x="933" y="996"/>
                      <a:pt x="916" y="989"/>
                      <a:pt x="915" y="975"/>
                    </a:cubicBezTo>
                    <a:cubicBezTo>
                      <a:pt x="911" y="972"/>
                      <a:pt x="909" y="968"/>
                      <a:pt x="905" y="965"/>
                    </a:cubicBezTo>
                    <a:cubicBezTo>
                      <a:pt x="904" y="965"/>
                      <a:pt x="903" y="965"/>
                      <a:pt x="902" y="965"/>
                    </a:cubicBezTo>
                    <a:cubicBezTo>
                      <a:pt x="901" y="965"/>
                      <a:pt x="901" y="965"/>
                      <a:pt x="900" y="965"/>
                    </a:cubicBezTo>
                    <a:cubicBezTo>
                      <a:pt x="900" y="965"/>
                      <a:pt x="899" y="965"/>
                      <a:pt x="899" y="965"/>
                    </a:cubicBezTo>
                    <a:cubicBezTo>
                      <a:pt x="898" y="965"/>
                      <a:pt x="897" y="965"/>
                      <a:pt x="896" y="965"/>
                    </a:cubicBezTo>
                    <a:cubicBezTo>
                      <a:pt x="893" y="963"/>
                      <a:pt x="891" y="962"/>
                      <a:pt x="888" y="960"/>
                    </a:cubicBezTo>
                    <a:cubicBezTo>
                      <a:pt x="886" y="958"/>
                      <a:pt x="885" y="956"/>
                      <a:pt x="883" y="956"/>
                    </a:cubicBezTo>
                    <a:cubicBezTo>
                      <a:pt x="883" y="956"/>
                      <a:pt x="883" y="956"/>
                      <a:pt x="883" y="956"/>
                    </a:cubicBezTo>
                    <a:cubicBezTo>
                      <a:pt x="879" y="953"/>
                      <a:pt x="875" y="950"/>
                      <a:pt x="870" y="947"/>
                    </a:cubicBezTo>
                    <a:cubicBezTo>
                      <a:pt x="872" y="950"/>
                      <a:pt x="876" y="952"/>
                      <a:pt x="876" y="954"/>
                    </a:cubicBezTo>
                    <a:cubicBezTo>
                      <a:pt x="875" y="955"/>
                      <a:pt x="873" y="955"/>
                      <a:pt x="872" y="955"/>
                    </a:cubicBezTo>
                    <a:cubicBezTo>
                      <a:pt x="868" y="955"/>
                      <a:pt x="865" y="953"/>
                      <a:pt x="861" y="952"/>
                    </a:cubicBezTo>
                    <a:cubicBezTo>
                      <a:pt x="862" y="954"/>
                      <a:pt x="865" y="955"/>
                      <a:pt x="864" y="957"/>
                    </a:cubicBezTo>
                    <a:cubicBezTo>
                      <a:pt x="863" y="955"/>
                      <a:pt x="861" y="954"/>
                      <a:pt x="860" y="954"/>
                    </a:cubicBezTo>
                    <a:cubicBezTo>
                      <a:pt x="859" y="954"/>
                      <a:pt x="859" y="955"/>
                      <a:pt x="858" y="955"/>
                    </a:cubicBezTo>
                    <a:cubicBezTo>
                      <a:pt x="858" y="959"/>
                      <a:pt x="862" y="956"/>
                      <a:pt x="860" y="959"/>
                    </a:cubicBezTo>
                    <a:cubicBezTo>
                      <a:pt x="850" y="953"/>
                      <a:pt x="846" y="944"/>
                      <a:pt x="843" y="935"/>
                    </a:cubicBezTo>
                    <a:cubicBezTo>
                      <a:pt x="844" y="935"/>
                      <a:pt x="844" y="935"/>
                      <a:pt x="845" y="935"/>
                    </a:cubicBezTo>
                    <a:cubicBezTo>
                      <a:pt x="845" y="935"/>
                      <a:pt x="846" y="935"/>
                      <a:pt x="847" y="935"/>
                    </a:cubicBezTo>
                    <a:cubicBezTo>
                      <a:pt x="841" y="933"/>
                      <a:pt x="836" y="925"/>
                      <a:pt x="836" y="920"/>
                    </a:cubicBezTo>
                    <a:cubicBezTo>
                      <a:pt x="838" y="923"/>
                      <a:pt x="839" y="921"/>
                      <a:pt x="839" y="924"/>
                    </a:cubicBezTo>
                    <a:cubicBezTo>
                      <a:pt x="843" y="921"/>
                      <a:pt x="834" y="917"/>
                      <a:pt x="838" y="914"/>
                    </a:cubicBezTo>
                    <a:cubicBezTo>
                      <a:pt x="842" y="916"/>
                      <a:pt x="842" y="921"/>
                      <a:pt x="845" y="921"/>
                    </a:cubicBezTo>
                    <a:cubicBezTo>
                      <a:pt x="845" y="921"/>
                      <a:pt x="846" y="921"/>
                      <a:pt x="847" y="920"/>
                    </a:cubicBezTo>
                    <a:cubicBezTo>
                      <a:pt x="844" y="918"/>
                      <a:pt x="843" y="916"/>
                      <a:pt x="842" y="914"/>
                    </a:cubicBezTo>
                    <a:cubicBezTo>
                      <a:pt x="848" y="918"/>
                      <a:pt x="851" y="924"/>
                      <a:pt x="858" y="924"/>
                    </a:cubicBezTo>
                    <a:cubicBezTo>
                      <a:pt x="858" y="924"/>
                      <a:pt x="858" y="924"/>
                      <a:pt x="859" y="924"/>
                    </a:cubicBezTo>
                    <a:cubicBezTo>
                      <a:pt x="853" y="919"/>
                      <a:pt x="848" y="914"/>
                      <a:pt x="842" y="913"/>
                    </a:cubicBezTo>
                    <a:cubicBezTo>
                      <a:pt x="843" y="912"/>
                      <a:pt x="843" y="911"/>
                      <a:pt x="846" y="910"/>
                    </a:cubicBezTo>
                    <a:cubicBezTo>
                      <a:pt x="843" y="906"/>
                      <a:pt x="835" y="903"/>
                      <a:pt x="838" y="899"/>
                    </a:cubicBezTo>
                    <a:cubicBezTo>
                      <a:pt x="845" y="906"/>
                      <a:pt x="853" y="911"/>
                      <a:pt x="862" y="915"/>
                    </a:cubicBezTo>
                    <a:cubicBezTo>
                      <a:pt x="865" y="920"/>
                      <a:pt x="858" y="920"/>
                      <a:pt x="862" y="925"/>
                    </a:cubicBezTo>
                    <a:cubicBezTo>
                      <a:pt x="863" y="925"/>
                      <a:pt x="863" y="924"/>
                      <a:pt x="864" y="924"/>
                    </a:cubicBezTo>
                    <a:cubicBezTo>
                      <a:pt x="874" y="924"/>
                      <a:pt x="882" y="939"/>
                      <a:pt x="892" y="944"/>
                    </a:cubicBezTo>
                    <a:cubicBezTo>
                      <a:pt x="892" y="944"/>
                      <a:pt x="892" y="943"/>
                      <a:pt x="892" y="943"/>
                    </a:cubicBezTo>
                    <a:cubicBezTo>
                      <a:pt x="893" y="943"/>
                      <a:pt x="893" y="943"/>
                      <a:pt x="893" y="943"/>
                    </a:cubicBezTo>
                    <a:cubicBezTo>
                      <a:pt x="894" y="941"/>
                      <a:pt x="893" y="939"/>
                      <a:pt x="892" y="938"/>
                    </a:cubicBezTo>
                    <a:cubicBezTo>
                      <a:pt x="898" y="943"/>
                      <a:pt x="904" y="947"/>
                      <a:pt x="910" y="949"/>
                    </a:cubicBezTo>
                    <a:cubicBezTo>
                      <a:pt x="903" y="943"/>
                      <a:pt x="895" y="936"/>
                      <a:pt x="888" y="932"/>
                    </a:cubicBezTo>
                    <a:cubicBezTo>
                      <a:pt x="888" y="932"/>
                      <a:pt x="889" y="931"/>
                      <a:pt x="889" y="931"/>
                    </a:cubicBezTo>
                    <a:cubicBezTo>
                      <a:pt x="890" y="931"/>
                      <a:pt x="891" y="932"/>
                      <a:pt x="891" y="932"/>
                    </a:cubicBezTo>
                    <a:cubicBezTo>
                      <a:pt x="892" y="933"/>
                      <a:pt x="893" y="933"/>
                      <a:pt x="893" y="933"/>
                    </a:cubicBezTo>
                    <a:cubicBezTo>
                      <a:pt x="894" y="933"/>
                      <a:pt x="894" y="933"/>
                      <a:pt x="895" y="932"/>
                    </a:cubicBezTo>
                    <a:cubicBezTo>
                      <a:pt x="890" y="927"/>
                      <a:pt x="884" y="921"/>
                      <a:pt x="879" y="920"/>
                    </a:cubicBezTo>
                    <a:cubicBezTo>
                      <a:pt x="880" y="919"/>
                      <a:pt x="882" y="919"/>
                      <a:pt x="883" y="918"/>
                    </a:cubicBezTo>
                    <a:cubicBezTo>
                      <a:pt x="879" y="915"/>
                      <a:pt x="870" y="911"/>
                      <a:pt x="874" y="905"/>
                    </a:cubicBezTo>
                    <a:cubicBezTo>
                      <a:pt x="869" y="902"/>
                      <a:pt x="864" y="895"/>
                      <a:pt x="859" y="894"/>
                    </a:cubicBezTo>
                    <a:cubicBezTo>
                      <a:pt x="863" y="897"/>
                      <a:pt x="864" y="901"/>
                      <a:pt x="859" y="901"/>
                    </a:cubicBezTo>
                    <a:cubicBezTo>
                      <a:pt x="861" y="902"/>
                      <a:pt x="863" y="905"/>
                      <a:pt x="864" y="905"/>
                    </a:cubicBezTo>
                    <a:cubicBezTo>
                      <a:pt x="864" y="905"/>
                      <a:pt x="865" y="905"/>
                      <a:pt x="865" y="905"/>
                    </a:cubicBezTo>
                    <a:cubicBezTo>
                      <a:pt x="863" y="904"/>
                      <a:pt x="863" y="899"/>
                      <a:pt x="864" y="899"/>
                    </a:cubicBezTo>
                    <a:cubicBezTo>
                      <a:pt x="864" y="899"/>
                      <a:pt x="865" y="899"/>
                      <a:pt x="865" y="899"/>
                    </a:cubicBezTo>
                    <a:cubicBezTo>
                      <a:pt x="866" y="901"/>
                      <a:pt x="872" y="904"/>
                      <a:pt x="870" y="906"/>
                    </a:cubicBezTo>
                    <a:cubicBezTo>
                      <a:pt x="868" y="907"/>
                      <a:pt x="867" y="906"/>
                      <a:pt x="866" y="908"/>
                    </a:cubicBezTo>
                    <a:cubicBezTo>
                      <a:pt x="871" y="911"/>
                      <a:pt x="876" y="915"/>
                      <a:pt x="875" y="922"/>
                    </a:cubicBezTo>
                    <a:cubicBezTo>
                      <a:pt x="875" y="922"/>
                      <a:pt x="875" y="922"/>
                      <a:pt x="874" y="921"/>
                    </a:cubicBezTo>
                    <a:cubicBezTo>
                      <a:pt x="873" y="920"/>
                      <a:pt x="871" y="919"/>
                      <a:pt x="870" y="917"/>
                    </a:cubicBezTo>
                    <a:cubicBezTo>
                      <a:pt x="871" y="916"/>
                      <a:pt x="871" y="914"/>
                      <a:pt x="870" y="914"/>
                    </a:cubicBezTo>
                    <a:cubicBezTo>
                      <a:pt x="870" y="914"/>
                      <a:pt x="869" y="914"/>
                      <a:pt x="869" y="914"/>
                    </a:cubicBezTo>
                    <a:cubicBezTo>
                      <a:pt x="869" y="915"/>
                      <a:pt x="869" y="916"/>
                      <a:pt x="869" y="916"/>
                    </a:cubicBezTo>
                    <a:cubicBezTo>
                      <a:pt x="857" y="905"/>
                      <a:pt x="846" y="894"/>
                      <a:pt x="839" y="885"/>
                    </a:cubicBezTo>
                    <a:cubicBezTo>
                      <a:pt x="836" y="882"/>
                      <a:pt x="833" y="878"/>
                      <a:pt x="830" y="875"/>
                    </a:cubicBezTo>
                    <a:cubicBezTo>
                      <a:pt x="828" y="873"/>
                      <a:pt x="826" y="870"/>
                      <a:pt x="825" y="868"/>
                    </a:cubicBezTo>
                    <a:cubicBezTo>
                      <a:pt x="824" y="868"/>
                      <a:pt x="824" y="869"/>
                      <a:pt x="823" y="869"/>
                    </a:cubicBezTo>
                    <a:cubicBezTo>
                      <a:pt x="821" y="867"/>
                      <a:pt x="819" y="865"/>
                      <a:pt x="817" y="863"/>
                    </a:cubicBezTo>
                    <a:cubicBezTo>
                      <a:pt x="816" y="862"/>
                      <a:pt x="816" y="862"/>
                      <a:pt x="816" y="861"/>
                    </a:cubicBezTo>
                    <a:cubicBezTo>
                      <a:pt x="816" y="861"/>
                      <a:pt x="817" y="861"/>
                      <a:pt x="817" y="861"/>
                    </a:cubicBezTo>
                    <a:cubicBezTo>
                      <a:pt x="818" y="861"/>
                      <a:pt x="819" y="862"/>
                      <a:pt x="819" y="864"/>
                    </a:cubicBezTo>
                    <a:cubicBezTo>
                      <a:pt x="820" y="865"/>
                      <a:pt x="820" y="866"/>
                      <a:pt x="822" y="866"/>
                    </a:cubicBezTo>
                    <a:cubicBezTo>
                      <a:pt x="822" y="866"/>
                      <a:pt x="822" y="866"/>
                      <a:pt x="823" y="866"/>
                    </a:cubicBezTo>
                    <a:cubicBezTo>
                      <a:pt x="822" y="862"/>
                      <a:pt x="817" y="862"/>
                      <a:pt x="817" y="857"/>
                    </a:cubicBezTo>
                    <a:cubicBezTo>
                      <a:pt x="819" y="858"/>
                      <a:pt x="821" y="862"/>
                      <a:pt x="823" y="862"/>
                    </a:cubicBezTo>
                    <a:cubicBezTo>
                      <a:pt x="823" y="862"/>
                      <a:pt x="823" y="862"/>
                      <a:pt x="824" y="861"/>
                    </a:cubicBezTo>
                    <a:cubicBezTo>
                      <a:pt x="821" y="859"/>
                      <a:pt x="821" y="858"/>
                      <a:pt x="824" y="858"/>
                    </a:cubicBezTo>
                    <a:cubicBezTo>
                      <a:pt x="817" y="854"/>
                      <a:pt x="811" y="851"/>
                      <a:pt x="805" y="849"/>
                    </a:cubicBezTo>
                    <a:cubicBezTo>
                      <a:pt x="811" y="853"/>
                      <a:pt x="814" y="857"/>
                      <a:pt x="815" y="862"/>
                    </a:cubicBezTo>
                    <a:cubicBezTo>
                      <a:pt x="801" y="851"/>
                      <a:pt x="788" y="841"/>
                      <a:pt x="778" y="828"/>
                    </a:cubicBezTo>
                    <a:cubicBezTo>
                      <a:pt x="777" y="828"/>
                      <a:pt x="776" y="828"/>
                      <a:pt x="775" y="828"/>
                    </a:cubicBezTo>
                    <a:cubicBezTo>
                      <a:pt x="770" y="828"/>
                      <a:pt x="765" y="825"/>
                      <a:pt x="764" y="820"/>
                    </a:cubicBezTo>
                    <a:cubicBezTo>
                      <a:pt x="765" y="819"/>
                      <a:pt x="766" y="819"/>
                      <a:pt x="767" y="819"/>
                    </a:cubicBezTo>
                    <a:cubicBezTo>
                      <a:pt x="776" y="819"/>
                      <a:pt x="785" y="835"/>
                      <a:pt x="793" y="836"/>
                    </a:cubicBezTo>
                    <a:cubicBezTo>
                      <a:pt x="783" y="823"/>
                      <a:pt x="770" y="810"/>
                      <a:pt x="757" y="797"/>
                    </a:cubicBezTo>
                    <a:cubicBezTo>
                      <a:pt x="760" y="800"/>
                      <a:pt x="764" y="801"/>
                      <a:pt x="767" y="801"/>
                    </a:cubicBezTo>
                    <a:cubicBezTo>
                      <a:pt x="768" y="801"/>
                      <a:pt x="769" y="801"/>
                      <a:pt x="769" y="801"/>
                    </a:cubicBezTo>
                    <a:cubicBezTo>
                      <a:pt x="771" y="803"/>
                      <a:pt x="767" y="805"/>
                      <a:pt x="770" y="807"/>
                    </a:cubicBezTo>
                    <a:cubicBezTo>
                      <a:pt x="786" y="817"/>
                      <a:pt x="801" y="833"/>
                      <a:pt x="813" y="844"/>
                    </a:cubicBezTo>
                    <a:cubicBezTo>
                      <a:pt x="811" y="841"/>
                      <a:pt x="809" y="839"/>
                      <a:pt x="810" y="836"/>
                    </a:cubicBezTo>
                    <a:cubicBezTo>
                      <a:pt x="811" y="837"/>
                      <a:pt x="812" y="839"/>
                      <a:pt x="814" y="839"/>
                    </a:cubicBezTo>
                    <a:cubicBezTo>
                      <a:pt x="814" y="839"/>
                      <a:pt x="814" y="839"/>
                      <a:pt x="814" y="839"/>
                    </a:cubicBezTo>
                    <a:cubicBezTo>
                      <a:pt x="816" y="841"/>
                      <a:pt x="817" y="842"/>
                      <a:pt x="819" y="844"/>
                    </a:cubicBezTo>
                    <a:cubicBezTo>
                      <a:pt x="819" y="844"/>
                      <a:pt x="819" y="844"/>
                      <a:pt x="819" y="844"/>
                    </a:cubicBezTo>
                    <a:cubicBezTo>
                      <a:pt x="818" y="845"/>
                      <a:pt x="816" y="844"/>
                      <a:pt x="815" y="846"/>
                    </a:cubicBezTo>
                    <a:cubicBezTo>
                      <a:pt x="815" y="846"/>
                      <a:pt x="816" y="846"/>
                      <a:pt x="816" y="846"/>
                    </a:cubicBezTo>
                    <a:cubicBezTo>
                      <a:pt x="815" y="847"/>
                      <a:pt x="815" y="847"/>
                      <a:pt x="815" y="847"/>
                    </a:cubicBezTo>
                    <a:cubicBezTo>
                      <a:pt x="817" y="850"/>
                      <a:pt x="819" y="851"/>
                      <a:pt x="821" y="851"/>
                    </a:cubicBezTo>
                    <a:cubicBezTo>
                      <a:pt x="823" y="853"/>
                      <a:pt x="824" y="854"/>
                      <a:pt x="826" y="856"/>
                    </a:cubicBezTo>
                    <a:cubicBezTo>
                      <a:pt x="825" y="857"/>
                      <a:pt x="825" y="857"/>
                      <a:pt x="825" y="858"/>
                    </a:cubicBezTo>
                    <a:cubicBezTo>
                      <a:pt x="829" y="863"/>
                      <a:pt x="834" y="862"/>
                      <a:pt x="839" y="864"/>
                    </a:cubicBezTo>
                    <a:cubicBezTo>
                      <a:pt x="835" y="862"/>
                      <a:pt x="832" y="857"/>
                      <a:pt x="829" y="855"/>
                    </a:cubicBezTo>
                    <a:cubicBezTo>
                      <a:pt x="829" y="854"/>
                      <a:pt x="829" y="854"/>
                      <a:pt x="829" y="854"/>
                    </a:cubicBezTo>
                    <a:cubicBezTo>
                      <a:pt x="834" y="856"/>
                      <a:pt x="842" y="866"/>
                      <a:pt x="850" y="868"/>
                    </a:cubicBezTo>
                    <a:cubicBezTo>
                      <a:pt x="844" y="869"/>
                      <a:pt x="852" y="874"/>
                      <a:pt x="852" y="877"/>
                    </a:cubicBezTo>
                    <a:cubicBezTo>
                      <a:pt x="852" y="876"/>
                      <a:pt x="853" y="876"/>
                      <a:pt x="854" y="876"/>
                    </a:cubicBezTo>
                    <a:cubicBezTo>
                      <a:pt x="856" y="876"/>
                      <a:pt x="858" y="878"/>
                      <a:pt x="859" y="879"/>
                    </a:cubicBezTo>
                    <a:cubicBezTo>
                      <a:pt x="861" y="881"/>
                      <a:pt x="863" y="882"/>
                      <a:pt x="864" y="882"/>
                    </a:cubicBezTo>
                    <a:cubicBezTo>
                      <a:pt x="865" y="882"/>
                      <a:pt x="865" y="882"/>
                      <a:pt x="866" y="880"/>
                    </a:cubicBezTo>
                    <a:cubicBezTo>
                      <a:pt x="866" y="877"/>
                      <a:pt x="858" y="878"/>
                      <a:pt x="861" y="872"/>
                    </a:cubicBezTo>
                    <a:cubicBezTo>
                      <a:pt x="866" y="874"/>
                      <a:pt x="877" y="883"/>
                      <a:pt x="876" y="888"/>
                    </a:cubicBezTo>
                    <a:cubicBezTo>
                      <a:pt x="875" y="887"/>
                      <a:pt x="874" y="887"/>
                      <a:pt x="874" y="887"/>
                    </a:cubicBezTo>
                    <a:cubicBezTo>
                      <a:pt x="873" y="887"/>
                      <a:pt x="873" y="888"/>
                      <a:pt x="872" y="889"/>
                    </a:cubicBezTo>
                    <a:cubicBezTo>
                      <a:pt x="872" y="890"/>
                      <a:pt x="871" y="890"/>
                      <a:pt x="870" y="890"/>
                    </a:cubicBezTo>
                    <a:cubicBezTo>
                      <a:pt x="869" y="890"/>
                      <a:pt x="869" y="890"/>
                      <a:pt x="868" y="890"/>
                    </a:cubicBezTo>
                    <a:cubicBezTo>
                      <a:pt x="879" y="898"/>
                      <a:pt x="893" y="907"/>
                      <a:pt x="900" y="917"/>
                    </a:cubicBezTo>
                    <a:cubicBezTo>
                      <a:pt x="901" y="917"/>
                      <a:pt x="901" y="917"/>
                      <a:pt x="901" y="917"/>
                    </a:cubicBezTo>
                    <a:cubicBezTo>
                      <a:pt x="902" y="917"/>
                      <a:pt x="902" y="917"/>
                      <a:pt x="902" y="916"/>
                    </a:cubicBezTo>
                    <a:cubicBezTo>
                      <a:pt x="903" y="916"/>
                      <a:pt x="903" y="915"/>
                      <a:pt x="903" y="915"/>
                    </a:cubicBezTo>
                    <a:cubicBezTo>
                      <a:pt x="903" y="915"/>
                      <a:pt x="904" y="915"/>
                      <a:pt x="904" y="915"/>
                    </a:cubicBezTo>
                    <a:cubicBezTo>
                      <a:pt x="904" y="920"/>
                      <a:pt x="910" y="925"/>
                      <a:pt x="914" y="927"/>
                    </a:cubicBezTo>
                    <a:cubicBezTo>
                      <a:pt x="916" y="924"/>
                      <a:pt x="908" y="926"/>
                      <a:pt x="912" y="922"/>
                    </a:cubicBezTo>
                    <a:cubicBezTo>
                      <a:pt x="932" y="937"/>
                      <a:pt x="943" y="951"/>
                      <a:pt x="961" y="965"/>
                    </a:cubicBezTo>
                    <a:cubicBezTo>
                      <a:pt x="961" y="963"/>
                      <a:pt x="958" y="962"/>
                      <a:pt x="961" y="960"/>
                    </a:cubicBezTo>
                    <a:cubicBezTo>
                      <a:pt x="968" y="969"/>
                      <a:pt x="968" y="969"/>
                      <a:pt x="977" y="973"/>
                    </a:cubicBezTo>
                    <a:cubicBezTo>
                      <a:pt x="973" y="975"/>
                      <a:pt x="979" y="977"/>
                      <a:pt x="975" y="979"/>
                    </a:cubicBezTo>
                    <a:cubicBezTo>
                      <a:pt x="975" y="979"/>
                      <a:pt x="975" y="979"/>
                      <a:pt x="975" y="979"/>
                    </a:cubicBezTo>
                    <a:cubicBezTo>
                      <a:pt x="978" y="979"/>
                      <a:pt x="980" y="981"/>
                      <a:pt x="982" y="982"/>
                    </a:cubicBezTo>
                    <a:cubicBezTo>
                      <a:pt x="984" y="984"/>
                      <a:pt x="986" y="986"/>
                      <a:pt x="988" y="986"/>
                    </a:cubicBezTo>
                    <a:cubicBezTo>
                      <a:pt x="989" y="986"/>
                      <a:pt x="990" y="986"/>
                      <a:pt x="991" y="985"/>
                    </a:cubicBezTo>
                    <a:cubicBezTo>
                      <a:pt x="989" y="980"/>
                      <a:pt x="978" y="974"/>
                      <a:pt x="983" y="973"/>
                    </a:cubicBezTo>
                    <a:cubicBezTo>
                      <a:pt x="982" y="973"/>
                      <a:pt x="982" y="972"/>
                      <a:pt x="981" y="972"/>
                    </a:cubicBezTo>
                    <a:cubicBezTo>
                      <a:pt x="981" y="972"/>
                      <a:pt x="981" y="972"/>
                      <a:pt x="981" y="972"/>
                    </a:cubicBezTo>
                    <a:cubicBezTo>
                      <a:pt x="980" y="972"/>
                      <a:pt x="979" y="973"/>
                      <a:pt x="979" y="973"/>
                    </a:cubicBezTo>
                    <a:cubicBezTo>
                      <a:pt x="978" y="973"/>
                      <a:pt x="978" y="973"/>
                      <a:pt x="978" y="972"/>
                    </a:cubicBezTo>
                    <a:cubicBezTo>
                      <a:pt x="980" y="967"/>
                      <a:pt x="972" y="968"/>
                      <a:pt x="972" y="963"/>
                    </a:cubicBezTo>
                    <a:cubicBezTo>
                      <a:pt x="973" y="964"/>
                      <a:pt x="974" y="965"/>
                      <a:pt x="975" y="966"/>
                    </a:cubicBezTo>
                    <a:cubicBezTo>
                      <a:pt x="966" y="956"/>
                      <a:pt x="957" y="947"/>
                      <a:pt x="948" y="937"/>
                    </a:cubicBezTo>
                    <a:cubicBezTo>
                      <a:pt x="945" y="934"/>
                      <a:pt x="941" y="930"/>
                      <a:pt x="938" y="927"/>
                    </a:cubicBezTo>
                    <a:cubicBezTo>
                      <a:pt x="927" y="916"/>
                      <a:pt x="917" y="905"/>
                      <a:pt x="906" y="895"/>
                    </a:cubicBezTo>
                    <a:cubicBezTo>
                      <a:pt x="905" y="894"/>
                      <a:pt x="904" y="892"/>
                      <a:pt x="902" y="891"/>
                    </a:cubicBezTo>
                    <a:cubicBezTo>
                      <a:pt x="897" y="886"/>
                      <a:pt x="891" y="880"/>
                      <a:pt x="886" y="875"/>
                    </a:cubicBezTo>
                    <a:cubicBezTo>
                      <a:pt x="881" y="871"/>
                      <a:pt x="875" y="866"/>
                      <a:pt x="871" y="861"/>
                    </a:cubicBezTo>
                    <a:cubicBezTo>
                      <a:pt x="871" y="862"/>
                      <a:pt x="872" y="862"/>
                      <a:pt x="872" y="862"/>
                    </a:cubicBezTo>
                    <a:cubicBezTo>
                      <a:pt x="871" y="860"/>
                      <a:pt x="869" y="859"/>
                      <a:pt x="868" y="857"/>
                    </a:cubicBezTo>
                    <a:cubicBezTo>
                      <a:pt x="868" y="858"/>
                      <a:pt x="867" y="858"/>
                      <a:pt x="867" y="858"/>
                    </a:cubicBezTo>
                    <a:cubicBezTo>
                      <a:pt x="866" y="857"/>
                      <a:pt x="866" y="857"/>
                      <a:pt x="865" y="856"/>
                    </a:cubicBezTo>
                    <a:cubicBezTo>
                      <a:pt x="865" y="856"/>
                      <a:pt x="866" y="856"/>
                      <a:pt x="866" y="855"/>
                    </a:cubicBezTo>
                    <a:cubicBezTo>
                      <a:pt x="859" y="849"/>
                      <a:pt x="853" y="843"/>
                      <a:pt x="846" y="837"/>
                    </a:cubicBezTo>
                    <a:cubicBezTo>
                      <a:pt x="844" y="837"/>
                      <a:pt x="841" y="837"/>
                      <a:pt x="839" y="836"/>
                    </a:cubicBezTo>
                    <a:cubicBezTo>
                      <a:pt x="839" y="836"/>
                      <a:pt x="839" y="836"/>
                      <a:pt x="839" y="836"/>
                    </a:cubicBezTo>
                    <a:cubicBezTo>
                      <a:pt x="838" y="834"/>
                      <a:pt x="835" y="828"/>
                      <a:pt x="831" y="828"/>
                    </a:cubicBezTo>
                    <a:cubicBezTo>
                      <a:pt x="831" y="828"/>
                      <a:pt x="831" y="828"/>
                      <a:pt x="831" y="828"/>
                    </a:cubicBezTo>
                    <a:cubicBezTo>
                      <a:pt x="831" y="827"/>
                      <a:pt x="831" y="826"/>
                      <a:pt x="832" y="824"/>
                    </a:cubicBezTo>
                    <a:cubicBezTo>
                      <a:pt x="823" y="816"/>
                      <a:pt x="814" y="808"/>
                      <a:pt x="805" y="801"/>
                    </a:cubicBezTo>
                    <a:cubicBezTo>
                      <a:pt x="797" y="793"/>
                      <a:pt x="789" y="787"/>
                      <a:pt x="780" y="780"/>
                    </a:cubicBezTo>
                    <a:cubicBezTo>
                      <a:pt x="780" y="781"/>
                      <a:pt x="780" y="782"/>
                      <a:pt x="781" y="783"/>
                    </a:cubicBezTo>
                    <a:cubicBezTo>
                      <a:pt x="781" y="783"/>
                      <a:pt x="781" y="783"/>
                      <a:pt x="781" y="783"/>
                    </a:cubicBezTo>
                    <a:cubicBezTo>
                      <a:pt x="784" y="787"/>
                      <a:pt x="789" y="791"/>
                      <a:pt x="792" y="794"/>
                    </a:cubicBezTo>
                    <a:cubicBezTo>
                      <a:pt x="791" y="795"/>
                      <a:pt x="791" y="795"/>
                      <a:pt x="791" y="795"/>
                    </a:cubicBezTo>
                    <a:cubicBezTo>
                      <a:pt x="789" y="791"/>
                      <a:pt x="784" y="788"/>
                      <a:pt x="781" y="787"/>
                    </a:cubicBezTo>
                    <a:cubicBezTo>
                      <a:pt x="783" y="790"/>
                      <a:pt x="781" y="794"/>
                      <a:pt x="780" y="797"/>
                    </a:cubicBezTo>
                    <a:cubicBezTo>
                      <a:pt x="782" y="800"/>
                      <a:pt x="789" y="802"/>
                      <a:pt x="785" y="805"/>
                    </a:cubicBezTo>
                    <a:cubicBezTo>
                      <a:pt x="785" y="805"/>
                      <a:pt x="785" y="805"/>
                      <a:pt x="785" y="805"/>
                    </a:cubicBezTo>
                    <a:cubicBezTo>
                      <a:pt x="783" y="801"/>
                      <a:pt x="780" y="798"/>
                      <a:pt x="777" y="795"/>
                    </a:cubicBezTo>
                    <a:cubicBezTo>
                      <a:pt x="777" y="795"/>
                      <a:pt x="777" y="795"/>
                      <a:pt x="777" y="795"/>
                    </a:cubicBezTo>
                    <a:cubicBezTo>
                      <a:pt x="771" y="786"/>
                      <a:pt x="763" y="778"/>
                      <a:pt x="754" y="775"/>
                    </a:cubicBezTo>
                    <a:cubicBezTo>
                      <a:pt x="754" y="775"/>
                      <a:pt x="754" y="775"/>
                      <a:pt x="753" y="774"/>
                    </a:cubicBezTo>
                    <a:cubicBezTo>
                      <a:pt x="753" y="775"/>
                      <a:pt x="753" y="775"/>
                      <a:pt x="753" y="775"/>
                    </a:cubicBezTo>
                    <a:cubicBezTo>
                      <a:pt x="753" y="775"/>
                      <a:pt x="753" y="775"/>
                      <a:pt x="753" y="775"/>
                    </a:cubicBezTo>
                    <a:cubicBezTo>
                      <a:pt x="753" y="775"/>
                      <a:pt x="753" y="775"/>
                      <a:pt x="753" y="775"/>
                    </a:cubicBezTo>
                    <a:cubicBezTo>
                      <a:pt x="754" y="776"/>
                      <a:pt x="755" y="777"/>
                      <a:pt x="756" y="778"/>
                    </a:cubicBezTo>
                    <a:cubicBezTo>
                      <a:pt x="756" y="779"/>
                      <a:pt x="755" y="779"/>
                      <a:pt x="754" y="779"/>
                    </a:cubicBezTo>
                    <a:cubicBezTo>
                      <a:pt x="753" y="779"/>
                      <a:pt x="752" y="779"/>
                      <a:pt x="751" y="778"/>
                    </a:cubicBezTo>
                    <a:cubicBezTo>
                      <a:pt x="755" y="783"/>
                      <a:pt x="761" y="786"/>
                      <a:pt x="765" y="789"/>
                    </a:cubicBezTo>
                    <a:cubicBezTo>
                      <a:pt x="765" y="790"/>
                      <a:pt x="765" y="790"/>
                      <a:pt x="765" y="791"/>
                    </a:cubicBezTo>
                    <a:cubicBezTo>
                      <a:pt x="759" y="790"/>
                      <a:pt x="751" y="779"/>
                      <a:pt x="743" y="779"/>
                    </a:cubicBezTo>
                    <a:cubicBezTo>
                      <a:pt x="742" y="779"/>
                      <a:pt x="741" y="779"/>
                      <a:pt x="739" y="780"/>
                    </a:cubicBezTo>
                    <a:cubicBezTo>
                      <a:pt x="728" y="769"/>
                      <a:pt x="718" y="758"/>
                      <a:pt x="711" y="749"/>
                    </a:cubicBezTo>
                    <a:cubicBezTo>
                      <a:pt x="699" y="734"/>
                      <a:pt x="689" y="730"/>
                      <a:pt x="678" y="721"/>
                    </a:cubicBezTo>
                    <a:cubicBezTo>
                      <a:pt x="678" y="721"/>
                      <a:pt x="678" y="721"/>
                      <a:pt x="678" y="721"/>
                    </a:cubicBezTo>
                    <a:cubicBezTo>
                      <a:pt x="677" y="721"/>
                      <a:pt x="676" y="721"/>
                      <a:pt x="676" y="722"/>
                    </a:cubicBezTo>
                    <a:cubicBezTo>
                      <a:pt x="675" y="722"/>
                      <a:pt x="675" y="723"/>
                      <a:pt x="675" y="723"/>
                    </a:cubicBezTo>
                    <a:cubicBezTo>
                      <a:pt x="674" y="723"/>
                      <a:pt x="674" y="722"/>
                      <a:pt x="672" y="721"/>
                    </a:cubicBezTo>
                    <a:cubicBezTo>
                      <a:pt x="668" y="724"/>
                      <a:pt x="675" y="725"/>
                      <a:pt x="673" y="727"/>
                    </a:cubicBezTo>
                    <a:cubicBezTo>
                      <a:pt x="671" y="727"/>
                      <a:pt x="671" y="724"/>
                      <a:pt x="668" y="724"/>
                    </a:cubicBezTo>
                    <a:cubicBezTo>
                      <a:pt x="668" y="724"/>
                      <a:pt x="667" y="724"/>
                      <a:pt x="667" y="724"/>
                    </a:cubicBezTo>
                    <a:cubicBezTo>
                      <a:pt x="669" y="735"/>
                      <a:pt x="687" y="740"/>
                      <a:pt x="684" y="752"/>
                    </a:cubicBezTo>
                    <a:cubicBezTo>
                      <a:pt x="679" y="748"/>
                      <a:pt x="674" y="743"/>
                      <a:pt x="669" y="737"/>
                    </a:cubicBezTo>
                    <a:cubicBezTo>
                      <a:pt x="669" y="737"/>
                      <a:pt x="669" y="737"/>
                      <a:pt x="669" y="737"/>
                    </a:cubicBezTo>
                    <a:cubicBezTo>
                      <a:pt x="669" y="737"/>
                      <a:pt x="669" y="737"/>
                      <a:pt x="669" y="737"/>
                    </a:cubicBezTo>
                    <a:cubicBezTo>
                      <a:pt x="667" y="735"/>
                      <a:pt x="665" y="733"/>
                      <a:pt x="663" y="731"/>
                    </a:cubicBezTo>
                    <a:cubicBezTo>
                      <a:pt x="662" y="728"/>
                      <a:pt x="660" y="726"/>
                      <a:pt x="658" y="725"/>
                    </a:cubicBezTo>
                    <a:cubicBezTo>
                      <a:pt x="654" y="721"/>
                      <a:pt x="650" y="717"/>
                      <a:pt x="645" y="715"/>
                    </a:cubicBezTo>
                    <a:cubicBezTo>
                      <a:pt x="644" y="709"/>
                      <a:pt x="642" y="703"/>
                      <a:pt x="635" y="697"/>
                    </a:cubicBezTo>
                    <a:cubicBezTo>
                      <a:pt x="635" y="697"/>
                      <a:pt x="634" y="697"/>
                      <a:pt x="634" y="697"/>
                    </a:cubicBezTo>
                    <a:cubicBezTo>
                      <a:pt x="634" y="697"/>
                      <a:pt x="634" y="697"/>
                      <a:pt x="634" y="697"/>
                    </a:cubicBezTo>
                    <a:cubicBezTo>
                      <a:pt x="631" y="693"/>
                      <a:pt x="624" y="689"/>
                      <a:pt x="628" y="684"/>
                    </a:cubicBezTo>
                    <a:cubicBezTo>
                      <a:pt x="631" y="688"/>
                      <a:pt x="634" y="690"/>
                      <a:pt x="638" y="691"/>
                    </a:cubicBezTo>
                    <a:cubicBezTo>
                      <a:pt x="625" y="680"/>
                      <a:pt x="614" y="670"/>
                      <a:pt x="608" y="661"/>
                    </a:cubicBezTo>
                    <a:cubicBezTo>
                      <a:pt x="608" y="661"/>
                      <a:pt x="608" y="661"/>
                      <a:pt x="608" y="661"/>
                    </a:cubicBezTo>
                    <a:cubicBezTo>
                      <a:pt x="606" y="661"/>
                      <a:pt x="602" y="660"/>
                      <a:pt x="599" y="657"/>
                    </a:cubicBezTo>
                    <a:cubicBezTo>
                      <a:pt x="598" y="655"/>
                      <a:pt x="597" y="653"/>
                      <a:pt x="594" y="651"/>
                    </a:cubicBezTo>
                    <a:cubicBezTo>
                      <a:pt x="594" y="651"/>
                      <a:pt x="594" y="651"/>
                      <a:pt x="594" y="651"/>
                    </a:cubicBezTo>
                    <a:cubicBezTo>
                      <a:pt x="592" y="648"/>
                      <a:pt x="591" y="646"/>
                      <a:pt x="590" y="644"/>
                    </a:cubicBezTo>
                    <a:cubicBezTo>
                      <a:pt x="591" y="645"/>
                      <a:pt x="594" y="647"/>
                      <a:pt x="595" y="648"/>
                    </a:cubicBezTo>
                    <a:cubicBezTo>
                      <a:pt x="596" y="648"/>
                      <a:pt x="596" y="647"/>
                      <a:pt x="596" y="646"/>
                    </a:cubicBezTo>
                    <a:cubicBezTo>
                      <a:pt x="600" y="649"/>
                      <a:pt x="604" y="652"/>
                      <a:pt x="608" y="654"/>
                    </a:cubicBezTo>
                    <a:cubicBezTo>
                      <a:pt x="608" y="654"/>
                      <a:pt x="608" y="654"/>
                      <a:pt x="609" y="654"/>
                    </a:cubicBezTo>
                    <a:cubicBezTo>
                      <a:pt x="610" y="654"/>
                      <a:pt x="613" y="655"/>
                      <a:pt x="616" y="657"/>
                    </a:cubicBezTo>
                    <a:cubicBezTo>
                      <a:pt x="619" y="659"/>
                      <a:pt x="622" y="660"/>
                      <a:pt x="624" y="660"/>
                    </a:cubicBezTo>
                    <a:cubicBezTo>
                      <a:pt x="625" y="660"/>
                      <a:pt x="626" y="660"/>
                      <a:pt x="626" y="659"/>
                    </a:cubicBezTo>
                    <a:cubicBezTo>
                      <a:pt x="626" y="659"/>
                      <a:pt x="626" y="659"/>
                      <a:pt x="626" y="659"/>
                    </a:cubicBezTo>
                    <a:cubicBezTo>
                      <a:pt x="626" y="659"/>
                      <a:pt x="626" y="659"/>
                      <a:pt x="626" y="659"/>
                    </a:cubicBezTo>
                    <a:cubicBezTo>
                      <a:pt x="625" y="660"/>
                      <a:pt x="625" y="661"/>
                      <a:pt x="625" y="662"/>
                    </a:cubicBezTo>
                    <a:cubicBezTo>
                      <a:pt x="623" y="661"/>
                      <a:pt x="622" y="661"/>
                      <a:pt x="621" y="661"/>
                    </a:cubicBezTo>
                    <a:cubicBezTo>
                      <a:pt x="620" y="661"/>
                      <a:pt x="619" y="661"/>
                      <a:pt x="618" y="662"/>
                    </a:cubicBezTo>
                    <a:cubicBezTo>
                      <a:pt x="620" y="664"/>
                      <a:pt x="622" y="666"/>
                      <a:pt x="624" y="667"/>
                    </a:cubicBezTo>
                    <a:cubicBezTo>
                      <a:pt x="631" y="676"/>
                      <a:pt x="643" y="684"/>
                      <a:pt x="648" y="688"/>
                    </a:cubicBezTo>
                    <a:cubicBezTo>
                      <a:pt x="645" y="681"/>
                      <a:pt x="635" y="679"/>
                      <a:pt x="637" y="671"/>
                    </a:cubicBezTo>
                    <a:cubicBezTo>
                      <a:pt x="631" y="670"/>
                      <a:pt x="627" y="666"/>
                      <a:pt x="628" y="661"/>
                    </a:cubicBezTo>
                    <a:cubicBezTo>
                      <a:pt x="635" y="664"/>
                      <a:pt x="638" y="671"/>
                      <a:pt x="645" y="671"/>
                    </a:cubicBezTo>
                    <a:cubicBezTo>
                      <a:pt x="645" y="671"/>
                      <a:pt x="645" y="671"/>
                      <a:pt x="646" y="671"/>
                    </a:cubicBezTo>
                    <a:cubicBezTo>
                      <a:pt x="646" y="671"/>
                      <a:pt x="646" y="671"/>
                      <a:pt x="646" y="671"/>
                    </a:cubicBezTo>
                    <a:cubicBezTo>
                      <a:pt x="646" y="671"/>
                      <a:pt x="646" y="671"/>
                      <a:pt x="646" y="671"/>
                    </a:cubicBezTo>
                    <a:cubicBezTo>
                      <a:pt x="645" y="674"/>
                      <a:pt x="652" y="677"/>
                      <a:pt x="647" y="677"/>
                    </a:cubicBezTo>
                    <a:cubicBezTo>
                      <a:pt x="658" y="687"/>
                      <a:pt x="673" y="713"/>
                      <a:pt x="694" y="714"/>
                    </a:cubicBezTo>
                    <a:cubicBezTo>
                      <a:pt x="691" y="718"/>
                      <a:pt x="699" y="722"/>
                      <a:pt x="698" y="726"/>
                    </a:cubicBezTo>
                    <a:cubicBezTo>
                      <a:pt x="692" y="725"/>
                      <a:pt x="690" y="722"/>
                      <a:pt x="687" y="720"/>
                    </a:cubicBezTo>
                    <a:cubicBezTo>
                      <a:pt x="689" y="725"/>
                      <a:pt x="696" y="730"/>
                      <a:pt x="700" y="735"/>
                    </a:cubicBezTo>
                    <a:cubicBezTo>
                      <a:pt x="702" y="736"/>
                      <a:pt x="703" y="736"/>
                      <a:pt x="703" y="736"/>
                    </a:cubicBezTo>
                    <a:cubicBezTo>
                      <a:pt x="704" y="736"/>
                      <a:pt x="694" y="728"/>
                      <a:pt x="695" y="726"/>
                    </a:cubicBezTo>
                    <a:cubicBezTo>
                      <a:pt x="698" y="728"/>
                      <a:pt x="702" y="735"/>
                      <a:pt x="706" y="735"/>
                    </a:cubicBezTo>
                    <a:cubicBezTo>
                      <a:pt x="706" y="735"/>
                      <a:pt x="706" y="735"/>
                      <a:pt x="706" y="735"/>
                    </a:cubicBezTo>
                    <a:cubicBezTo>
                      <a:pt x="705" y="733"/>
                      <a:pt x="700" y="731"/>
                      <a:pt x="704" y="729"/>
                    </a:cubicBezTo>
                    <a:cubicBezTo>
                      <a:pt x="718" y="741"/>
                      <a:pt x="733" y="768"/>
                      <a:pt x="751" y="775"/>
                    </a:cubicBezTo>
                    <a:cubicBezTo>
                      <a:pt x="747" y="771"/>
                      <a:pt x="752" y="772"/>
                      <a:pt x="754" y="770"/>
                    </a:cubicBezTo>
                    <a:cubicBezTo>
                      <a:pt x="748" y="769"/>
                      <a:pt x="752" y="764"/>
                      <a:pt x="753" y="760"/>
                    </a:cubicBezTo>
                    <a:cubicBezTo>
                      <a:pt x="748" y="757"/>
                      <a:pt x="743" y="754"/>
                      <a:pt x="739" y="750"/>
                    </a:cubicBezTo>
                    <a:cubicBezTo>
                      <a:pt x="738" y="751"/>
                      <a:pt x="738" y="751"/>
                      <a:pt x="739" y="752"/>
                    </a:cubicBezTo>
                    <a:cubicBezTo>
                      <a:pt x="738" y="752"/>
                      <a:pt x="737" y="752"/>
                      <a:pt x="737" y="752"/>
                    </a:cubicBezTo>
                    <a:cubicBezTo>
                      <a:pt x="733" y="752"/>
                      <a:pt x="732" y="748"/>
                      <a:pt x="731" y="744"/>
                    </a:cubicBezTo>
                    <a:cubicBezTo>
                      <a:pt x="725" y="740"/>
                      <a:pt x="720" y="736"/>
                      <a:pt x="715" y="731"/>
                    </a:cubicBezTo>
                    <a:cubicBezTo>
                      <a:pt x="715" y="732"/>
                      <a:pt x="714" y="732"/>
                      <a:pt x="714" y="732"/>
                    </a:cubicBezTo>
                    <a:cubicBezTo>
                      <a:pt x="714" y="731"/>
                      <a:pt x="713" y="731"/>
                      <a:pt x="712" y="730"/>
                    </a:cubicBezTo>
                    <a:cubicBezTo>
                      <a:pt x="712" y="730"/>
                      <a:pt x="713" y="730"/>
                      <a:pt x="713" y="730"/>
                    </a:cubicBezTo>
                    <a:cubicBezTo>
                      <a:pt x="712" y="729"/>
                      <a:pt x="712" y="729"/>
                      <a:pt x="711" y="729"/>
                    </a:cubicBezTo>
                    <a:cubicBezTo>
                      <a:pt x="692" y="712"/>
                      <a:pt x="669" y="693"/>
                      <a:pt x="650" y="674"/>
                    </a:cubicBezTo>
                    <a:cubicBezTo>
                      <a:pt x="624" y="647"/>
                      <a:pt x="592" y="617"/>
                      <a:pt x="568" y="591"/>
                    </a:cubicBezTo>
                    <a:cubicBezTo>
                      <a:pt x="568" y="591"/>
                      <a:pt x="569" y="591"/>
                      <a:pt x="569" y="591"/>
                    </a:cubicBezTo>
                    <a:cubicBezTo>
                      <a:pt x="577" y="591"/>
                      <a:pt x="589" y="610"/>
                      <a:pt x="598" y="617"/>
                    </a:cubicBezTo>
                    <a:cubicBezTo>
                      <a:pt x="598" y="617"/>
                      <a:pt x="598" y="618"/>
                      <a:pt x="599" y="618"/>
                    </a:cubicBezTo>
                    <a:cubicBezTo>
                      <a:pt x="599" y="618"/>
                      <a:pt x="596" y="615"/>
                      <a:pt x="599" y="614"/>
                    </a:cubicBezTo>
                    <a:cubicBezTo>
                      <a:pt x="608" y="620"/>
                      <a:pt x="616" y="628"/>
                      <a:pt x="624" y="636"/>
                    </a:cubicBezTo>
                    <a:cubicBezTo>
                      <a:pt x="624" y="635"/>
                      <a:pt x="624" y="634"/>
                      <a:pt x="626" y="632"/>
                    </a:cubicBezTo>
                    <a:cubicBezTo>
                      <a:pt x="625" y="632"/>
                      <a:pt x="625" y="632"/>
                      <a:pt x="625" y="632"/>
                    </a:cubicBezTo>
                    <a:cubicBezTo>
                      <a:pt x="619" y="629"/>
                      <a:pt x="611" y="624"/>
                      <a:pt x="605" y="615"/>
                    </a:cubicBezTo>
                    <a:cubicBezTo>
                      <a:pt x="606" y="615"/>
                      <a:pt x="607" y="615"/>
                      <a:pt x="608" y="615"/>
                    </a:cubicBezTo>
                    <a:cubicBezTo>
                      <a:pt x="614" y="615"/>
                      <a:pt x="620" y="621"/>
                      <a:pt x="620" y="626"/>
                    </a:cubicBezTo>
                    <a:cubicBezTo>
                      <a:pt x="620" y="627"/>
                      <a:pt x="620" y="627"/>
                      <a:pt x="620" y="627"/>
                    </a:cubicBezTo>
                    <a:cubicBezTo>
                      <a:pt x="625" y="627"/>
                      <a:pt x="629" y="631"/>
                      <a:pt x="632" y="635"/>
                    </a:cubicBezTo>
                    <a:cubicBezTo>
                      <a:pt x="632" y="634"/>
                      <a:pt x="630" y="632"/>
                      <a:pt x="633" y="632"/>
                    </a:cubicBezTo>
                    <a:cubicBezTo>
                      <a:pt x="633" y="632"/>
                      <a:pt x="633" y="632"/>
                      <a:pt x="633" y="632"/>
                    </a:cubicBezTo>
                    <a:cubicBezTo>
                      <a:pt x="626" y="619"/>
                      <a:pt x="609" y="608"/>
                      <a:pt x="601" y="598"/>
                    </a:cubicBezTo>
                    <a:cubicBezTo>
                      <a:pt x="602" y="596"/>
                      <a:pt x="602" y="596"/>
                      <a:pt x="602" y="596"/>
                    </a:cubicBezTo>
                    <a:cubicBezTo>
                      <a:pt x="602" y="596"/>
                      <a:pt x="601" y="596"/>
                      <a:pt x="601" y="596"/>
                    </a:cubicBezTo>
                    <a:cubicBezTo>
                      <a:pt x="601" y="596"/>
                      <a:pt x="601" y="596"/>
                      <a:pt x="601" y="596"/>
                    </a:cubicBezTo>
                    <a:cubicBezTo>
                      <a:pt x="601" y="596"/>
                      <a:pt x="601" y="596"/>
                      <a:pt x="601" y="596"/>
                    </a:cubicBezTo>
                    <a:cubicBezTo>
                      <a:pt x="600" y="596"/>
                      <a:pt x="600" y="595"/>
                      <a:pt x="600" y="595"/>
                    </a:cubicBezTo>
                    <a:cubicBezTo>
                      <a:pt x="599" y="593"/>
                      <a:pt x="599" y="592"/>
                      <a:pt x="598" y="591"/>
                    </a:cubicBezTo>
                    <a:cubicBezTo>
                      <a:pt x="598" y="591"/>
                      <a:pt x="597" y="591"/>
                      <a:pt x="596" y="591"/>
                    </a:cubicBezTo>
                    <a:cubicBezTo>
                      <a:pt x="595" y="591"/>
                      <a:pt x="595" y="591"/>
                      <a:pt x="597" y="590"/>
                    </a:cubicBezTo>
                    <a:cubicBezTo>
                      <a:pt x="597" y="589"/>
                      <a:pt x="596" y="589"/>
                      <a:pt x="596" y="588"/>
                    </a:cubicBezTo>
                    <a:cubicBezTo>
                      <a:pt x="596" y="588"/>
                      <a:pt x="595" y="588"/>
                      <a:pt x="595" y="588"/>
                    </a:cubicBezTo>
                    <a:cubicBezTo>
                      <a:pt x="594" y="588"/>
                      <a:pt x="594" y="589"/>
                      <a:pt x="593" y="590"/>
                    </a:cubicBezTo>
                    <a:cubicBezTo>
                      <a:pt x="595" y="600"/>
                      <a:pt x="602" y="604"/>
                      <a:pt x="609" y="611"/>
                    </a:cubicBezTo>
                    <a:cubicBezTo>
                      <a:pt x="606" y="611"/>
                      <a:pt x="605" y="609"/>
                      <a:pt x="604" y="609"/>
                    </a:cubicBezTo>
                    <a:cubicBezTo>
                      <a:pt x="604" y="609"/>
                      <a:pt x="604" y="609"/>
                      <a:pt x="603" y="610"/>
                    </a:cubicBezTo>
                    <a:cubicBezTo>
                      <a:pt x="598" y="605"/>
                      <a:pt x="590" y="598"/>
                      <a:pt x="583" y="589"/>
                    </a:cubicBezTo>
                    <a:cubicBezTo>
                      <a:pt x="577" y="587"/>
                      <a:pt x="570" y="578"/>
                      <a:pt x="565" y="573"/>
                    </a:cubicBezTo>
                    <a:cubicBezTo>
                      <a:pt x="567" y="573"/>
                      <a:pt x="572" y="576"/>
                      <a:pt x="576" y="580"/>
                    </a:cubicBezTo>
                    <a:cubicBezTo>
                      <a:pt x="576" y="580"/>
                      <a:pt x="576" y="579"/>
                      <a:pt x="575" y="579"/>
                    </a:cubicBezTo>
                    <a:cubicBezTo>
                      <a:pt x="576" y="579"/>
                      <a:pt x="576" y="579"/>
                      <a:pt x="576" y="579"/>
                    </a:cubicBezTo>
                    <a:cubicBezTo>
                      <a:pt x="578" y="579"/>
                      <a:pt x="580" y="580"/>
                      <a:pt x="581" y="581"/>
                    </a:cubicBezTo>
                    <a:cubicBezTo>
                      <a:pt x="583" y="583"/>
                      <a:pt x="584" y="584"/>
                      <a:pt x="586" y="584"/>
                    </a:cubicBezTo>
                    <a:cubicBezTo>
                      <a:pt x="586" y="584"/>
                      <a:pt x="586" y="584"/>
                      <a:pt x="587" y="584"/>
                    </a:cubicBezTo>
                    <a:cubicBezTo>
                      <a:pt x="582" y="573"/>
                      <a:pt x="575" y="570"/>
                      <a:pt x="569" y="563"/>
                    </a:cubicBezTo>
                    <a:cubicBezTo>
                      <a:pt x="570" y="567"/>
                      <a:pt x="578" y="574"/>
                      <a:pt x="574" y="576"/>
                    </a:cubicBezTo>
                    <a:cubicBezTo>
                      <a:pt x="568" y="572"/>
                      <a:pt x="560" y="568"/>
                      <a:pt x="559" y="561"/>
                    </a:cubicBezTo>
                    <a:cubicBezTo>
                      <a:pt x="558" y="559"/>
                      <a:pt x="563" y="558"/>
                      <a:pt x="558" y="557"/>
                    </a:cubicBezTo>
                    <a:cubicBezTo>
                      <a:pt x="559" y="556"/>
                      <a:pt x="559" y="556"/>
                      <a:pt x="560" y="556"/>
                    </a:cubicBezTo>
                    <a:cubicBezTo>
                      <a:pt x="562" y="556"/>
                      <a:pt x="565" y="561"/>
                      <a:pt x="568" y="563"/>
                    </a:cubicBezTo>
                    <a:cubicBezTo>
                      <a:pt x="568" y="556"/>
                      <a:pt x="549" y="543"/>
                      <a:pt x="536" y="528"/>
                    </a:cubicBezTo>
                    <a:cubicBezTo>
                      <a:pt x="537" y="538"/>
                      <a:pt x="555" y="544"/>
                      <a:pt x="558" y="554"/>
                    </a:cubicBezTo>
                    <a:cubicBezTo>
                      <a:pt x="552" y="552"/>
                      <a:pt x="544" y="552"/>
                      <a:pt x="540" y="544"/>
                    </a:cubicBezTo>
                    <a:cubicBezTo>
                      <a:pt x="542" y="541"/>
                      <a:pt x="543" y="543"/>
                      <a:pt x="543" y="540"/>
                    </a:cubicBezTo>
                    <a:cubicBezTo>
                      <a:pt x="537" y="533"/>
                      <a:pt x="529" y="534"/>
                      <a:pt x="526" y="528"/>
                    </a:cubicBezTo>
                    <a:cubicBezTo>
                      <a:pt x="527" y="526"/>
                      <a:pt x="527" y="522"/>
                      <a:pt x="526" y="519"/>
                    </a:cubicBezTo>
                    <a:cubicBezTo>
                      <a:pt x="524" y="518"/>
                      <a:pt x="521" y="516"/>
                      <a:pt x="518" y="514"/>
                    </a:cubicBezTo>
                    <a:cubicBezTo>
                      <a:pt x="514" y="513"/>
                      <a:pt x="513" y="509"/>
                      <a:pt x="508" y="508"/>
                    </a:cubicBezTo>
                    <a:cubicBezTo>
                      <a:pt x="508" y="509"/>
                      <a:pt x="507" y="510"/>
                      <a:pt x="507" y="510"/>
                    </a:cubicBezTo>
                    <a:cubicBezTo>
                      <a:pt x="506" y="510"/>
                      <a:pt x="505" y="510"/>
                      <a:pt x="504" y="509"/>
                    </a:cubicBezTo>
                    <a:cubicBezTo>
                      <a:pt x="505" y="509"/>
                      <a:pt x="505" y="509"/>
                      <a:pt x="505" y="509"/>
                    </a:cubicBezTo>
                    <a:cubicBezTo>
                      <a:pt x="505" y="509"/>
                      <a:pt x="506" y="509"/>
                      <a:pt x="507" y="510"/>
                    </a:cubicBezTo>
                    <a:cubicBezTo>
                      <a:pt x="507" y="506"/>
                      <a:pt x="500" y="503"/>
                      <a:pt x="497" y="499"/>
                    </a:cubicBezTo>
                    <a:cubicBezTo>
                      <a:pt x="499" y="497"/>
                      <a:pt x="497" y="495"/>
                      <a:pt x="499" y="493"/>
                    </a:cubicBezTo>
                    <a:cubicBezTo>
                      <a:pt x="501" y="495"/>
                      <a:pt x="504" y="498"/>
                      <a:pt x="506" y="500"/>
                    </a:cubicBezTo>
                    <a:cubicBezTo>
                      <a:pt x="510" y="502"/>
                      <a:pt x="512" y="507"/>
                      <a:pt x="517" y="508"/>
                    </a:cubicBezTo>
                    <a:cubicBezTo>
                      <a:pt x="516" y="507"/>
                      <a:pt x="516" y="505"/>
                      <a:pt x="515" y="504"/>
                    </a:cubicBezTo>
                    <a:cubicBezTo>
                      <a:pt x="513" y="503"/>
                      <a:pt x="512" y="502"/>
                      <a:pt x="510" y="500"/>
                    </a:cubicBezTo>
                    <a:cubicBezTo>
                      <a:pt x="509" y="501"/>
                      <a:pt x="509" y="501"/>
                      <a:pt x="509" y="501"/>
                    </a:cubicBezTo>
                    <a:cubicBezTo>
                      <a:pt x="509" y="500"/>
                      <a:pt x="509" y="500"/>
                      <a:pt x="509" y="500"/>
                    </a:cubicBezTo>
                    <a:cubicBezTo>
                      <a:pt x="501" y="492"/>
                      <a:pt x="493" y="483"/>
                      <a:pt x="484" y="478"/>
                    </a:cubicBezTo>
                    <a:cubicBezTo>
                      <a:pt x="485" y="483"/>
                      <a:pt x="496" y="488"/>
                      <a:pt x="497" y="493"/>
                    </a:cubicBezTo>
                    <a:cubicBezTo>
                      <a:pt x="497" y="493"/>
                      <a:pt x="497" y="493"/>
                      <a:pt x="497" y="493"/>
                    </a:cubicBezTo>
                    <a:cubicBezTo>
                      <a:pt x="496" y="493"/>
                      <a:pt x="496" y="493"/>
                      <a:pt x="496" y="493"/>
                    </a:cubicBezTo>
                    <a:cubicBezTo>
                      <a:pt x="495" y="493"/>
                      <a:pt x="495" y="493"/>
                      <a:pt x="495" y="493"/>
                    </a:cubicBezTo>
                    <a:cubicBezTo>
                      <a:pt x="494" y="493"/>
                      <a:pt x="493" y="493"/>
                      <a:pt x="493" y="495"/>
                    </a:cubicBezTo>
                    <a:cubicBezTo>
                      <a:pt x="493" y="489"/>
                      <a:pt x="477" y="486"/>
                      <a:pt x="479" y="477"/>
                    </a:cubicBezTo>
                    <a:cubicBezTo>
                      <a:pt x="479" y="477"/>
                      <a:pt x="479" y="477"/>
                      <a:pt x="479" y="477"/>
                    </a:cubicBezTo>
                    <a:cubicBezTo>
                      <a:pt x="474" y="477"/>
                      <a:pt x="461" y="468"/>
                      <a:pt x="464" y="462"/>
                    </a:cubicBezTo>
                    <a:cubicBezTo>
                      <a:pt x="463" y="461"/>
                      <a:pt x="462" y="461"/>
                      <a:pt x="461" y="461"/>
                    </a:cubicBezTo>
                    <a:cubicBezTo>
                      <a:pt x="461" y="461"/>
                      <a:pt x="460" y="461"/>
                      <a:pt x="460" y="461"/>
                    </a:cubicBezTo>
                    <a:cubicBezTo>
                      <a:pt x="460" y="461"/>
                      <a:pt x="460" y="461"/>
                      <a:pt x="459" y="461"/>
                    </a:cubicBezTo>
                    <a:cubicBezTo>
                      <a:pt x="458" y="461"/>
                      <a:pt x="458" y="461"/>
                      <a:pt x="458" y="459"/>
                    </a:cubicBezTo>
                    <a:cubicBezTo>
                      <a:pt x="449" y="457"/>
                      <a:pt x="441" y="444"/>
                      <a:pt x="434" y="436"/>
                    </a:cubicBezTo>
                    <a:cubicBezTo>
                      <a:pt x="433" y="436"/>
                      <a:pt x="433" y="436"/>
                      <a:pt x="432" y="436"/>
                    </a:cubicBezTo>
                    <a:cubicBezTo>
                      <a:pt x="432" y="436"/>
                      <a:pt x="431" y="436"/>
                      <a:pt x="430" y="436"/>
                    </a:cubicBezTo>
                    <a:cubicBezTo>
                      <a:pt x="430" y="436"/>
                      <a:pt x="429" y="437"/>
                      <a:pt x="428" y="437"/>
                    </a:cubicBezTo>
                    <a:cubicBezTo>
                      <a:pt x="428" y="437"/>
                      <a:pt x="428" y="437"/>
                      <a:pt x="428" y="437"/>
                    </a:cubicBezTo>
                    <a:cubicBezTo>
                      <a:pt x="427" y="435"/>
                      <a:pt x="428" y="434"/>
                      <a:pt x="430" y="434"/>
                    </a:cubicBezTo>
                    <a:cubicBezTo>
                      <a:pt x="424" y="430"/>
                      <a:pt x="420" y="423"/>
                      <a:pt x="414" y="418"/>
                    </a:cubicBezTo>
                    <a:cubicBezTo>
                      <a:pt x="412" y="417"/>
                      <a:pt x="410" y="417"/>
                      <a:pt x="410" y="417"/>
                    </a:cubicBezTo>
                    <a:cubicBezTo>
                      <a:pt x="405" y="413"/>
                      <a:pt x="402" y="406"/>
                      <a:pt x="398" y="402"/>
                    </a:cubicBezTo>
                    <a:cubicBezTo>
                      <a:pt x="396" y="400"/>
                      <a:pt x="393" y="400"/>
                      <a:pt x="392" y="397"/>
                    </a:cubicBezTo>
                    <a:cubicBezTo>
                      <a:pt x="392" y="397"/>
                      <a:pt x="393" y="397"/>
                      <a:pt x="393" y="397"/>
                    </a:cubicBezTo>
                    <a:cubicBezTo>
                      <a:pt x="394" y="397"/>
                      <a:pt x="395" y="400"/>
                      <a:pt x="397" y="400"/>
                    </a:cubicBezTo>
                    <a:cubicBezTo>
                      <a:pt x="394" y="392"/>
                      <a:pt x="385" y="386"/>
                      <a:pt x="379" y="379"/>
                    </a:cubicBezTo>
                    <a:cubicBezTo>
                      <a:pt x="374" y="372"/>
                      <a:pt x="364" y="366"/>
                      <a:pt x="359" y="360"/>
                    </a:cubicBezTo>
                    <a:cubicBezTo>
                      <a:pt x="358" y="358"/>
                      <a:pt x="359" y="356"/>
                      <a:pt x="358" y="355"/>
                    </a:cubicBezTo>
                    <a:cubicBezTo>
                      <a:pt x="354" y="351"/>
                      <a:pt x="349" y="349"/>
                      <a:pt x="345" y="346"/>
                    </a:cubicBezTo>
                    <a:cubicBezTo>
                      <a:pt x="335" y="337"/>
                      <a:pt x="328" y="326"/>
                      <a:pt x="320" y="317"/>
                    </a:cubicBezTo>
                    <a:cubicBezTo>
                      <a:pt x="342" y="327"/>
                      <a:pt x="356" y="343"/>
                      <a:pt x="376" y="361"/>
                    </a:cubicBezTo>
                    <a:cubicBezTo>
                      <a:pt x="374" y="355"/>
                      <a:pt x="362" y="345"/>
                      <a:pt x="358" y="341"/>
                    </a:cubicBezTo>
                    <a:cubicBezTo>
                      <a:pt x="359" y="340"/>
                      <a:pt x="359" y="340"/>
                      <a:pt x="360" y="340"/>
                    </a:cubicBezTo>
                    <a:cubicBezTo>
                      <a:pt x="364" y="340"/>
                      <a:pt x="374" y="349"/>
                      <a:pt x="379" y="353"/>
                    </a:cubicBezTo>
                    <a:cubicBezTo>
                      <a:pt x="382" y="356"/>
                      <a:pt x="386" y="360"/>
                      <a:pt x="389" y="364"/>
                    </a:cubicBezTo>
                    <a:cubicBezTo>
                      <a:pt x="392" y="360"/>
                      <a:pt x="384" y="357"/>
                      <a:pt x="388" y="354"/>
                    </a:cubicBezTo>
                    <a:cubicBezTo>
                      <a:pt x="386" y="352"/>
                      <a:pt x="384" y="352"/>
                      <a:pt x="382" y="350"/>
                    </a:cubicBezTo>
                    <a:cubicBezTo>
                      <a:pt x="382" y="350"/>
                      <a:pt x="382" y="350"/>
                      <a:pt x="382" y="350"/>
                    </a:cubicBezTo>
                    <a:cubicBezTo>
                      <a:pt x="383" y="350"/>
                      <a:pt x="383" y="351"/>
                      <a:pt x="384" y="351"/>
                    </a:cubicBezTo>
                    <a:cubicBezTo>
                      <a:pt x="373" y="340"/>
                      <a:pt x="365" y="328"/>
                      <a:pt x="353" y="324"/>
                    </a:cubicBezTo>
                    <a:cubicBezTo>
                      <a:pt x="347" y="312"/>
                      <a:pt x="338" y="312"/>
                      <a:pt x="325" y="297"/>
                    </a:cubicBezTo>
                    <a:cubicBezTo>
                      <a:pt x="326" y="297"/>
                      <a:pt x="326" y="297"/>
                      <a:pt x="327" y="297"/>
                    </a:cubicBezTo>
                    <a:cubicBezTo>
                      <a:pt x="330" y="297"/>
                      <a:pt x="332" y="299"/>
                      <a:pt x="335" y="302"/>
                    </a:cubicBezTo>
                    <a:cubicBezTo>
                      <a:pt x="337" y="304"/>
                      <a:pt x="340" y="306"/>
                      <a:pt x="343" y="306"/>
                    </a:cubicBezTo>
                    <a:cubicBezTo>
                      <a:pt x="343" y="306"/>
                      <a:pt x="344" y="306"/>
                      <a:pt x="345" y="306"/>
                    </a:cubicBezTo>
                    <a:cubicBezTo>
                      <a:pt x="359" y="318"/>
                      <a:pt x="372" y="330"/>
                      <a:pt x="388" y="346"/>
                    </a:cubicBezTo>
                    <a:cubicBezTo>
                      <a:pt x="390" y="344"/>
                      <a:pt x="388" y="343"/>
                      <a:pt x="389" y="341"/>
                    </a:cubicBezTo>
                    <a:cubicBezTo>
                      <a:pt x="383" y="340"/>
                      <a:pt x="377" y="331"/>
                      <a:pt x="371" y="325"/>
                    </a:cubicBezTo>
                    <a:cubicBezTo>
                      <a:pt x="368" y="322"/>
                      <a:pt x="359" y="320"/>
                      <a:pt x="363" y="315"/>
                    </a:cubicBezTo>
                    <a:cubicBezTo>
                      <a:pt x="370" y="320"/>
                      <a:pt x="376" y="325"/>
                      <a:pt x="383" y="329"/>
                    </a:cubicBezTo>
                    <a:cubicBezTo>
                      <a:pt x="384" y="337"/>
                      <a:pt x="389" y="338"/>
                      <a:pt x="394" y="343"/>
                    </a:cubicBezTo>
                    <a:cubicBezTo>
                      <a:pt x="395" y="342"/>
                      <a:pt x="393" y="338"/>
                      <a:pt x="391" y="338"/>
                    </a:cubicBezTo>
                    <a:cubicBezTo>
                      <a:pt x="391" y="338"/>
                      <a:pt x="391" y="338"/>
                      <a:pt x="390" y="338"/>
                    </a:cubicBezTo>
                    <a:cubicBezTo>
                      <a:pt x="390" y="337"/>
                      <a:pt x="390" y="337"/>
                      <a:pt x="391" y="337"/>
                    </a:cubicBezTo>
                    <a:cubicBezTo>
                      <a:pt x="391" y="337"/>
                      <a:pt x="392" y="337"/>
                      <a:pt x="393" y="337"/>
                    </a:cubicBezTo>
                    <a:cubicBezTo>
                      <a:pt x="393" y="338"/>
                      <a:pt x="394" y="338"/>
                      <a:pt x="394" y="338"/>
                    </a:cubicBezTo>
                    <a:cubicBezTo>
                      <a:pt x="395" y="338"/>
                      <a:pt x="395" y="337"/>
                      <a:pt x="393" y="335"/>
                    </a:cubicBezTo>
                    <a:cubicBezTo>
                      <a:pt x="404" y="341"/>
                      <a:pt x="414" y="353"/>
                      <a:pt x="426" y="356"/>
                    </a:cubicBezTo>
                    <a:cubicBezTo>
                      <a:pt x="413" y="342"/>
                      <a:pt x="397" y="332"/>
                      <a:pt x="383" y="317"/>
                    </a:cubicBezTo>
                    <a:cubicBezTo>
                      <a:pt x="399" y="325"/>
                      <a:pt x="413" y="342"/>
                      <a:pt x="429" y="352"/>
                    </a:cubicBezTo>
                    <a:cubicBezTo>
                      <a:pt x="425" y="355"/>
                      <a:pt x="433" y="354"/>
                      <a:pt x="432" y="358"/>
                    </a:cubicBezTo>
                    <a:cubicBezTo>
                      <a:pt x="432" y="358"/>
                      <a:pt x="431" y="358"/>
                      <a:pt x="431" y="358"/>
                    </a:cubicBezTo>
                    <a:cubicBezTo>
                      <a:pt x="430" y="358"/>
                      <a:pt x="429" y="358"/>
                      <a:pt x="428" y="356"/>
                    </a:cubicBezTo>
                    <a:cubicBezTo>
                      <a:pt x="427" y="360"/>
                      <a:pt x="433" y="359"/>
                      <a:pt x="434" y="363"/>
                    </a:cubicBezTo>
                    <a:cubicBezTo>
                      <a:pt x="435" y="363"/>
                      <a:pt x="435" y="363"/>
                      <a:pt x="435" y="363"/>
                    </a:cubicBezTo>
                    <a:cubicBezTo>
                      <a:pt x="435" y="363"/>
                      <a:pt x="436" y="363"/>
                      <a:pt x="436" y="362"/>
                    </a:cubicBezTo>
                    <a:cubicBezTo>
                      <a:pt x="436" y="361"/>
                      <a:pt x="436" y="361"/>
                      <a:pt x="437" y="361"/>
                    </a:cubicBezTo>
                    <a:cubicBezTo>
                      <a:pt x="437" y="361"/>
                      <a:pt x="437" y="361"/>
                      <a:pt x="438" y="362"/>
                    </a:cubicBezTo>
                    <a:cubicBezTo>
                      <a:pt x="422" y="340"/>
                      <a:pt x="406" y="330"/>
                      <a:pt x="394" y="316"/>
                    </a:cubicBezTo>
                    <a:cubicBezTo>
                      <a:pt x="394" y="316"/>
                      <a:pt x="395" y="316"/>
                      <a:pt x="395" y="316"/>
                    </a:cubicBezTo>
                    <a:cubicBezTo>
                      <a:pt x="396" y="316"/>
                      <a:pt x="398" y="317"/>
                      <a:pt x="399" y="318"/>
                    </a:cubicBezTo>
                    <a:cubicBezTo>
                      <a:pt x="399" y="315"/>
                      <a:pt x="393" y="315"/>
                      <a:pt x="395" y="311"/>
                    </a:cubicBezTo>
                    <a:cubicBezTo>
                      <a:pt x="394" y="311"/>
                      <a:pt x="394" y="311"/>
                      <a:pt x="394" y="311"/>
                    </a:cubicBezTo>
                    <a:cubicBezTo>
                      <a:pt x="393" y="311"/>
                      <a:pt x="393" y="311"/>
                      <a:pt x="392" y="311"/>
                    </a:cubicBezTo>
                    <a:cubicBezTo>
                      <a:pt x="392" y="312"/>
                      <a:pt x="391" y="312"/>
                      <a:pt x="391" y="312"/>
                    </a:cubicBezTo>
                    <a:cubicBezTo>
                      <a:pt x="390" y="312"/>
                      <a:pt x="390" y="312"/>
                      <a:pt x="389" y="310"/>
                    </a:cubicBezTo>
                    <a:cubicBezTo>
                      <a:pt x="396" y="310"/>
                      <a:pt x="385" y="305"/>
                      <a:pt x="384" y="301"/>
                    </a:cubicBezTo>
                    <a:cubicBezTo>
                      <a:pt x="385" y="300"/>
                      <a:pt x="385" y="300"/>
                      <a:pt x="386" y="300"/>
                    </a:cubicBezTo>
                    <a:cubicBezTo>
                      <a:pt x="388" y="300"/>
                      <a:pt x="390" y="301"/>
                      <a:pt x="391" y="303"/>
                    </a:cubicBezTo>
                    <a:cubicBezTo>
                      <a:pt x="393" y="304"/>
                      <a:pt x="394" y="306"/>
                      <a:pt x="397" y="306"/>
                    </a:cubicBezTo>
                    <a:cubicBezTo>
                      <a:pt x="397" y="306"/>
                      <a:pt x="397" y="306"/>
                      <a:pt x="397" y="306"/>
                    </a:cubicBezTo>
                    <a:cubicBezTo>
                      <a:pt x="393" y="307"/>
                      <a:pt x="399" y="309"/>
                      <a:pt x="395" y="310"/>
                    </a:cubicBezTo>
                    <a:cubicBezTo>
                      <a:pt x="402" y="314"/>
                      <a:pt x="403" y="314"/>
                      <a:pt x="408" y="321"/>
                    </a:cubicBezTo>
                    <a:cubicBezTo>
                      <a:pt x="411" y="320"/>
                      <a:pt x="408" y="318"/>
                      <a:pt x="408" y="317"/>
                    </a:cubicBezTo>
                    <a:cubicBezTo>
                      <a:pt x="423" y="328"/>
                      <a:pt x="432" y="340"/>
                      <a:pt x="448" y="352"/>
                    </a:cubicBezTo>
                    <a:cubicBezTo>
                      <a:pt x="451" y="349"/>
                      <a:pt x="445" y="350"/>
                      <a:pt x="446" y="348"/>
                    </a:cubicBezTo>
                    <a:cubicBezTo>
                      <a:pt x="450" y="350"/>
                      <a:pt x="455" y="353"/>
                      <a:pt x="455" y="357"/>
                    </a:cubicBezTo>
                    <a:cubicBezTo>
                      <a:pt x="455" y="358"/>
                      <a:pt x="455" y="358"/>
                      <a:pt x="455" y="358"/>
                    </a:cubicBezTo>
                    <a:cubicBezTo>
                      <a:pt x="456" y="358"/>
                      <a:pt x="456" y="357"/>
                      <a:pt x="456" y="357"/>
                    </a:cubicBezTo>
                    <a:cubicBezTo>
                      <a:pt x="456" y="356"/>
                      <a:pt x="456" y="356"/>
                      <a:pt x="456" y="356"/>
                    </a:cubicBezTo>
                    <a:cubicBezTo>
                      <a:pt x="450" y="350"/>
                      <a:pt x="444" y="345"/>
                      <a:pt x="438" y="339"/>
                    </a:cubicBezTo>
                    <a:cubicBezTo>
                      <a:pt x="439" y="340"/>
                      <a:pt x="439" y="340"/>
                      <a:pt x="439" y="341"/>
                    </a:cubicBezTo>
                    <a:cubicBezTo>
                      <a:pt x="439" y="341"/>
                      <a:pt x="439" y="341"/>
                      <a:pt x="439" y="341"/>
                    </a:cubicBezTo>
                    <a:cubicBezTo>
                      <a:pt x="436" y="341"/>
                      <a:pt x="433" y="336"/>
                      <a:pt x="430" y="334"/>
                    </a:cubicBezTo>
                    <a:cubicBezTo>
                      <a:pt x="430" y="334"/>
                      <a:pt x="430" y="334"/>
                      <a:pt x="430" y="334"/>
                    </a:cubicBezTo>
                    <a:cubicBezTo>
                      <a:pt x="431" y="334"/>
                      <a:pt x="432" y="334"/>
                      <a:pt x="433" y="334"/>
                    </a:cubicBezTo>
                    <a:cubicBezTo>
                      <a:pt x="369" y="276"/>
                      <a:pt x="310" y="217"/>
                      <a:pt x="252" y="155"/>
                    </a:cubicBezTo>
                    <a:cubicBezTo>
                      <a:pt x="228" y="129"/>
                      <a:pt x="210" y="103"/>
                      <a:pt x="186" y="77"/>
                    </a:cubicBezTo>
                    <a:cubicBezTo>
                      <a:pt x="171" y="60"/>
                      <a:pt x="146" y="45"/>
                      <a:pt x="131" y="34"/>
                    </a:cubicBezTo>
                    <a:cubicBezTo>
                      <a:pt x="113" y="21"/>
                      <a:pt x="98" y="7"/>
                      <a:pt x="82" y="2"/>
                    </a:cubicBezTo>
                    <a:cubicBezTo>
                      <a:pt x="78" y="0"/>
                      <a:pt x="75"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190"/>
              <p:cNvSpPr>
                <a:spLocks/>
              </p:cNvSpPr>
              <p:nvPr/>
            </p:nvSpPr>
            <p:spPr bwMode="auto">
              <a:xfrm>
                <a:off x="2722" y="2222"/>
                <a:ext cx="14" cy="14"/>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0" y="1"/>
                      <a:pt x="1" y="3"/>
                      <a:pt x="2" y="3"/>
                    </a:cubicBezTo>
                    <a:cubicBezTo>
                      <a:pt x="2" y="3"/>
                      <a:pt x="3" y="3"/>
                      <a:pt x="3" y="3"/>
                    </a:cubicBezTo>
                    <a:cubicBezTo>
                      <a:pt x="3" y="2"/>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191"/>
              <p:cNvSpPr>
                <a:spLocks/>
              </p:cNvSpPr>
              <p:nvPr/>
            </p:nvSpPr>
            <p:spPr bwMode="auto">
              <a:xfrm>
                <a:off x="2745" y="2306"/>
                <a:ext cx="28" cy="28"/>
              </a:xfrm>
              <a:custGeom>
                <a:avLst/>
                <a:gdLst>
                  <a:gd name="T0" fmla="*/ 0 w 6"/>
                  <a:gd name="T1" fmla="*/ 0 h 6"/>
                  <a:gd name="T2" fmla="*/ 6 w 6"/>
                  <a:gd name="T3" fmla="*/ 6 h 6"/>
                  <a:gd name="T4" fmla="*/ 5 w 6"/>
                  <a:gd name="T5" fmla="*/ 4 h 6"/>
                  <a:gd name="T6" fmla="*/ 6 w 6"/>
                  <a:gd name="T7" fmla="*/ 5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1"/>
                      <a:pt x="4" y="4"/>
                      <a:pt x="6" y="6"/>
                    </a:cubicBezTo>
                    <a:cubicBezTo>
                      <a:pt x="6" y="5"/>
                      <a:pt x="6" y="5"/>
                      <a:pt x="5" y="4"/>
                    </a:cubicBezTo>
                    <a:cubicBezTo>
                      <a:pt x="6" y="5"/>
                      <a:pt x="6" y="5"/>
                      <a:pt x="6" y="5"/>
                    </a:cubicBezTo>
                    <a:cubicBezTo>
                      <a:pt x="4" y="2"/>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192"/>
              <p:cNvSpPr>
                <a:spLocks noEditPoints="1"/>
              </p:cNvSpPr>
              <p:nvPr/>
            </p:nvSpPr>
            <p:spPr bwMode="auto">
              <a:xfrm>
                <a:off x="1210" y="1188"/>
                <a:ext cx="3457" cy="3230"/>
              </a:xfrm>
              <a:custGeom>
                <a:avLst/>
                <a:gdLst>
                  <a:gd name="T0" fmla="*/ 257 w 750"/>
                  <a:gd name="T1" fmla="*/ 226 h 693"/>
                  <a:gd name="T2" fmla="*/ 662 w 750"/>
                  <a:gd name="T3" fmla="*/ 619 h 693"/>
                  <a:gd name="T4" fmla="*/ 638 w 750"/>
                  <a:gd name="T5" fmla="*/ 593 h 693"/>
                  <a:gd name="T6" fmla="*/ 590 w 750"/>
                  <a:gd name="T7" fmla="*/ 510 h 693"/>
                  <a:gd name="T8" fmla="*/ 486 w 750"/>
                  <a:gd name="T9" fmla="*/ 480 h 693"/>
                  <a:gd name="T10" fmla="*/ 428 w 750"/>
                  <a:gd name="T11" fmla="*/ 444 h 693"/>
                  <a:gd name="T12" fmla="*/ 461 w 750"/>
                  <a:gd name="T13" fmla="*/ 437 h 693"/>
                  <a:gd name="T14" fmla="*/ 417 w 750"/>
                  <a:gd name="T15" fmla="*/ 412 h 693"/>
                  <a:gd name="T16" fmla="*/ 411 w 750"/>
                  <a:gd name="T17" fmla="*/ 414 h 693"/>
                  <a:gd name="T18" fmla="*/ 395 w 750"/>
                  <a:gd name="T19" fmla="*/ 390 h 693"/>
                  <a:gd name="T20" fmla="*/ 442 w 750"/>
                  <a:gd name="T21" fmla="*/ 378 h 693"/>
                  <a:gd name="T22" fmla="*/ 378 w 750"/>
                  <a:gd name="T23" fmla="*/ 380 h 693"/>
                  <a:gd name="T24" fmla="*/ 354 w 750"/>
                  <a:gd name="T25" fmla="*/ 376 h 693"/>
                  <a:gd name="T26" fmla="*/ 340 w 750"/>
                  <a:gd name="T27" fmla="*/ 359 h 693"/>
                  <a:gd name="T28" fmla="*/ 333 w 750"/>
                  <a:gd name="T29" fmla="*/ 359 h 693"/>
                  <a:gd name="T30" fmla="*/ 322 w 750"/>
                  <a:gd name="T31" fmla="*/ 337 h 693"/>
                  <a:gd name="T32" fmla="*/ 306 w 750"/>
                  <a:gd name="T33" fmla="*/ 323 h 693"/>
                  <a:gd name="T34" fmla="*/ 322 w 750"/>
                  <a:gd name="T35" fmla="*/ 324 h 693"/>
                  <a:gd name="T36" fmla="*/ 360 w 750"/>
                  <a:gd name="T37" fmla="*/ 312 h 693"/>
                  <a:gd name="T38" fmla="*/ 291 w 750"/>
                  <a:gd name="T39" fmla="*/ 300 h 693"/>
                  <a:gd name="T40" fmla="*/ 390 w 750"/>
                  <a:gd name="T41" fmla="*/ 283 h 693"/>
                  <a:gd name="T42" fmla="*/ 358 w 750"/>
                  <a:gd name="T43" fmla="*/ 271 h 693"/>
                  <a:gd name="T44" fmla="*/ 326 w 750"/>
                  <a:gd name="T45" fmla="*/ 247 h 693"/>
                  <a:gd name="T46" fmla="*/ 303 w 750"/>
                  <a:gd name="T47" fmla="*/ 245 h 693"/>
                  <a:gd name="T48" fmla="*/ 229 w 750"/>
                  <a:gd name="T49" fmla="*/ 234 h 693"/>
                  <a:gd name="T50" fmla="*/ 252 w 750"/>
                  <a:gd name="T51" fmla="*/ 224 h 693"/>
                  <a:gd name="T52" fmla="*/ 275 w 750"/>
                  <a:gd name="T53" fmla="*/ 228 h 693"/>
                  <a:gd name="T54" fmla="*/ 295 w 750"/>
                  <a:gd name="T55" fmla="*/ 219 h 693"/>
                  <a:gd name="T56" fmla="*/ 285 w 750"/>
                  <a:gd name="T57" fmla="*/ 212 h 693"/>
                  <a:gd name="T58" fmla="*/ 267 w 750"/>
                  <a:gd name="T59" fmla="*/ 195 h 693"/>
                  <a:gd name="T60" fmla="*/ 239 w 750"/>
                  <a:gd name="T61" fmla="*/ 184 h 693"/>
                  <a:gd name="T62" fmla="*/ 211 w 750"/>
                  <a:gd name="T63" fmla="*/ 170 h 693"/>
                  <a:gd name="T64" fmla="*/ 217 w 750"/>
                  <a:gd name="T65" fmla="*/ 143 h 693"/>
                  <a:gd name="T66" fmla="*/ 212 w 750"/>
                  <a:gd name="T67" fmla="*/ 126 h 693"/>
                  <a:gd name="T68" fmla="*/ 200 w 750"/>
                  <a:gd name="T69" fmla="*/ 125 h 693"/>
                  <a:gd name="T70" fmla="*/ 160 w 750"/>
                  <a:gd name="T71" fmla="*/ 92 h 693"/>
                  <a:gd name="T72" fmla="*/ 144 w 750"/>
                  <a:gd name="T73" fmla="*/ 69 h 693"/>
                  <a:gd name="T74" fmla="*/ 71 w 750"/>
                  <a:gd name="T75" fmla="*/ 64 h 693"/>
                  <a:gd name="T76" fmla="*/ 7 w 750"/>
                  <a:gd name="T77" fmla="*/ 0 h 693"/>
                  <a:gd name="T78" fmla="*/ 90 w 750"/>
                  <a:gd name="T79" fmla="*/ 120 h 693"/>
                  <a:gd name="T80" fmla="*/ 177 w 750"/>
                  <a:gd name="T81" fmla="*/ 196 h 693"/>
                  <a:gd name="T82" fmla="*/ 216 w 750"/>
                  <a:gd name="T83" fmla="*/ 231 h 693"/>
                  <a:gd name="T84" fmla="*/ 277 w 750"/>
                  <a:gd name="T85" fmla="*/ 293 h 693"/>
                  <a:gd name="T86" fmla="*/ 278 w 750"/>
                  <a:gd name="T87" fmla="*/ 320 h 693"/>
                  <a:gd name="T88" fmla="*/ 459 w 750"/>
                  <a:gd name="T89" fmla="*/ 482 h 693"/>
                  <a:gd name="T90" fmla="*/ 594 w 750"/>
                  <a:gd name="T91" fmla="*/ 601 h 693"/>
                  <a:gd name="T92" fmla="*/ 659 w 750"/>
                  <a:gd name="T93" fmla="*/ 637 h 693"/>
                  <a:gd name="T94" fmla="*/ 750 w 750"/>
                  <a:gd name="T95" fmla="*/ 668 h 693"/>
                  <a:gd name="T96" fmla="*/ 573 w 750"/>
                  <a:gd name="T97" fmla="*/ 489 h 693"/>
                  <a:gd name="T98" fmla="*/ 518 w 750"/>
                  <a:gd name="T99" fmla="*/ 433 h 693"/>
                  <a:gd name="T100" fmla="*/ 426 w 750"/>
                  <a:gd name="T101" fmla="*/ 332 h 693"/>
                  <a:gd name="T102" fmla="*/ 381 w 750"/>
                  <a:gd name="T103" fmla="*/ 287 h 693"/>
                  <a:gd name="T104" fmla="*/ 360 w 750"/>
                  <a:gd name="T105" fmla="*/ 245 h 693"/>
                  <a:gd name="T106" fmla="*/ 363 w 750"/>
                  <a:gd name="T107" fmla="*/ 263 h 693"/>
                  <a:gd name="T108" fmla="*/ 305 w 750"/>
                  <a:gd name="T109" fmla="*/ 224 h 693"/>
                  <a:gd name="T110" fmla="*/ 242 w 750"/>
                  <a:gd name="T111" fmla="*/ 170 h 693"/>
                  <a:gd name="T112" fmla="*/ 257 w 750"/>
                  <a:gd name="T113" fmla="*/ 175 h 693"/>
                  <a:gd name="T114" fmla="*/ 231 w 750"/>
                  <a:gd name="T115" fmla="*/ 132 h 693"/>
                  <a:gd name="T116" fmla="*/ 176 w 750"/>
                  <a:gd name="T117" fmla="*/ 92 h 693"/>
                  <a:gd name="T118" fmla="*/ 75 w 750"/>
                  <a:gd name="T119" fmla="*/ 13 h 693"/>
                  <a:gd name="T120" fmla="*/ 112 w 750"/>
                  <a:gd name="T121" fmla="*/ 6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0" h="693">
                    <a:moveTo>
                      <a:pt x="662" y="674"/>
                    </a:moveTo>
                    <a:cubicBezTo>
                      <a:pt x="662" y="674"/>
                      <a:pt x="661" y="674"/>
                      <a:pt x="661" y="675"/>
                    </a:cubicBezTo>
                    <a:cubicBezTo>
                      <a:pt x="662" y="675"/>
                      <a:pt x="662" y="676"/>
                      <a:pt x="663" y="676"/>
                    </a:cubicBezTo>
                    <a:cubicBezTo>
                      <a:pt x="663" y="676"/>
                      <a:pt x="664" y="676"/>
                      <a:pt x="664" y="676"/>
                    </a:cubicBezTo>
                    <a:cubicBezTo>
                      <a:pt x="664" y="675"/>
                      <a:pt x="663" y="674"/>
                      <a:pt x="662" y="674"/>
                    </a:cubicBezTo>
                    <a:moveTo>
                      <a:pt x="628" y="640"/>
                    </a:moveTo>
                    <a:cubicBezTo>
                      <a:pt x="637" y="650"/>
                      <a:pt x="646" y="659"/>
                      <a:pt x="655" y="669"/>
                    </a:cubicBezTo>
                    <a:cubicBezTo>
                      <a:pt x="656" y="669"/>
                      <a:pt x="657" y="669"/>
                      <a:pt x="657" y="669"/>
                    </a:cubicBezTo>
                    <a:cubicBezTo>
                      <a:pt x="658" y="669"/>
                      <a:pt x="658" y="669"/>
                      <a:pt x="659" y="669"/>
                    </a:cubicBezTo>
                    <a:cubicBezTo>
                      <a:pt x="650" y="659"/>
                      <a:pt x="639" y="651"/>
                      <a:pt x="628" y="640"/>
                    </a:cubicBezTo>
                    <a:moveTo>
                      <a:pt x="566" y="578"/>
                    </a:moveTo>
                    <a:cubicBezTo>
                      <a:pt x="571" y="583"/>
                      <a:pt x="577" y="589"/>
                      <a:pt x="582" y="594"/>
                    </a:cubicBezTo>
                    <a:cubicBezTo>
                      <a:pt x="579" y="590"/>
                      <a:pt x="575" y="585"/>
                      <a:pt x="570" y="581"/>
                    </a:cubicBezTo>
                    <a:cubicBezTo>
                      <a:pt x="568" y="580"/>
                      <a:pt x="567" y="579"/>
                      <a:pt x="566" y="578"/>
                    </a:cubicBezTo>
                    <a:moveTo>
                      <a:pt x="343" y="245"/>
                    </a:moveTo>
                    <a:cubicBezTo>
                      <a:pt x="343" y="246"/>
                      <a:pt x="343" y="246"/>
                      <a:pt x="343" y="247"/>
                    </a:cubicBezTo>
                    <a:cubicBezTo>
                      <a:pt x="345" y="248"/>
                      <a:pt x="346" y="248"/>
                      <a:pt x="348" y="249"/>
                    </a:cubicBezTo>
                    <a:cubicBezTo>
                      <a:pt x="346" y="248"/>
                      <a:pt x="344" y="246"/>
                      <a:pt x="343" y="245"/>
                    </a:cubicBezTo>
                    <a:moveTo>
                      <a:pt x="257" y="226"/>
                    </a:moveTo>
                    <a:cubicBezTo>
                      <a:pt x="257" y="226"/>
                      <a:pt x="257" y="226"/>
                      <a:pt x="257" y="226"/>
                    </a:cubicBezTo>
                    <a:cubicBezTo>
                      <a:pt x="257" y="226"/>
                      <a:pt x="257" y="226"/>
                      <a:pt x="257" y="226"/>
                    </a:cubicBezTo>
                    <a:moveTo>
                      <a:pt x="717" y="677"/>
                    </a:moveTo>
                    <a:cubicBezTo>
                      <a:pt x="716" y="677"/>
                      <a:pt x="715" y="676"/>
                      <a:pt x="715" y="676"/>
                    </a:cubicBezTo>
                    <a:cubicBezTo>
                      <a:pt x="714" y="675"/>
                      <a:pt x="714" y="674"/>
                      <a:pt x="715" y="674"/>
                    </a:cubicBezTo>
                    <a:cubicBezTo>
                      <a:pt x="715" y="674"/>
                      <a:pt x="717" y="675"/>
                      <a:pt x="718" y="677"/>
                    </a:cubicBezTo>
                    <a:cubicBezTo>
                      <a:pt x="718" y="677"/>
                      <a:pt x="718" y="677"/>
                      <a:pt x="717" y="677"/>
                    </a:cubicBezTo>
                    <a:moveTo>
                      <a:pt x="679" y="640"/>
                    </a:moveTo>
                    <a:cubicBezTo>
                      <a:pt x="677" y="640"/>
                      <a:pt x="677" y="639"/>
                      <a:pt x="677" y="638"/>
                    </a:cubicBezTo>
                    <a:cubicBezTo>
                      <a:pt x="677" y="638"/>
                      <a:pt x="677" y="637"/>
                      <a:pt x="678" y="637"/>
                    </a:cubicBezTo>
                    <a:cubicBezTo>
                      <a:pt x="678" y="637"/>
                      <a:pt x="679" y="638"/>
                      <a:pt x="680" y="640"/>
                    </a:cubicBezTo>
                    <a:cubicBezTo>
                      <a:pt x="679" y="640"/>
                      <a:pt x="679" y="640"/>
                      <a:pt x="679" y="640"/>
                    </a:cubicBezTo>
                    <a:moveTo>
                      <a:pt x="653" y="638"/>
                    </a:moveTo>
                    <a:cubicBezTo>
                      <a:pt x="649" y="638"/>
                      <a:pt x="645" y="631"/>
                      <a:pt x="641" y="629"/>
                    </a:cubicBezTo>
                    <a:cubicBezTo>
                      <a:pt x="641" y="629"/>
                      <a:pt x="642" y="629"/>
                      <a:pt x="643" y="629"/>
                    </a:cubicBezTo>
                    <a:cubicBezTo>
                      <a:pt x="648" y="629"/>
                      <a:pt x="654" y="633"/>
                      <a:pt x="655" y="638"/>
                    </a:cubicBezTo>
                    <a:cubicBezTo>
                      <a:pt x="654" y="638"/>
                      <a:pt x="653" y="638"/>
                      <a:pt x="653" y="638"/>
                    </a:cubicBezTo>
                    <a:moveTo>
                      <a:pt x="664" y="626"/>
                    </a:moveTo>
                    <a:cubicBezTo>
                      <a:pt x="662" y="626"/>
                      <a:pt x="660" y="622"/>
                      <a:pt x="659" y="622"/>
                    </a:cubicBezTo>
                    <a:cubicBezTo>
                      <a:pt x="659" y="621"/>
                      <a:pt x="660" y="621"/>
                      <a:pt x="660" y="621"/>
                    </a:cubicBezTo>
                    <a:cubicBezTo>
                      <a:pt x="661" y="621"/>
                      <a:pt x="663" y="625"/>
                      <a:pt x="665" y="625"/>
                    </a:cubicBezTo>
                    <a:cubicBezTo>
                      <a:pt x="664" y="626"/>
                      <a:pt x="664" y="626"/>
                      <a:pt x="664" y="626"/>
                    </a:cubicBezTo>
                    <a:moveTo>
                      <a:pt x="662" y="619"/>
                    </a:moveTo>
                    <a:cubicBezTo>
                      <a:pt x="661" y="618"/>
                      <a:pt x="660" y="618"/>
                      <a:pt x="660" y="617"/>
                    </a:cubicBezTo>
                    <a:cubicBezTo>
                      <a:pt x="661" y="616"/>
                      <a:pt x="661" y="615"/>
                      <a:pt x="661" y="614"/>
                    </a:cubicBezTo>
                    <a:cubicBezTo>
                      <a:pt x="661" y="614"/>
                      <a:pt x="661" y="614"/>
                      <a:pt x="662" y="614"/>
                    </a:cubicBezTo>
                    <a:cubicBezTo>
                      <a:pt x="663" y="614"/>
                      <a:pt x="664" y="617"/>
                      <a:pt x="664" y="618"/>
                    </a:cubicBezTo>
                    <a:cubicBezTo>
                      <a:pt x="664" y="619"/>
                      <a:pt x="663" y="618"/>
                      <a:pt x="662" y="619"/>
                    </a:cubicBezTo>
                    <a:moveTo>
                      <a:pt x="652" y="619"/>
                    </a:moveTo>
                    <a:cubicBezTo>
                      <a:pt x="650" y="619"/>
                      <a:pt x="648" y="616"/>
                      <a:pt x="646" y="615"/>
                    </a:cubicBezTo>
                    <a:cubicBezTo>
                      <a:pt x="647" y="613"/>
                      <a:pt x="648" y="613"/>
                      <a:pt x="650" y="613"/>
                    </a:cubicBezTo>
                    <a:cubicBezTo>
                      <a:pt x="651" y="613"/>
                      <a:pt x="652" y="613"/>
                      <a:pt x="653" y="614"/>
                    </a:cubicBezTo>
                    <a:cubicBezTo>
                      <a:pt x="653" y="615"/>
                      <a:pt x="653" y="615"/>
                      <a:pt x="652" y="615"/>
                    </a:cubicBezTo>
                    <a:cubicBezTo>
                      <a:pt x="652" y="615"/>
                      <a:pt x="652" y="615"/>
                      <a:pt x="651" y="614"/>
                    </a:cubicBezTo>
                    <a:cubicBezTo>
                      <a:pt x="651" y="616"/>
                      <a:pt x="652" y="617"/>
                      <a:pt x="653" y="618"/>
                    </a:cubicBezTo>
                    <a:cubicBezTo>
                      <a:pt x="653" y="619"/>
                      <a:pt x="652" y="619"/>
                      <a:pt x="652" y="619"/>
                    </a:cubicBezTo>
                    <a:moveTo>
                      <a:pt x="605" y="611"/>
                    </a:moveTo>
                    <a:cubicBezTo>
                      <a:pt x="604" y="611"/>
                      <a:pt x="603" y="610"/>
                      <a:pt x="602" y="609"/>
                    </a:cubicBezTo>
                    <a:cubicBezTo>
                      <a:pt x="603" y="608"/>
                      <a:pt x="604" y="609"/>
                      <a:pt x="605" y="608"/>
                    </a:cubicBezTo>
                    <a:cubicBezTo>
                      <a:pt x="606" y="608"/>
                      <a:pt x="606" y="609"/>
                      <a:pt x="607" y="610"/>
                    </a:cubicBezTo>
                    <a:cubicBezTo>
                      <a:pt x="606" y="610"/>
                      <a:pt x="606" y="611"/>
                      <a:pt x="605" y="611"/>
                    </a:cubicBezTo>
                    <a:moveTo>
                      <a:pt x="649" y="603"/>
                    </a:moveTo>
                    <a:cubicBezTo>
                      <a:pt x="645" y="603"/>
                      <a:pt x="641" y="601"/>
                      <a:pt x="636" y="596"/>
                    </a:cubicBezTo>
                    <a:cubicBezTo>
                      <a:pt x="639" y="595"/>
                      <a:pt x="643" y="596"/>
                      <a:pt x="638" y="593"/>
                    </a:cubicBezTo>
                    <a:cubicBezTo>
                      <a:pt x="639" y="592"/>
                      <a:pt x="639" y="592"/>
                      <a:pt x="640" y="592"/>
                    </a:cubicBezTo>
                    <a:cubicBezTo>
                      <a:pt x="644" y="592"/>
                      <a:pt x="644" y="602"/>
                      <a:pt x="649" y="603"/>
                    </a:cubicBezTo>
                    <a:cubicBezTo>
                      <a:pt x="649" y="603"/>
                      <a:pt x="649" y="603"/>
                      <a:pt x="649" y="603"/>
                    </a:cubicBezTo>
                    <a:moveTo>
                      <a:pt x="622" y="541"/>
                    </a:moveTo>
                    <a:cubicBezTo>
                      <a:pt x="620" y="540"/>
                      <a:pt x="614" y="538"/>
                      <a:pt x="614" y="535"/>
                    </a:cubicBezTo>
                    <a:cubicBezTo>
                      <a:pt x="614" y="535"/>
                      <a:pt x="615" y="534"/>
                      <a:pt x="615" y="534"/>
                    </a:cubicBezTo>
                    <a:cubicBezTo>
                      <a:pt x="617" y="534"/>
                      <a:pt x="620" y="540"/>
                      <a:pt x="622" y="541"/>
                    </a:cubicBezTo>
                    <a:moveTo>
                      <a:pt x="529" y="522"/>
                    </a:moveTo>
                    <a:cubicBezTo>
                      <a:pt x="527" y="522"/>
                      <a:pt x="527" y="521"/>
                      <a:pt x="526" y="519"/>
                    </a:cubicBezTo>
                    <a:cubicBezTo>
                      <a:pt x="528" y="519"/>
                      <a:pt x="528" y="522"/>
                      <a:pt x="529" y="522"/>
                    </a:cubicBezTo>
                    <a:cubicBezTo>
                      <a:pt x="529" y="522"/>
                      <a:pt x="530" y="522"/>
                      <a:pt x="531" y="521"/>
                    </a:cubicBezTo>
                    <a:cubicBezTo>
                      <a:pt x="531" y="521"/>
                      <a:pt x="531" y="521"/>
                      <a:pt x="531" y="521"/>
                    </a:cubicBezTo>
                    <a:cubicBezTo>
                      <a:pt x="530" y="522"/>
                      <a:pt x="529" y="522"/>
                      <a:pt x="529" y="522"/>
                    </a:cubicBezTo>
                    <a:moveTo>
                      <a:pt x="598" y="521"/>
                    </a:moveTo>
                    <a:cubicBezTo>
                      <a:pt x="597" y="520"/>
                      <a:pt x="597" y="520"/>
                      <a:pt x="596" y="519"/>
                    </a:cubicBezTo>
                    <a:cubicBezTo>
                      <a:pt x="597" y="519"/>
                      <a:pt x="597" y="518"/>
                      <a:pt x="598" y="517"/>
                    </a:cubicBezTo>
                    <a:cubicBezTo>
                      <a:pt x="599" y="518"/>
                      <a:pt x="599" y="519"/>
                      <a:pt x="600" y="519"/>
                    </a:cubicBezTo>
                    <a:cubicBezTo>
                      <a:pt x="599" y="520"/>
                      <a:pt x="599" y="520"/>
                      <a:pt x="598" y="521"/>
                    </a:cubicBezTo>
                    <a:moveTo>
                      <a:pt x="593" y="513"/>
                    </a:moveTo>
                    <a:cubicBezTo>
                      <a:pt x="591" y="513"/>
                      <a:pt x="590" y="512"/>
                      <a:pt x="590" y="511"/>
                    </a:cubicBezTo>
                    <a:cubicBezTo>
                      <a:pt x="590" y="511"/>
                      <a:pt x="590" y="510"/>
                      <a:pt x="590" y="510"/>
                    </a:cubicBezTo>
                    <a:cubicBezTo>
                      <a:pt x="591" y="510"/>
                      <a:pt x="592" y="511"/>
                      <a:pt x="593" y="513"/>
                    </a:cubicBezTo>
                    <a:cubicBezTo>
                      <a:pt x="593" y="513"/>
                      <a:pt x="593" y="513"/>
                      <a:pt x="593" y="513"/>
                    </a:cubicBezTo>
                    <a:moveTo>
                      <a:pt x="574" y="495"/>
                    </a:moveTo>
                    <a:cubicBezTo>
                      <a:pt x="572" y="495"/>
                      <a:pt x="570" y="491"/>
                      <a:pt x="568" y="490"/>
                    </a:cubicBezTo>
                    <a:cubicBezTo>
                      <a:pt x="568" y="490"/>
                      <a:pt x="569" y="490"/>
                      <a:pt x="569" y="490"/>
                    </a:cubicBezTo>
                    <a:cubicBezTo>
                      <a:pt x="571" y="490"/>
                      <a:pt x="573" y="494"/>
                      <a:pt x="575" y="495"/>
                    </a:cubicBezTo>
                    <a:cubicBezTo>
                      <a:pt x="574" y="495"/>
                      <a:pt x="574" y="495"/>
                      <a:pt x="574" y="495"/>
                    </a:cubicBezTo>
                    <a:moveTo>
                      <a:pt x="564" y="487"/>
                    </a:moveTo>
                    <a:cubicBezTo>
                      <a:pt x="563" y="487"/>
                      <a:pt x="561" y="485"/>
                      <a:pt x="559" y="483"/>
                    </a:cubicBezTo>
                    <a:cubicBezTo>
                      <a:pt x="559" y="482"/>
                      <a:pt x="560" y="481"/>
                      <a:pt x="560" y="481"/>
                    </a:cubicBezTo>
                    <a:cubicBezTo>
                      <a:pt x="562" y="481"/>
                      <a:pt x="564" y="485"/>
                      <a:pt x="566" y="486"/>
                    </a:cubicBezTo>
                    <a:cubicBezTo>
                      <a:pt x="566" y="487"/>
                      <a:pt x="565" y="487"/>
                      <a:pt x="564" y="487"/>
                    </a:cubicBezTo>
                    <a:moveTo>
                      <a:pt x="540" y="478"/>
                    </a:moveTo>
                    <a:cubicBezTo>
                      <a:pt x="539" y="477"/>
                      <a:pt x="539" y="476"/>
                      <a:pt x="538" y="476"/>
                    </a:cubicBezTo>
                    <a:cubicBezTo>
                      <a:pt x="539" y="475"/>
                      <a:pt x="539" y="475"/>
                      <a:pt x="540" y="474"/>
                    </a:cubicBezTo>
                    <a:cubicBezTo>
                      <a:pt x="541" y="475"/>
                      <a:pt x="541" y="475"/>
                      <a:pt x="542" y="476"/>
                    </a:cubicBezTo>
                    <a:cubicBezTo>
                      <a:pt x="541" y="476"/>
                      <a:pt x="541" y="477"/>
                      <a:pt x="540" y="478"/>
                    </a:cubicBezTo>
                    <a:moveTo>
                      <a:pt x="490" y="486"/>
                    </a:moveTo>
                    <a:cubicBezTo>
                      <a:pt x="484" y="486"/>
                      <a:pt x="477" y="478"/>
                      <a:pt x="471" y="472"/>
                    </a:cubicBezTo>
                    <a:cubicBezTo>
                      <a:pt x="471" y="472"/>
                      <a:pt x="472" y="472"/>
                      <a:pt x="472" y="472"/>
                    </a:cubicBezTo>
                    <a:cubicBezTo>
                      <a:pt x="477" y="472"/>
                      <a:pt x="481" y="476"/>
                      <a:pt x="486" y="480"/>
                    </a:cubicBezTo>
                    <a:cubicBezTo>
                      <a:pt x="486" y="481"/>
                      <a:pt x="486" y="483"/>
                      <a:pt x="489" y="484"/>
                    </a:cubicBezTo>
                    <a:cubicBezTo>
                      <a:pt x="490" y="484"/>
                      <a:pt x="490" y="484"/>
                      <a:pt x="490" y="484"/>
                    </a:cubicBezTo>
                    <a:cubicBezTo>
                      <a:pt x="491" y="484"/>
                      <a:pt x="491" y="485"/>
                      <a:pt x="492" y="486"/>
                    </a:cubicBezTo>
                    <a:cubicBezTo>
                      <a:pt x="491" y="486"/>
                      <a:pt x="491" y="486"/>
                      <a:pt x="490" y="486"/>
                    </a:cubicBezTo>
                    <a:moveTo>
                      <a:pt x="537" y="475"/>
                    </a:moveTo>
                    <a:cubicBezTo>
                      <a:pt x="537" y="474"/>
                      <a:pt x="536" y="474"/>
                      <a:pt x="535" y="473"/>
                    </a:cubicBezTo>
                    <a:cubicBezTo>
                      <a:pt x="536" y="472"/>
                      <a:pt x="537" y="472"/>
                      <a:pt x="537" y="471"/>
                    </a:cubicBezTo>
                    <a:cubicBezTo>
                      <a:pt x="538" y="472"/>
                      <a:pt x="538" y="472"/>
                      <a:pt x="539" y="473"/>
                    </a:cubicBezTo>
                    <a:cubicBezTo>
                      <a:pt x="538" y="474"/>
                      <a:pt x="538" y="474"/>
                      <a:pt x="537" y="475"/>
                    </a:cubicBezTo>
                    <a:moveTo>
                      <a:pt x="457" y="468"/>
                    </a:moveTo>
                    <a:cubicBezTo>
                      <a:pt x="452" y="465"/>
                      <a:pt x="447" y="462"/>
                      <a:pt x="441" y="460"/>
                    </a:cubicBezTo>
                    <a:cubicBezTo>
                      <a:pt x="439" y="457"/>
                      <a:pt x="438" y="453"/>
                      <a:pt x="438" y="450"/>
                    </a:cubicBezTo>
                    <a:cubicBezTo>
                      <a:pt x="442" y="455"/>
                      <a:pt x="450" y="456"/>
                      <a:pt x="453" y="461"/>
                    </a:cubicBezTo>
                    <a:cubicBezTo>
                      <a:pt x="454" y="462"/>
                      <a:pt x="453" y="464"/>
                      <a:pt x="455" y="466"/>
                    </a:cubicBezTo>
                    <a:cubicBezTo>
                      <a:pt x="456" y="467"/>
                      <a:pt x="456" y="468"/>
                      <a:pt x="457" y="468"/>
                    </a:cubicBezTo>
                    <a:moveTo>
                      <a:pt x="442" y="452"/>
                    </a:moveTo>
                    <a:cubicBezTo>
                      <a:pt x="441" y="451"/>
                      <a:pt x="440" y="450"/>
                      <a:pt x="439" y="449"/>
                    </a:cubicBezTo>
                    <a:cubicBezTo>
                      <a:pt x="439" y="448"/>
                      <a:pt x="440" y="448"/>
                      <a:pt x="441" y="447"/>
                    </a:cubicBezTo>
                    <a:cubicBezTo>
                      <a:pt x="443" y="448"/>
                      <a:pt x="443" y="450"/>
                      <a:pt x="442" y="452"/>
                    </a:cubicBezTo>
                    <a:moveTo>
                      <a:pt x="430" y="444"/>
                    </a:moveTo>
                    <a:cubicBezTo>
                      <a:pt x="429" y="444"/>
                      <a:pt x="429" y="444"/>
                      <a:pt x="428" y="444"/>
                    </a:cubicBezTo>
                    <a:cubicBezTo>
                      <a:pt x="428" y="443"/>
                      <a:pt x="428" y="442"/>
                      <a:pt x="428" y="442"/>
                    </a:cubicBezTo>
                    <a:cubicBezTo>
                      <a:pt x="429" y="443"/>
                      <a:pt x="430" y="444"/>
                      <a:pt x="430" y="444"/>
                    </a:cubicBezTo>
                    <a:cubicBezTo>
                      <a:pt x="430" y="444"/>
                      <a:pt x="430" y="444"/>
                      <a:pt x="430" y="444"/>
                    </a:cubicBezTo>
                    <a:moveTo>
                      <a:pt x="456" y="459"/>
                    </a:moveTo>
                    <a:cubicBezTo>
                      <a:pt x="452" y="459"/>
                      <a:pt x="448" y="455"/>
                      <a:pt x="444" y="452"/>
                    </a:cubicBezTo>
                    <a:cubicBezTo>
                      <a:pt x="449" y="452"/>
                      <a:pt x="442" y="444"/>
                      <a:pt x="439" y="443"/>
                    </a:cubicBezTo>
                    <a:cubicBezTo>
                      <a:pt x="440" y="441"/>
                      <a:pt x="444" y="443"/>
                      <a:pt x="441" y="440"/>
                    </a:cubicBezTo>
                    <a:cubicBezTo>
                      <a:pt x="441" y="440"/>
                      <a:pt x="441" y="439"/>
                      <a:pt x="441" y="439"/>
                    </a:cubicBezTo>
                    <a:cubicBezTo>
                      <a:pt x="444" y="439"/>
                      <a:pt x="449" y="444"/>
                      <a:pt x="453" y="447"/>
                    </a:cubicBezTo>
                    <a:cubicBezTo>
                      <a:pt x="453" y="447"/>
                      <a:pt x="453" y="447"/>
                      <a:pt x="453" y="447"/>
                    </a:cubicBezTo>
                    <a:cubicBezTo>
                      <a:pt x="454" y="448"/>
                      <a:pt x="455" y="449"/>
                      <a:pt x="456" y="450"/>
                    </a:cubicBezTo>
                    <a:cubicBezTo>
                      <a:pt x="458" y="452"/>
                      <a:pt x="458" y="453"/>
                      <a:pt x="458" y="453"/>
                    </a:cubicBezTo>
                    <a:cubicBezTo>
                      <a:pt x="457" y="453"/>
                      <a:pt x="455" y="452"/>
                      <a:pt x="451" y="450"/>
                    </a:cubicBezTo>
                    <a:cubicBezTo>
                      <a:pt x="450" y="453"/>
                      <a:pt x="456" y="456"/>
                      <a:pt x="458" y="459"/>
                    </a:cubicBezTo>
                    <a:cubicBezTo>
                      <a:pt x="458" y="459"/>
                      <a:pt x="457" y="459"/>
                      <a:pt x="456" y="459"/>
                    </a:cubicBezTo>
                    <a:moveTo>
                      <a:pt x="424" y="442"/>
                    </a:moveTo>
                    <a:cubicBezTo>
                      <a:pt x="423" y="441"/>
                      <a:pt x="422" y="439"/>
                      <a:pt x="422" y="438"/>
                    </a:cubicBezTo>
                    <a:cubicBezTo>
                      <a:pt x="422" y="438"/>
                      <a:pt x="423" y="438"/>
                      <a:pt x="423" y="438"/>
                    </a:cubicBezTo>
                    <a:cubicBezTo>
                      <a:pt x="423" y="438"/>
                      <a:pt x="423" y="438"/>
                      <a:pt x="424" y="438"/>
                    </a:cubicBezTo>
                    <a:cubicBezTo>
                      <a:pt x="423" y="439"/>
                      <a:pt x="424" y="440"/>
                      <a:pt x="424" y="442"/>
                    </a:cubicBezTo>
                    <a:moveTo>
                      <a:pt x="461" y="437"/>
                    </a:moveTo>
                    <a:cubicBezTo>
                      <a:pt x="459" y="435"/>
                      <a:pt x="458" y="434"/>
                      <a:pt x="457" y="432"/>
                    </a:cubicBezTo>
                    <a:cubicBezTo>
                      <a:pt x="458" y="432"/>
                      <a:pt x="458" y="432"/>
                      <a:pt x="458" y="432"/>
                    </a:cubicBezTo>
                    <a:cubicBezTo>
                      <a:pt x="459" y="433"/>
                      <a:pt x="460" y="435"/>
                      <a:pt x="461" y="437"/>
                    </a:cubicBezTo>
                    <a:moveTo>
                      <a:pt x="467" y="431"/>
                    </a:moveTo>
                    <a:cubicBezTo>
                      <a:pt x="466" y="431"/>
                      <a:pt x="465" y="431"/>
                      <a:pt x="464" y="430"/>
                    </a:cubicBezTo>
                    <a:cubicBezTo>
                      <a:pt x="465" y="430"/>
                      <a:pt x="465" y="430"/>
                      <a:pt x="466" y="430"/>
                    </a:cubicBezTo>
                    <a:cubicBezTo>
                      <a:pt x="466" y="431"/>
                      <a:pt x="466" y="431"/>
                      <a:pt x="467" y="431"/>
                    </a:cubicBezTo>
                    <a:moveTo>
                      <a:pt x="504" y="431"/>
                    </a:moveTo>
                    <a:cubicBezTo>
                      <a:pt x="503" y="430"/>
                      <a:pt x="502" y="428"/>
                      <a:pt x="500" y="427"/>
                    </a:cubicBezTo>
                    <a:cubicBezTo>
                      <a:pt x="502" y="428"/>
                      <a:pt x="503" y="429"/>
                      <a:pt x="504" y="431"/>
                    </a:cubicBezTo>
                    <a:moveTo>
                      <a:pt x="392" y="431"/>
                    </a:moveTo>
                    <a:cubicBezTo>
                      <a:pt x="388" y="431"/>
                      <a:pt x="386" y="425"/>
                      <a:pt x="385" y="424"/>
                    </a:cubicBezTo>
                    <a:cubicBezTo>
                      <a:pt x="386" y="423"/>
                      <a:pt x="386" y="423"/>
                      <a:pt x="387" y="423"/>
                    </a:cubicBezTo>
                    <a:cubicBezTo>
                      <a:pt x="390" y="423"/>
                      <a:pt x="390" y="428"/>
                      <a:pt x="393" y="430"/>
                    </a:cubicBezTo>
                    <a:cubicBezTo>
                      <a:pt x="393" y="430"/>
                      <a:pt x="392" y="431"/>
                      <a:pt x="392" y="431"/>
                    </a:cubicBezTo>
                    <a:moveTo>
                      <a:pt x="447" y="426"/>
                    </a:moveTo>
                    <a:cubicBezTo>
                      <a:pt x="445" y="424"/>
                      <a:pt x="442" y="422"/>
                      <a:pt x="440" y="421"/>
                    </a:cubicBezTo>
                    <a:cubicBezTo>
                      <a:pt x="439" y="419"/>
                      <a:pt x="436" y="418"/>
                      <a:pt x="439" y="416"/>
                    </a:cubicBezTo>
                    <a:cubicBezTo>
                      <a:pt x="442" y="420"/>
                      <a:pt x="444" y="423"/>
                      <a:pt x="447" y="426"/>
                    </a:cubicBezTo>
                    <a:moveTo>
                      <a:pt x="415" y="413"/>
                    </a:moveTo>
                    <a:cubicBezTo>
                      <a:pt x="415" y="412"/>
                      <a:pt x="416" y="412"/>
                      <a:pt x="417" y="412"/>
                    </a:cubicBezTo>
                    <a:cubicBezTo>
                      <a:pt x="420" y="412"/>
                      <a:pt x="423" y="413"/>
                      <a:pt x="424" y="414"/>
                    </a:cubicBezTo>
                    <a:cubicBezTo>
                      <a:pt x="427" y="416"/>
                      <a:pt x="428" y="424"/>
                      <a:pt x="432" y="426"/>
                    </a:cubicBezTo>
                    <a:cubicBezTo>
                      <a:pt x="427" y="425"/>
                      <a:pt x="422" y="420"/>
                      <a:pt x="419" y="419"/>
                    </a:cubicBezTo>
                    <a:cubicBezTo>
                      <a:pt x="418" y="421"/>
                      <a:pt x="420" y="424"/>
                      <a:pt x="423" y="426"/>
                    </a:cubicBezTo>
                    <a:cubicBezTo>
                      <a:pt x="421" y="428"/>
                      <a:pt x="420" y="428"/>
                      <a:pt x="419" y="428"/>
                    </a:cubicBezTo>
                    <a:cubicBezTo>
                      <a:pt x="417" y="428"/>
                      <a:pt x="415" y="427"/>
                      <a:pt x="414" y="427"/>
                    </a:cubicBezTo>
                    <a:cubicBezTo>
                      <a:pt x="412" y="426"/>
                      <a:pt x="411" y="425"/>
                      <a:pt x="410" y="425"/>
                    </a:cubicBezTo>
                    <a:cubicBezTo>
                      <a:pt x="410" y="425"/>
                      <a:pt x="409" y="425"/>
                      <a:pt x="409" y="425"/>
                    </a:cubicBezTo>
                    <a:cubicBezTo>
                      <a:pt x="409" y="423"/>
                      <a:pt x="408" y="422"/>
                      <a:pt x="405" y="420"/>
                    </a:cubicBezTo>
                    <a:cubicBezTo>
                      <a:pt x="406" y="420"/>
                      <a:pt x="406" y="420"/>
                      <a:pt x="406" y="420"/>
                    </a:cubicBezTo>
                    <a:cubicBezTo>
                      <a:pt x="408" y="420"/>
                      <a:pt x="409" y="420"/>
                      <a:pt x="411" y="422"/>
                    </a:cubicBezTo>
                    <a:cubicBezTo>
                      <a:pt x="413" y="417"/>
                      <a:pt x="407" y="419"/>
                      <a:pt x="408" y="415"/>
                    </a:cubicBezTo>
                    <a:cubicBezTo>
                      <a:pt x="408" y="415"/>
                      <a:pt x="408" y="415"/>
                      <a:pt x="409" y="415"/>
                    </a:cubicBezTo>
                    <a:cubicBezTo>
                      <a:pt x="411" y="415"/>
                      <a:pt x="412" y="417"/>
                      <a:pt x="414" y="418"/>
                    </a:cubicBezTo>
                    <a:cubicBezTo>
                      <a:pt x="412" y="415"/>
                      <a:pt x="418" y="413"/>
                      <a:pt x="416" y="413"/>
                    </a:cubicBezTo>
                    <a:cubicBezTo>
                      <a:pt x="415" y="413"/>
                      <a:pt x="415" y="413"/>
                      <a:pt x="415" y="413"/>
                    </a:cubicBezTo>
                    <a:moveTo>
                      <a:pt x="411" y="414"/>
                    </a:moveTo>
                    <a:cubicBezTo>
                      <a:pt x="410" y="414"/>
                      <a:pt x="410" y="413"/>
                      <a:pt x="410" y="411"/>
                    </a:cubicBezTo>
                    <a:cubicBezTo>
                      <a:pt x="410" y="411"/>
                      <a:pt x="410" y="411"/>
                      <a:pt x="410" y="411"/>
                    </a:cubicBezTo>
                    <a:cubicBezTo>
                      <a:pt x="412" y="411"/>
                      <a:pt x="413" y="412"/>
                      <a:pt x="412" y="413"/>
                    </a:cubicBezTo>
                    <a:cubicBezTo>
                      <a:pt x="412" y="413"/>
                      <a:pt x="412" y="414"/>
                      <a:pt x="411" y="414"/>
                    </a:cubicBezTo>
                    <a:moveTo>
                      <a:pt x="380" y="417"/>
                    </a:moveTo>
                    <a:cubicBezTo>
                      <a:pt x="376" y="417"/>
                      <a:pt x="373" y="415"/>
                      <a:pt x="372" y="411"/>
                    </a:cubicBezTo>
                    <a:cubicBezTo>
                      <a:pt x="376" y="411"/>
                      <a:pt x="376" y="412"/>
                      <a:pt x="379" y="409"/>
                    </a:cubicBezTo>
                    <a:cubicBezTo>
                      <a:pt x="380" y="410"/>
                      <a:pt x="380" y="410"/>
                      <a:pt x="381" y="411"/>
                    </a:cubicBezTo>
                    <a:cubicBezTo>
                      <a:pt x="380" y="412"/>
                      <a:pt x="380" y="412"/>
                      <a:pt x="381" y="413"/>
                    </a:cubicBezTo>
                    <a:cubicBezTo>
                      <a:pt x="380" y="413"/>
                      <a:pt x="379" y="413"/>
                      <a:pt x="379" y="413"/>
                    </a:cubicBezTo>
                    <a:cubicBezTo>
                      <a:pt x="377" y="413"/>
                      <a:pt x="379" y="415"/>
                      <a:pt x="380" y="417"/>
                    </a:cubicBezTo>
                    <a:moveTo>
                      <a:pt x="475" y="411"/>
                    </a:moveTo>
                    <a:cubicBezTo>
                      <a:pt x="473" y="411"/>
                      <a:pt x="469" y="408"/>
                      <a:pt x="468" y="404"/>
                    </a:cubicBezTo>
                    <a:cubicBezTo>
                      <a:pt x="469" y="404"/>
                      <a:pt x="474" y="407"/>
                      <a:pt x="475" y="411"/>
                    </a:cubicBezTo>
                    <a:moveTo>
                      <a:pt x="436" y="417"/>
                    </a:moveTo>
                    <a:cubicBezTo>
                      <a:pt x="435" y="417"/>
                      <a:pt x="429" y="412"/>
                      <a:pt x="424" y="408"/>
                    </a:cubicBezTo>
                    <a:cubicBezTo>
                      <a:pt x="419" y="403"/>
                      <a:pt x="414" y="399"/>
                      <a:pt x="414" y="399"/>
                    </a:cubicBezTo>
                    <a:cubicBezTo>
                      <a:pt x="415" y="399"/>
                      <a:pt x="419" y="402"/>
                      <a:pt x="433" y="414"/>
                    </a:cubicBezTo>
                    <a:cubicBezTo>
                      <a:pt x="430" y="412"/>
                      <a:pt x="423" y="405"/>
                      <a:pt x="423" y="403"/>
                    </a:cubicBezTo>
                    <a:cubicBezTo>
                      <a:pt x="423" y="403"/>
                      <a:pt x="423" y="403"/>
                      <a:pt x="423" y="403"/>
                    </a:cubicBezTo>
                    <a:cubicBezTo>
                      <a:pt x="423" y="403"/>
                      <a:pt x="423" y="403"/>
                      <a:pt x="423" y="403"/>
                    </a:cubicBezTo>
                    <a:cubicBezTo>
                      <a:pt x="423" y="403"/>
                      <a:pt x="434" y="411"/>
                      <a:pt x="436" y="416"/>
                    </a:cubicBezTo>
                    <a:cubicBezTo>
                      <a:pt x="437" y="416"/>
                      <a:pt x="437" y="417"/>
                      <a:pt x="436" y="417"/>
                    </a:cubicBezTo>
                    <a:moveTo>
                      <a:pt x="398" y="392"/>
                    </a:moveTo>
                    <a:cubicBezTo>
                      <a:pt x="397" y="392"/>
                      <a:pt x="396" y="391"/>
                      <a:pt x="395" y="390"/>
                    </a:cubicBezTo>
                    <a:cubicBezTo>
                      <a:pt x="396" y="390"/>
                      <a:pt x="396" y="389"/>
                      <a:pt x="397" y="389"/>
                    </a:cubicBezTo>
                    <a:cubicBezTo>
                      <a:pt x="398" y="389"/>
                      <a:pt x="399" y="390"/>
                      <a:pt x="400" y="391"/>
                    </a:cubicBezTo>
                    <a:cubicBezTo>
                      <a:pt x="399" y="392"/>
                      <a:pt x="399" y="392"/>
                      <a:pt x="398" y="392"/>
                    </a:cubicBezTo>
                    <a:moveTo>
                      <a:pt x="354" y="390"/>
                    </a:moveTo>
                    <a:cubicBezTo>
                      <a:pt x="352" y="390"/>
                      <a:pt x="349" y="389"/>
                      <a:pt x="348" y="388"/>
                    </a:cubicBezTo>
                    <a:cubicBezTo>
                      <a:pt x="349" y="387"/>
                      <a:pt x="350" y="387"/>
                      <a:pt x="349" y="386"/>
                    </a:cubicBezTo>
                    <a:cubicBezTo>
                      <a:pt x="350" y="385"/>
                      <a:pt x="350" y="385"/>
                      <a:pt x="351" y="385"/>
                    </a:cubicBezTo>
                    <a:cubicBezTo>
                      <a:pt x="352" y="385"/>
                      <a:pt x="353" y="386"/>
                      <a:pt x="353" y="387"/>
                    </a:cubicBezTo>
                    <a:cubicBezTo>
                      <a:pt x="354" y="388"/>
                      <a:pt x="355" y="389"/>
                      <a:pt x="355" y="389"/>
                    </a:cubicBezTo>
                    <a:cubicBezTo>
                      <a:pt x="355" y="389"/>
                      <a:pt x="355" y="388"/>
                      <a:pt x="356" y="388"/>
                    </a:cubicBezTo>
                    <a:cubicBezTo>
                      <a:pt x="356" y="389"/>
                      <a:pt x="355" y="390"/>
                      <a:pt x="354" y="390"/>
                    </a:cubicBezTo>
                    <a:moveTo>
                      <a:pt x="357" y="388"/>
                    </a:moveTo>
                    <a:cubicBezTo>
                      <a:pt x="356" y="388"/>
                      <a:pt x="354" y="384"/>
                      <a:pt x="353" y="384"/>
                    </a:cubicBezTo>
                    <a:cubicBezTo>
                      <a:pt x="353" y="383"/>
                      <a:pt x="353" y="383"/>
                      <a:pt x="354" y="383"/>
                    </a:cubicBezTo>
                    <a:cubicBezTo>
                      <a:pt x="355" y="383"/>
                      <a:pt x="357" y="387"/>
                      <a:pt x="358" y="387"/>
                    </a:cubicBezTo>
                    <a:cubicBezTo>
                      <a:pt x="358" y="388"/>
                      <a:pt x="358" y="388"/>
                      <a:pt x="357" y="388"/>
                    </a:cubicBezTo>
                    <a:moveTo>
                      <a:pt x="361" y="381"/>
                    </a:moveTo>
                    <a:cubicBezTo>
                      <a:pt x="360" y="380"/>
                      <a:pt x="359" y="380"/>
                      <a:pt x="358" y="379"/>
                    </a:cubicBezTo>
                    <a:cubicBezTo>
                      <a:pt x="359" y="379"/>
                      <a:pt x="360" y="380"/>
                      <a:pt x="361" y="381"/>
                    </a:cubicBezTo>
                    <a:moveTo>
                      <a:pt x="458" y="393"/>
                    </a:moveTo>
                    <a:cubicBezTo>
                      <a:pt x="451" y="392"/>
                      <a:pt x="448" y="382"/>
                      <a:pt x="442" y="378"/>
                    </a:cubicBezTo>
                    <a:cubicBezTo>
                      <a:pt x="445" y="378"/>
                      <a:pt x="447" y="380"/>
                      <a:pt x="449" y="381"/>
                    </a:cubicBezTo>
                    <a:cubicBezTo>
                      <a:pt x="448" y="384"/>
                      <a:pt x="452" y="387"/>
                      <a:pt x="454" y="388"/>
                    </a:cubicBezTo>
                    <a:cubicBezTo>
                      <a:pt x="455" y="390"/>
                      <a:pt x="456" y="392"/>
                      <a:pt x="458" y="393"/>
                    </a:cubicBezTo>
                    <a:moveTo>
                      <a:pt x="372" y="384"/>
                    </a:moveTo>
                    <a:cubicBezTo>
                      <a:pt x="369" y="381"/>
                      <a:pt x="367" y="379"/>
                      <a:pt x="368" y="376"/>
                    </a:cubicBezTo>
                    <a:cubicBezTo>
                      <a:pt x="371" y="378"/>
                      <a:pt x="373" y="380"/>
                      <a:pt x="375" y="383"/>
                    </a:cubicBezTo>
                    <a:cubicBezTo>
                      <a:pt x="376" y="382"/>
                      <a:pt x="376" y="381"/>
                      <a:pt x="373" y="380"/>
                    </a:cubicBezTo>
                    <a:cubicBezTo>
                      <a:pt x="375" y="380"/>
                      <a:pt x="377" y="382"/>
                      <a:pt x="379" y="383"/>
                    </a:cubicBezTo>
                    <a:cubicBezTo>
                      <a:pt x="379" y="383"/>
                      <a:pt x="379" y="383"/>
                      <a:pt x="378" y="382"/>
                    </a:cubicBezTo>
                    <a:cubicBezTo>
                      <a:pt x="379" y="383"/>
                      <a:pt x="379" y="383"/>
                      <a:pt x="379" y="384"/>
                    </a:cubicBezTo>
                    <a:cubicBezTo>
                      <a:pt x="382" y="387"/>
                      <a:pt x="384" y="392"/>
                      <a:pt x="385" y="395"/>
                    </a:cubicBezTo>
                    <a:cubicBezTo>
                      <a:pt x="385" y="396"/>
                      <a:pt x="384" y="396"/>
                      <a:pt x="384" y="396"/>
                    </a:cubicBezTo>
                    <a:cubicBezTo>
                      <a:pt x="382" y="396"/>
                      <a:pt x="380" y="394"/>
                      <a:pt x="379" y="392"/>
                    </a:cubicBezTo>
                    <a:cubicBezTo>
                      <a:pt x="379" y="393"/>
                      <a:pt x="379" y="393"/>
                      <a:pt x="379" y="393"/>
                    </a:cubicBezTo>
                    <a:cubicBezTo>
                      <a:pt x="378" y="392"/>
                      <a:pt x="378" y="392"/>
                      <a:pt x="378" y="392"/>
                    </a:cubicBezTo>
                    <a:cubicBezTo>
                      <a:pt x="378" y="392"/>
                      <a:pt x="378" y="392"/>
                      <a:pt x="378" y="392"/>
                    </a:cubicBezTo>
                    <a:cubicBezTo>
                      <a:pt x="378" y="391"/>
                      <a:pt x="377" y="391"/>
                      <a:pt x="377" y="391"/>
                    </a:cubicBezTo>
                    <a:cubicBezTo>
                      <a:pt x="373" y="394"/>
                      <a:pt x="381" y="393"/>
                      <a:pt x="376" y="397"/>
                    </a:cubicBezTo>
                    <a:cubicBezTo>
                      <a:pt x="372" y="393"/>
                      <a:pt x="369" y="388"/>
                      <a:pt x="370" y="384"/>
                    </a:cubicBezTo>
                    <a:cubicBezTo>
                      <a:pt x="370" y="384"/>
                      <a:pt x="371" y="384"/>
                      <a:pt x="372" y="384"/>
                    </a:cubicBezTo>
                    <a:moveTo>
                      <a:pt x="378" y="380"/>
                    </a:moveTo>
                    <a:cubicBezTo>
                      <a:pt x="376" y="378"/>
                      <a:pt x="374" y="376"/>
                      <a:pt x="374" y="375"/>
                    </a:cubicBezTo>
                    <a:cubicBezTo>
                      <a:pt x="374" y="374"/>
                      <a:pt x="375" y="374"/>
                      <a:pt x="375" y="374"/>
                    </a:cubicBezTo>
                    <a:cubicBezTo>
                      <a:pt x="380" y="374"/>
                      <a:pt x="385" y="379"/>
                      <a:pt x="390" y="380"/>
                    </a:cubicBezTo>
                    <a:cubicBezTo>
                      <a:pt x="390" y="379"/>
                      <a:pt x="390" y="379"/>
                      <a:pt x="390" y="379"/>
                    </a:cubicBezTo>
                    <a:cubicBezTo>
                      <a:pt x="391" y="380"/>
                      <a:pt x="392" y="381"/>
                      <a:pt x="393" y="382"/>
                    </a:cubicBezTo>
                    <a:cubicBezTo>
                      <a:pt x="393" y="382"/>
                      <a:pt x="392" y="382"/>
                      <a:pt x="392" y="382"/>
                    </a:cubicBezTo>
                    <a:cubicBezTo>
                      <a:pt x="392" y="382"/>
                      <a:pt x="391" y="382"/>
                      <a:pt x="391" y="382"/>
                    </a:cubicBezTo>
                    <a:cubicBezTo>
                      <a:pt x="391" y="382"/>
                      <a:pt x="391" y="382"/>
                      <a:pt x="391" y="382"/>
                    </a:cubicBezTo>
                    <a:cubicBezTo>
                      <a:pt x="391" y="382"/>
                      <a:pt x="390" y="382"/>
                      <a:pt x="390" y="383"/>
                    </a:cubicBezTo>
                    <a:cubicBezTo>
                      <a:pt x="392" y="386"/>
                      <a:pt x="397" y="384"/>
                      <a:pt x="396" y="389"/>
                    </a:cubicBezTo>
                    <a:cubicBezTo>
                      <a:pt x="389" y="383"/>
                      <a:pt x="383" y="381"/>
                      <a:pt x="377" y="378"/>
                    </a:cubicBezTo>
                    <a:cubicBezTo>
                      <a:pt x="377" y="379"/>
                      <a:pt x="377" y="379"/>
                      <a:pt x="378" y="380"/>
                    </a:cubicBezTo>
                    <a:moveTo>
                      <a:pt x="352" y="379"/>
                    </a:moveTo>
                    <a:cubicBezTo>
                      <a:pt x="350" y="378"/>
                      <a:pt x="347" y="377"/>
                      <a:pt x="345" y="376"/>
                    </a:cubicBezTo>
                    <a:cubicBezTo>
                      <a:pt x="346" y="375"/>
                      <a:pt x="347" y="375"/>
                      <a:pt x="348" y="374"/>
                    </a:cubicBezTo>
                    <a:cubicBezTo>
                      <a:pt x="349" y="375"/>
                      <a:pt x="350" y="376"/>
                      <a:pt x="352" y="377"/>
                    </a:cubicBezTo>
                    <a:cubicBezTo>
                      <a:pt x="352" y="378"/>
                      <a:pt x="352" y="378"/>
                      <a:pt x="352" y="379"/>
                    </a:cubicBezTo>
                    <a:moveTo>
                      <a:pt x="365" y="376"/>
                    </a:moveTo>
                    <a:cubicBezTo>
                      <a:pt x="365" y="376"/>
                      <a:pt x="364" y="375"/>
                      <a:pt x="363" y="373"/>
                    </a:cubicBezTo>
                    <a:cubicBezTo>
                      <a:pt x="367" y="373"/>
                      <a:pt x="367" y="376"/>
                      <a:pt x="365" y="376"/>
                    </a:cubicBezTo>
                    <a:moveTo>
                      <a:pt x="354" y="376"/>
                    </a:moveTo>
                    <a:cubicBezTo>
                      <a:pt x="354" y="376"/>
                      <a:pt x="354" y="376"/>
                      <a:pt x="354" y="376"/>
                    </a:cubicBezTo>
                    <a:cubicBezTo>
                      <a:pt x="353" y="375"/>
                      <a:pt x="353" y="374"/>
                      <a:pt x="352" y="373"/>
                    </a:cubicBezTo>
                    <a:cubicBezTo>
                      <a:pt x="352" y="372"/>
                      <a:pt x="353" y="372"/>
                      <a:pt x="353" y="372"/>
                    </a:cubicBezTo>
                    <a:cubicBezTo>
                      <a:pt x="354" y="372"/>
                      <a:pt x="357" y="376"/>
                      <a:pt x="354" y="376"/>
                    </a:cubicBezTo>
                    <a:moveTo>
                      <a:pt x="351" y="371"/>
                    </a:moveTo>
                    <a:cubicBezTo>
                      <a:pt x="350" y="371"/>
                      <a:pt x="350" y="370"/>
                      <a:pt x="348" y="369"/>
                    </a:cubicBezTo>
                    <a:cubicBezTo>
                      <a:pt x="346" y="369"/>
                      <a:pt x="347" y="368"/>
                      <a:pt x="346" y="367"/>
                    </a:cubicBezTo>
                    <a:cubicBezTo>
                      <a:pt x="346" y="367"/>
                      <a:pt x="346" y="367"/>
                      <a:pt x="347" y="367"/>
                    </a:cubicBezTo>
                    <a:cubicBezTo>
                      <a:pt x="348" y="367"/>
                      <a:pt x="349" y="368"/>
                      <a:pt x="350" y="369"/>
                    </a:cubicBezTo>
                    <a:cubicBezTo>
                      <a:pt x="350" y="370"/>
                      <a:pt x="351" y="371"/>
                      <a:pt x="351" y="371"/>
                    </a:cubicBezTo>
                    <a:moveTo>
                      <a:pt x="432" y="368"/>
                    </a:moveTo>
                    <a:cubicBezTo>
                      <a:pt x="431" y="367"/>
                      <a:pt x="431" y="366"/>
                      <a:pt x="430" y="366"/>
                    </a:cubicBezTo>
                    <a:cubicBezTo>
                      <a:pt x="431" y="365"/>
                      <a:pt x="431" y="365"/>
                      <a:pt x="430" y="364"/>
                    </a:cubicBezTo>
                    <a:cubicBezTo>
                      <a:pt x="430" y="364"/>
                      <a:pt x="431" y="363"/>
                      <a:pt x="431" y="363"/>
                    </a:cubicBezTo>
                    <a:cubicBezTo>
                      <a:pt x="433" y="363"/>
                      <a:pt x="435" y="367"/>
                      <a:pt x="432" y="368"/>
                    </a:cubicBezTo>
                    <a:moveTo>
                      <a:pt x="355" y="363"/>
                    </a:moveTo>
                    <a:cubicBezTo>
                      <a:pt x="354" y="363"/>
                      <a:pt x="353" y="362"/>
                      <a:pt x="352" y="361"/>
                    </a:cubicBezTo>
                    <a:cubicBezTo>
                      <a:pt x="352" y="361"/>
                      <a:pt x="352" y="361"/>
                      <a:pt x="353" y="361"/>
                    </a:cubicBezTo>
                    <a:cubicBezTo>
                      <a:pt x="354" y="361"/>
                      <a:pt x="354" y="361"/>
                      <a:pt x="355" y="362"/>
                    </a:cubicBezTo>
                    <a:cubicBezTo>
                      <a:pt x="355" y="362"/>
                      <a:pt x="355" y="363"/>
                      <a:pt x="355" y="363"/>
                    </a:cubicBezTo>
                    <a:moveTo>
                      <a:pt x="340" y="359"/>
                    </a:moveTo>
                    <a:cubicBezTo>
                      <a:pt x="337" y="358"/>
                      <a:pt x="334" y="356"/>
                      <a:pt x="332" y="352"/>
                    </a:cubicBezTo>
                    <a:cubicBezTo>
                      <a:pt x="332" y="352"/>
                      <a:pt x="332" y="352"/>
                      <a:pt x="333" y="352"/>
                    </a:cubicBezTo>
                    <a:cubicBezTo>
                      <a:pt x="335" y="352"/>
                      <a:pt x="340" y="357"/>
                      <a:pt x="340" y="359"/>
                    </a:cubicBezTo>
                    <a:moveTo>
                      <a:pt x="343" y="356"/>
                    </a:moveTo>
                    <a:cubicBezTo>
                      <a:pt x="341" y="356"/>
                      <a:pt x="341" y="355"/>
                      <a:pt x="339" y="353"/>
                    </a:cubicBezTo>
                    <a:cubicBezTo>
                      <a:pt x="340" y="352"/>
                      <a:pt x="341" y="352"/>
                      <a:pt x="341" y="352"/>
                    </a:cubicBezTo>
                    <a:cubicBezTo>
                      <a:pt x="343" y="352"/>
                      <a:pt x="343" y="354"/>
                      <a:pt x="345" y="356"/>
                    </a:cubicBezTo>
                    <a:cubicBezTo>
                      <a:pt x="344" y="356"/>
                      <a:pt x="344" y="356"/>
                      <a:pt x="343" y="356"/>
                    </a:cubicBezTo>
                    <a:moveTo>
                      <a:pt x="326" y="360"/>
                    </a:moveTo>
                    <a:cubicBezTo>
                      <a:pt x="322" y="357"/>
                      <a:pt x="318" y="353"/>
                      <a:pt x="314" y="349"/>
                    </a:cubicBezTo>
                    <a:cubicBezTo>
                      <a:pt x="318" y="352"/>
                      <a:pt x="322" y="355"/>
                      <a:pt x="326" y="357"/>
                    </a:cubicBezTo>
                    <a:cubicBezTo>
                      <a:pt x="326" y="356"/>
                      <a:pt x="326" y="355"/>
                      <a:pt x="326" y="354"/>
                    </a:cubicBezTo>
                    <a:cubicBezTo>
                      <a:pt x="327" y="355"/>
                      <a:pt x="328" y="355"/>
                      <a:pt x="328" y="356"/>
                    </a:cubicBezTo>
                    <a:cubicBezTo>
                      <a:pt x="329" y="356"/>
                      <a:pt x="329" y="356"/>
                      <a:pt x="329" y="356"/>
                    </a:cubicBezTo>
                    <a:cubicBezTo>
                      <a:pt x="329" y="356"/>
                      <a:pt x="330" y="356"/>
                      <a:pt x="330" y="356"/>
                    </a:cubicBezTo>
                    <a:cubicBezTo>
                      <a:pt x="329" y="355"/>
                      <a:pt x="327" y="353"/>
                      <a:pt x="326" y="352"/>
                    </a:cubicBezTo>
                    <a:cubicBezTo>
                      <a:pt x="326" y="351"/>
                      <a:pt x="326" y="351"/>
                      <a:pt x="325" y="350"/>
                    </a:cubicBezTo>
                    <a:cubicBezTo>
                      <a:pt x="330" y="353"/>
                      <a:pt x="332" y="355"/>
                      <a:pt x="333" y="358"/>
                    </a:cubicBezTo>
                    <a:cubicBezTo>
                      <a:pt x="332" y="358"/>
                      <a:pt x="332" y="357"/>
                      <a:pt x="332" y="357"/>
                    </a:cubicBezTo>
                    <a:cubicBezTo>
                      <a:pt x="332" y="357"/>
                      <a:pt x="331" y="357"/>
                      <a:pt x="331" y="357"/>
                    </a:cubicBezTo>
                    <a:cubicBezTo>
                      <a:pt x="332" y="358"/>
                      <a:pt x="333" y="358"/>
                      <a:pt x="333" y="359"/>
                    </a:cubicBezTo>
                    <a:cubicBezTo>
                      <a:pt x="334" y="360"/>
                      <a:pt x="334" y="362"/>
                      <a:pt x="334" y="364"/>
                    </a:cubicBezTo>
                    <a:cubicBezTo>
                      <a:pt x="331" y="363"/>
                      <a:pt x="328" y="360"/>
                      <a:pt x="325" y="360"/>
                    </a:cubicBezTo>
                    <a:cubicBezTo>
                      <a:pt x="326" y="360"/>
                      <a:pt x="326" y="360"/>
                      <a:pt x="326" y="360"/>
                    </a:cubicBezTo>
                    <a:moveTo>
                      <a:pt x="320" y="345"/>
                    </a:moveTo>
                    <a:cubicBezTo>
                      <a:pt x="320" y="345"/>
                      <a:pt x="319" y="344"/>
                      <a:pt x="318" y="342"/>
                    </a:cubicBezTo>
                    <a:cubicBezTo>
                      <a:pt x="318" y="342"/>
                      <a:pt x="318" y="342"/>
                      <a:pt x="318" y="342"/>
                    </a:cubicBezTo>
                    <a:cubicBezTo>
                      <a:pt x="320" y="342"/>
                      <a:pt x="320" y="343"/>
                      <a:pt x="321" y="344"/>
                    </a:cubicBezTo>
                    <a:cubicBezTo>
                      <a:pt x="321" y="344"/>
                      <a:pt x="321" y="345"/>
                      <a:pt x="320" y="345"/>
                    </a:cubicBezTo>
                    <a:moveTo>
                      <a:pt x="331" y="352"/>
                    </a:moveTo>
                    <a:cubicBezTo>
                      <a:pt x="328" y="348"/>
                      <a:pt x="325" y="344"/>
                      <a:pt x="322" y="342"/>
                    </a:cubicBezTo>
                    <a:cubicBezTo>
                      <a:pt x="322" y="342"/>
                      <a:pt x="323" y="342"/>
                      <a:pt x="323" y="342"/>
                    </a:cubicBezTo>
                    <a:cubicBezTo>
                      <a:pt x="326" y="342"/>
                      <a:pt x="334" y="350"/>
                      <a:pt x="331" y="352"/>
                    </a:cubicBezTo>
                    <a:moveTo>
                      <a:pt x="318" y="335"/>
                    </a:moveTo>
                    <a:cubicBezTo>
                      <a:pt x="318" y="334"/>
                      <a:pt x="318" y="334"/>
                      <a:pt x="318" y="333"/>
                    </a:cubicBezTo>
                    <a:cubicBezTo>
                      <a:pt x="320" y="333"/>
                      <a:pt x="322" y="331"/>
                      <a:pt x="324" y="331"/>
                    </a:cubicBezTo>
                    <a:cubicBezTo>
                      <a:pt x="327" y="335"/>
                      <a:pt x="330" y="334"/>
                      <a:pt x="333" y="337"/>
                    </a:cubicBezTo>
                    <a:cubicBezTo>
                      <a:pt x="332" y="336"/>
                      <a:pt x="330" y="336"/>
                      <a:pt x="329" y="336"/>
                    </a:cubicBezTo>
                    <a:cubicBezTo>
                      <a:pt x="327" y="336"/>
                      <a:pt x="325" y="337"/>
                      <a:pt x="323" y="337"/>
                    </a:cubicBezTo>
                    <a:cubicBezTo>
                      <a:pt x="322" y="336"/>
                      <a:pt x="321" y="334"/>
                      <a:pt x="320" y="334"/>
                    </a:cubicBezTo>
                    <a:cubicBezTo>
                      <a:pt x="320" y="334"/>
                      <a:pt x="319" y="334"/>
                      <a:pt x="319" y="334"/>
                    </a:cubicBezTo>
                    <a:cubicBezTo>
                      <a:pt x="320" y="334"/>
                      <a:pt x="321" y="336"/>
                      <a:pt x="322" y="337"/>
                    </a:cubicBezTo>
                    <a:cubicBezTo>
                      <a:pt x="321" y="337"/>
                      <a:pt x="321" y="337"/>
                      <a:pt x="321" y="337"/>
                    </a:cubicBezTo>
                    <a:cubicBezTo>
                      <a:pt x="322" y="338"/>
                      <a:pt x="323" y="339"/>
                      <a:pt x="321" y="341"/>
                    </a:cubicBezTo>
                    <a:cubicBezTo>
                      <a:pt x="321" y="339"/>
                      <a:pt x="316" y="338"/>
                      <a:pt x="318" y="335"/>
                    </a:cubicBezTo>
                    <a:moveTo>
                      <a:pt x="325" y="329"/>
                    </a:moveTo>
                    <a:cubicBezTo>
                      <a:pt x="322" y="328"/>
                      <a:pt x="324" y="326"/>
                      <a:pt x="325" y="326"/>
                    </a:cubicBezTo>
                    <a:cubicBezTo>
                      <a:pt x="326" y="326"/>
                      <a:pt x="327" y="326"/>
                      <a:pt x="328" y="329"/>
                    </a:cubicBezTo>
                    <a:cubicBezTo>
                      <a:pt x="328" y="329"/>
                      <a:pt x="328" y="329"/>
                      <a:pt x="328" y="329"/>
                    </a:cubicBezTo>
                    <a:cubicBezTo>
                      <a:pt x="327" y="329"/>
                      <a:pt x="327" y="329"/>
                      <a:pt x="326" y="328"/>
                    </a:cubicBezTo>
                    <a:cubicBezTo>
                      <a:pt x="325" y="328"/>
                      <a:pt x="325" y="328"/>
                      <a:pt x="325" y="328"/>
                    </a:cubicBezTo>
                    <a:cubicBezTo>
                      <a:pt x="325" y="328"/>
                      <a:pt x="325" y="328"/>
                      <a:pt x="325" y="329"/>
                    </a:cubicBezTo>
                    <a:moveTo>
                      <a:pt x="378" y="334"/>
                    </a:moveTo>
                    <a:cubicBezTo>
                      <a:pt x="373" y="334"/>
                      <a:pt x="368" y="329"/>
                      <a:pt x="370" y="324"/>
                    </a:cubicBezTo>
                    <a:cubicBezTo>
                      <a:pt x="372" y="326"/>
                      <a:pt x="374" y="329"/>
                      <a:pt x="376" y="329"/>
                    </a:cubicBezTo>
                    <a:cubicBezTo>
                      <a:pt x="377" y="329"/>
                      <a:pt x="378" y="329"/>
                      <a:pt x="379" y="327"/>
                    </a:cubicBezTo>
                    <a:cubicBezTo>
                      <a:pt x="381" y="330"/>
                      <a:pt x="380" y="329"/>
                      <a:pt x="383" y="331"/>
                    </a:cubicBezTo>
                    <a:cubicBezTo>
                      <a:pt x="382" y="333"/>
                      <a:pt x="380" y="334"/>
                      <a:pt x="378" y="334"/>
                    </a:cubicBezTo>
                    <a:moveTo>
                      <a:pt x="306" y="323"/>
                    </a:moveTo>
                    <a:cubicBezTo>
                      <a:pt x="305" y="323"/>
                      <a:pt x="305" y="322"/>
                      <a:pt x="305" y="321"/>
                    </a:cubicBezTo>
                    <a:cubicBezTo>
                      <a:pt x="305" y="321"/>
                      <a:pt x="305" y="321"/>
                      <a:pt x="305" y="321"/>
                    </a:cubicBezTo>
                    <a:cubicBezTo>
                      <a:pt x="307" y="321"/>
                      <a:pt x="306" y="322"/>
                      <a:pt x="307" y="323"/>
                    </a:cubicBezTo>
                    <a:cubicBezTo>
                      <a:pt x="307" y="323"/>
                      <a:pt x="306" y="323"/>
                      <a:pt x="306" y="323"/>
                    </a:cubicBezTo>
                    <a:moveTo>
                      <a:pt x="378" y="327"/>
                    </a:moveTo>
                    <a:cubicBezTo>
                      <a:pt x="379" y="326"/>
                      <a:pt x="372" y="319"/>
                      <a:pt x="373" y="319"/>
                    </a:cubicBezTo>
                    <a:cubicBezTo>
                      <a:pt x="373" y="319"/>
                      <a:pt x="373" y="319"/>
                      <a:pt x="374" y="320"/>
                    </a:cubicBezTo>
                    <a:cubicBezTo>
                      <a:pt x="374" y="320"/>
                      <a:pt x="380" y="324"/>
                      <a:pt x="378" y="327"/>
                    </a:cubicBezTo>
                    <a:moveTo>
                      <a:pt x="393" y="320"/>
                    </a:moveTo>
                    <a:cubicBezTo>
                      <a:pt x="392" y="320"/>
                      <a:pt x="391" y="320"/>
                      <a:pt x="391" y="319"/>
                    </a:cubicBezTo>
                    <a:cubicBezTo>
                      <a:pt x="391" y="318"/>
                      <a:pt x="392" y="318"/>
                      <a:pt x="393" y="318"/>
                    </a:cubicBezTo>
                    <a:cubicBezTo>
                      <a:pt x="393" y="318"/>
                      <a:pt x="394" y="318"/>
                      <a:pt x="394" y="320"/>
                    </a:cubicBezTo>
                    <a:cubicBezTo>
                      <a:pt x="394" y="320"/>
                      <a:pt x="394" y="320"/>
                      <a:pt x="393" y="320"/>
                    </a:cubicBezTo>
                    <a:moveTo>
                      <a:pt x="399" y="341"/>
                    </a:moveTo>
                    <a:cubicBezTo>
                      <a:pt x="388" y="331"/>
                      <a:pt x="379" y="327"/>
                      <a:pt x="375" y="316"/>
                    </a:cubicBezTo>
                    <a:cubicBezTo>
                      <a:pt x="382" y="320"/>
                      <a:pt x="392" y="332"/>
                      <a:pt x="399" y="341"/>
                    </a:cubicBezTo>
                    <a:moveTo>
                      <a:pt x="303" y="321"/>
                    </a:moveTo>
                    <a:cubicBezTo>
                      <a:pt x="302" y="317"/>
                      <a:pt x="299" y="315"/>
                      <a:pt x="297" y="312"/>
                    </a:cubicBezTo>
                    <a:cubicBezTo>
                      <a:pt x="301" y="314"/>
                      <a:pt x="306" y="318"/>
                      <a:pt x="303" y="321"/>
                    </a:cubicBezTo>
                    <a:moveTo>
                      <a:pt x="322" y="324"/>
                    </a:moveTo>
                    <a:cubicBezTo>
                      <a:pt x="317" y="324"/>
                      <a:pt x="315" y="318"/>
                      <a:pt x="311" y="315"/>
                    </a:cubicBezTo>
                    <a:cubicBezTo>
                      <a:pt x="312" y="314"/>
                      <a:pt x="311" y="313"/>
                      <a:pt x="311" y="312"/>
                    </a:cubicBezTo>
                    <a:cubicBezTo>
                      <a:pt x="314" y="314"/>
                      <a:pt x="324" y="318"/>
                      <a:pt x="320" y="322"/>
                    </a:cubicBezTo>
                    <a:cubicBezTo>
                      <a:pt x="321" y="323"/>
                      <a:pt x="321" y="324"/>
                      <a:pt x="322" y="324"/>
                    </a:cubicBezTo>
                    <a:cubicBezTo>
                      <a:pt x="322" y="324"/>
                      <a:pt x="322" y="324"/>
                      <a:pt x="322" y="324"/>
                    </a:cubicBezTo>
                    <a:moveTo>
                      <a:pt x="320" y="317"/>
                    </a:moveTo>
                    <a:cubicBezTo>
                      <a:pt x="320" y="314"/>
                      <a:pt x="319" y="312"/>
                      <a:pt x="316" y="309"/>
                    </a:cubicBezTo>
                    <a:cubicBezTo>
                      <a:pt x="316" y="309"/>
                      <a:pt x="316" y="309"/>
                      <a:pt x="316" y="309"/>
                    </a:cubicBezTo>
                    <a:cubicBezTo>
                      <a:pt x="319" y="309"/>
                      <a:pt x="325" y="314"/>
                      <a:pt x="326" y="318"/>
                    </a:cubicBezTo>
                    <a:cubicBezTo>
                      <a:pt x="325" y="318"/>
                      <a:pt x="325" y="318"/>
                      <a:pt x="325" y="318"/>
                    </a:cubicBezTo>
                    <a:cubicBezTo>
                      <a:pt x="324" y="318"/>
                      <a:pt x="324" y="317"/>
                      <a:pt x="323" y="317"/>
                    </a:cubicBezTo>
                    <a:cubicBezTo>
                      <a:pt x="323" y="317"/>
                      <a:pt x="322" y="316"/>
                      <a:pt x="322" y="316"/>
                    </a:cubicBezTo>
                    <a:cubicBezTo>
                      <a:pt x="321" y="316"/>
                      <a:pt x="321" y="316"/>
                      <a:pt x="320" y="317"/>
                    </a:cubicBezTo>
                    <a:moveTo>
                      <a:pt x="290" y="304"/>
                    </a:moveTo>
                    <a:cubicBezTo>
                      <a:pt x="289" y="304"/>
                      <a:pt x="289" y="304"/>
                      <a:pt x="289" y="302"/>
                    </a:cubicBezTo>
                    <a:cubicBezTo>
                      <a:pt x="289" y="302"/>
                      <a:pt x="289" y="302"/>
                      <a:pt x="289" y="302"/>
                    </a:cubicBezTo>
                    <a:cubicBezTo>
                      <a:pt x="291" y="302"/>
                      <a:pt x="291" y="303"/>
                      <a:pt x="291" y="303"/>
                    </a:cubicBezTo>
                    <a:cubicBezTo>
                      <a:pt x="291" y="304"/>
                      <a:pt x="290" y="304"/>
                      <a:pt x="290" y="304"/>
                    </a:cubicBezTo>
                    <a:moveTo>
                      <a:pt x="360" y="312"/>
                    </a:moveTo>
                    <a:cubicBezTo>
                      <a:pt x="356" y="312"/>
                      <a:pt x="350" y="306"/>
                      <a:pt x="349" y="302"/>
                    </a:cubicBezTo>
                    <a:cubicBezTo>
                      <a:pt x="349" y="301"/>
                      <a:pt x="349" y="301"/>
                      <a:pt x="350" y="301"/>
                    </a:cubicBezTo>
                    <a:cubicBezTo>
                      <a:pt x="350" y="301"/>
                      <a:pt x="351" y="302"/>
                      <a:pt x="352" y="302"/>
                    </a:cubicBezTo>
                    <a:cubicBezTo>
                      <a:pt x="352" y="303"/>
                      <a:pt x="353" y="303"/>
                      <a:pt x="354" y="303"/>
                    </a:cubicBezTo>
                    <a:cubicBezTo>
                      <a:pt x="354" y="303"/>
                      <a:pt x="355" y="303"/>
                      <a:pt x="355" y="302"/>
                    </a:cubicBezTo>
                    <a:cubicBezTo>
                      <a:pt x="355" y="305"/>
                      <a:pt x="357" y="308"/>
                      <a:pt x="361" y="311"/>
                    </a:cubicBezTo>
                    <a:cubicBezTo>
                      <a:pt x="361" y="312"/>
                      <a:pt x="361" y="312"/>
                      <a:pt x="360" y="312"/>
                    </a:cubicBezTo>
                    <a:moveTo>
                      <a:pt x="384" y="308"/>
                    </a:moveTo>
                    <a:cubicBezTo>
                      <a:pt x="380" y="307"/>
                      <a:pt x="373" y="301"/>
                      <a:pt x="376" y="297"/>
                    </a:cubicBezTo>
                    <a:cubicBezTo>
                      <a:pt x="378" y="303"/>
                      <a:pt x="382" y="305"/>
                      <a:pt x="384" y="308"/>
                    </a:cubicBezTo>
                    <a:moveTo>
                      <a:pt x="374" y="298"/>
                    </a:moveTo>
                    <a:cubicBezTo>
                      <a:pt x="372" y="298"/>
                      <a:pt x="372" y="296"/>
                      <a:pt x="372" y="295"/>
                    </a:cubicBezTo>
                    <a:cubicBezTo>
                      <a:pt x="372" y="295"/>
                      <a:pt x="372" y="294"/>
                      <a:pt x="373" y="294"/>
                    </a:cubicBezTo>
                    <a:cubicBezTo>
                      <a:pt x="374" y="294"/>
                      <a:pt x="374" y="296"/>
                      <a:pt x="374" y="297"/>
                    </a:cubicBezTo>
                    <a:cubicBezTo>
                      <a:pt x="374" y="298"/>
                      <a:pt x="374" y="298"/>
                      <a:pt x="374" y="298"/>
                    </a:cubicBezTo>
                    <a:moveTo>
                      <a:pt x="367" y="309"/>
                    </a:moveTo>
                    <a:cubicBezTo>
                      <a:pt x="364" y="306"/>
                      <a:pt x="351" y="300"/>
                      <a:pt x="356" y="296"/>
                    </a:cubicBezTo>
                    <a:cubicBezTo>
                      <a:pt x="355" y="295"/>
                      <a:pt x="354" y="294"/>
                      <a:pt x="353" y="293"/>
                    </a:cubicBezTo>
                    <a:cubicBezTo>
                      <a:pt x="353" y="293"/>
                      <a:pt x="354" y="293"/>
                      <a:pt x="354" y="293"/>
                    </a:cubicBezTo>
                    <a:cubicBezTo>
                      <a:pt x="360" y="293"/>
                      <a:pt x="362" y="300"/>
                      <a:pt x="367" y="305"/>
                    </a:cubicBezTo>
                    <a:cubicBezTo>
                      <a:pt x="365" y="306"/>
                      <a:pt x="366" y="307"/>
                      <a:pt x="367" y="309"/>
                    </a:cubicBezTo>
                    <a:moveTo>
                      <a:pt x="301" y="297"/>
                    </a:moveTo>
                    <a:cubicBezTo>
                      <a:pt x="300" y="294"/>
                      <a:pt x="300" y="295"/>
                      <a:pt x="298" y="293"/>
                    </a:cubicBezTo>
                    <a:cubicBezTo>
                      <a:pt x="299" y="292"/>
                      <a:pt x="300" y="291"/>
                      <a:pt x="302" y="291"/>
                    </a:cubicBezTo>
                    <a:cubicBezTo>
                      <a:pt x="306" y="291"/>
                      <a:pt x="310" y="296"/>
                      <a:pt x="308" y="299"/>
                    </a:cubicBezTo>
                    <a:cubicBezTo>
                      <a:pt x="307" y="298"/>
                      <a:pt x="305" y="295"/>
                      <a:pt x="303" y="295"/>
                    </a:cubicBezTo>
                    <a:cubicBezTo>
                      <a:pt x="303" y="295"/>
                      <a:pt x="302" y="296"/>
                      <a:pt x="301" y="297"/>
                    </a:cubicBezTo>
                    <a:moveTo>
                      <a:pt x="291" y="300"/>
                    </a:moveTo>
                    <a:cubicBezTo>
                      <a:pt x="291" y="300"/>
                      <a:pt x="290" y="299"/>
                      <a:pt x="289" y="299"/>
                    </a:cubicBezTo>
                    <a:cubicBezTo>
                      <a:pt x="289" y="298"/>
                      <a:pt x="281" y="294"/>
                      <a:pt x="284" y="290"/>
                    </a:cubicBezTo>
                    <a:cubicBezTo>
                      <a:pt x="284" y="291"/>
                      <a:pt x="292" y="300"/>
                      <a:pt x="291" y="300"/>
                    </a:cubicBezTo>
                    <a:moveTo>
                      <a:pt x="346" y="289"/>
                    </a:moveTo>
                    <a:cubicBezTo>
                      <a:pt x="346" y="289"/>
                      <a:pt x="346" y="288"/>
                      <a:pt x="346" y="288"/>
                    </a:cubicBezTo>
                    <a:cubicBezTo>
                      <a:pt x="346" y="287"/>
                      <a:pt x="346" y="287"/>
                      <a:pt x="346" y="287"/>
                    </a:cubicBezTo>
                    <a:cubicBezTo>
                      <a:pt x="347" y="287"/>
                      <a:pt x="348" y="288"/>
                      <a:pt x="348" y="288"/>
                    </a:cubicBezTo>
                    <a:cubicBezTo>
                      <a:pt x="349" y="289"/>
                      <a:pt x="350" y="289"/>
                      <a:pt x="350" y="289"/>
                    </a:cubicBezTo>
                    <a:cubicBezTo>
                      <a:pt x="350" y="289"/>
                      <a:pt x="350" y="289"/>
                      <a:pt x="349" y="288"/>
                    </a:cubicBezTo>
                    <a:cubicBezTo>
                      <a:pt x="352" y="288"/>
                      <a:pt x="352" y="290"/>
                      <a:pt x="351" y="291"/>
                    </a:cubicBezTo>
                    <a:cubicBezTo>
                      <a:pt x="351" y="291"/>
                      <a:pt x="351" y="291"/>
                      <a:pt x="351" y="292"/>
                    </a:cubicBezTo>
                    <a:cubicBezTo>
                      <a:pt x="349" y="292"/>
                      <a:pt x="347" y="294"/>
                      <a:pt x="346" y="294"/>
                    </a:cubicBezTo>
                    <a:cubicBezTo>
                      <a:pt x="343" y="291"/>
                      <a:pt x="341" y="291"/>
                      <a:pt x="339" y="289"/>
                    </a:cubicBezTo>
                    <a:cubicBezTo>
                      <a:pt x="340" y="289"/>
                      <a:pt x="340" y="289"/>
                      <a:pt x="341" y="289"/>
                    </a:cubicBezTo>
                    <a:cubicBezTo>
                      <a:pt x="343" y="289"/>
                      <a:pt x="345" y="289"/>
                      <a:pt x="346" y="289"/>
                    </a:cubicBezTo>
                    <a:moveTo>
                      <a:pt x="304" y="306"/>
                    </a:moveTo>
                    <a:cubicBezTo>
                      <a:pt x="298" y="303"/>
                      <a:pt x="291" y="292"/>
                      <a:pt x="285" y="285"/>
                    </a:cubicBezTo>
                    <a:cubicBezTo>
                      <a:pt x="294" y="293"/>
                      <a:pt x="301" y="297"/>
                      <a:pt x="304" y="306"/>
                    </a:cubicBezTo>
                    <a:moveTo>
                      <a:pt x="390" y="283"/>
                    </a:moveTo>
                    <a:cubicBezTo>
                      <a:pt x="390" y="283"/>
                      <a:pt x="390" y="283"/>
                      <a:pt x="390" y="283"/>
                    </a:cubicBezTo>
                    <a:cubicBezTo>
                      <a:pt x="390" y="283"/>
                      <a:pt x="390" y="283"/>
                      <a:pt x="390" y="283"/>
                    </a:cubicBezTo>
                    <a:cubicBezTo>
                      <a:pt x="390" y="283"/>
                      <a:pt x="390" y="283"/>
                      <a:pt x="390" y="283"/>
                    </a:cubicBezTo>
                    <a:moveTo>
                      <a:pt x="361" y="276"/>
                    </a:moveTo>
                    <a:cubicBezTo>
                      <a:pt x="359" y="275"/>
                      <a:pt x="359" y="274"/>
                      <a:pt x="359" y="273"/>
                    </a:cubicBezTo>
                    <a:cubicBezTo>
                      <a:pt x="359" y="274"/>
                      <a:pt x="360" y="275"/>
                      <a:pt x="361" y="276"/>
                    </a:cubicBezTo>
                    <a:cubicBezTo>
                      <a:pt x="361" y="276"/>
                      <a:pt x="361" y="276"/>
                      <a:pt x="361" y="276"/>
                    </a:cubicBezTo>
                    <a:moveTo>
                      <a:pt x="332" y="277"/>
                    </a:moveTo>
                    <a:cubicBezTo>
                      <a:pt x="330" y="277"/>
                      <a:pt x="330" y="275"/>
                      <a:pt x="329" y="273"/>
                    </a:cubicBezTo>
                    <a:cubicBezTo>
                      <a:pt x="329" y="273"/>
                      <a:pt x="330" y="273"/>
                      <a:pt x="330" y="273"/>
                    </a:cubicBezTo>
                    <a:cubicBezTo>
                      <a:pt x="332" y="273"/>
                      <a:pt x="332" y="274"/>
                      <a:pt x="333" y="276"/>
                    </a:cubicBezTo>
                    <a:cubicBezTo>
                      <a:pt x="333" y="277"/>
                      <a:pt x="332" y="277"/>
                      <a:pt x="332" y="277"/>
                    </a:cubicBezTo>
                    <a:moveTo>
                      <a:pt x="358" y="281"/>
                    </a:moveTo>
                    <a:cubicBezTo>
                      <a:pt x="355" y="278"/>
                      <a:pt x="351" y="276"/>
                      <a:pt x="355" y="273"/>
                    </a:cubicBezTo>
                    <a:cubicBezTo>
                      <a:pt x="354" y="276"/>
                      <a:pt x="361" y="277"/>
                      <a:pt x="358" y="281"/>
                    </a:cubicBezTo>
                    <a:moveTo>
                      <a:pt x="361" y="274"/>
                    </a:moveTo>
                    <a:cubicBezTo>
                      <a:pt x="360" y="273"/>
                      <a:pt x="359" y="272"/>
                      <a:pt x="358" y="270"/>
                    </a:cubicBezTo>
                    <a:cubicBezTo>
                      <a:pt x="360" y="271"/>
                      <a:pt x="361" y="273"/>
                      <a:pt x="361" y="274"/>
                    </a:cubicBezTo>
                    <a:moveTo>
                      <a:pt x="358" y="271"/>
                    </a:moveTo>
                    <a:cubicBezTo>
                      <a:pt x="356" y="271"/>
                      <a:pt x="355" y="270"/>
                      <a:pt x="355" y="269"/>
                    </a:cubicBezTo>
                    <a:cubicBezTo>
                      <a:pt x="354" y="269"/>
                      <a:pt x="355" y="268"/>
                      <a:pt x="355" y="268"/>
                    </a:cubicBezTo>
                    <a:cubicBezTo>
                      <a:pt x="356" y="268"/>
                      <a:pt x="357" y="269"/>
                      <a:pt x="358" y="271"/>
                    </a:cubicBezTo>
                    <a:cubicBezTo>
                      <a:pt x="358" y="271"/>
                      <a:pt x="358" y="271"/>
                      <a:pt x="358" y="271"/>
                    </a:cubicBezTo>
                    <a:moveTo>
                      <a:pt x="259" y="267"/>
                    </a:moveTo>
                    <a:cubicBezTo>
                      <a:pt x="257" y="267"/>
                      <a:pt x="256" y="265"/>
                      <a:pt x="258" y="264"/>
                    </a:cubicBezTo>
                    <a:cubicBezTo>
                      <a:pt x="259" y="264"/>
                      <a:pt x="259" y="265"/>
                      <a:pt x="260" y="265"/>
                    </a:cubicBezTo>
                    <a:cubicBezTo>
                      <a:pt x="259" y="266"/>
                      <a:pt x="259" y="266"/>
                      <a:pt x="260" y="267"/>
                    </a:cubicBezTo>
                    <a:cubicBezTo>
                      <a:pt x="259" y="267"/>
                      <a:pt x="259" y="267"/>
                      <a:pt x="259" y="267"/>
                    </a:cubicBezTo>
                    <a:moveTo>
                      <a:pt x="352" y="272"/>
                    </a:moveTo>
                    <a:cubicBezTo>
                      <a:pt x="348" y="272"/>
                      <a:pt x="338" y="261"/>
                      <a:pt x="342" y="259"/>
                    </a:cubicBezTo>
                    <a:cubicBezTo>
                      <a:pt x="346" y="264"/>
                      <a:pt x="349" y="269"/>
                      <a:pt x="353" y="271"/>
                    </a:cubicBezTo>
                    <a:cubicBezTo>
                      <a:pt x="353" y="272"/>
                      <a:pt x="352" y="272"/>
                      <a:pt x="352" y="272"/>
                    </a:cubicBezTo>
                    <a:moveTo>
                      <a:pt x="340" y="259"/>
                    </a:moveTo>
                    <a:cubicBezTo>
                      <a:pt x="337" y="259"/>
                      <a:pt x="331" y="252"/>
                      <a:pt x="331" y="250"/>
                    </a:cubicBezTo>
                    <a:cubicBezTo>
                      <a:pt x="334" y="251"/>
                      <a:pt x="339" y="255"/>
                      <a:pt x="341" y="259"/>
                    </a:cubicBezTo>
                    <a:cubicBezTo>
                      <a:pt x="340" y="259"/>
                      <a:pt x="340" y="259"/>
                      <a:pt x="340" y="259"/>
                    </a:cubicBezTo>
                    <a:moveTo>
                      <a:pt x="322" y="251"/>
                    </a:moveTo>
                    <a:cubicBezTo>
                      <a:pt x="320" y="251"/>
                      <a:pt x="319" y="248"/>
                      <a:pt x="318" y="248"/>
                    </a:cubicBezTo>
                    <a:cubicBezTo>
                      <a:pt x="318" y="248"/>
                      <a:pt x="318" y="247"/>
                      <a:pt x="319" y="247"/>
                    </a:cubicBezTo>
                    <a:cubicBezTo>
                      <a:pt x="320" y="247"/>
                      <a:pt x="321" y="250"/>
                      <a:pt x="322" y="251"/>
                    </a:cubicBezTo>
                    <a:cubicBezTo>
                      <a:pt x="322" y="251"/>
                      <a:pt x="322" y="251"/>
                      <a:pt x="322" y="251"/>
                    </a:cubicBezTo>
                    <a:moveTo>
                      <a:pt x="320" y="247"/>
                    </a:moveTo>
                    <a:cubicBezTo>
                      <a:pt x="320" y="246"/>
                      <a:pt x="320" y="246"/>
                      <a:pt x="322" y="246"/>
                    </a:cubicBezTo>
                    <a:cubicBezTo>
                      <a:pt x="323" y="246"/>
                      <a:pt x="325" y="246"/>
                      <a:pt x="326" y="247"/>
                    </a:cubicBezTo>
                    <a:cubicBezTo>
                      <a:pt x="325" y="248"/>
                      <a:pt x="325" y="249"/>
                      <a:pt x="325" y="249"/>
                    </a:cubicBezTo>
                    <a:cubicBezTo>
                      <a:pt x="325" y="250"/>
                      <a:pt x="324" y="250"/>
                      <a:pt x="324" y="250"/>
                    </a:cubicBezTo>
                    <a:cubicBezTo>
                      <a:pt x="323" y="250"/>
                      <a:pt x="322" y="249"/>
                      <a:pt x="322" y="249"/>
                    </a:cubicBezTo>
                    <a:cubicBezTo>
                      <a:pt x="321" y="248"/>
                      <a:pt x="321" y="247"/>
                      <a:pt x="320" y="247"/>
                    </a:cubicBezTo>
                    <a:cubicBezTo>
                      <a:pt x="320" y="247"/>
                      <a:pt x="320" y="247"/>
                      <a:pt x="320" y="247"/>
                    </a:cubicBezTo>
                    <a:moveTo>
                      <a:pt x="316" y="249"/>
                    </a:moveTo>
                    <a:cubicBezTo>
                      <a:pt x="314" y="249"/>
                      <a:pt x="313" y="248"/>
                      <a:pt x="313" y="247"/>
                    </a:cubicBezTo>
                    <a:cubicBezTo>
                      <a:pt x="313" y="246"/>
                      <a:pt x="313" y="246"/>
                      <a:pt x="313" y="246"/>
                    </a:cubicBezTo>
                    <a:cubicBezTo>
                      <a:pt x="314" y="246"/>
                      <a:pt x="315" y="246"/>
                      <a:pt x="316" y="248"/>
                    </a:cubicBezTo>
                    <a:cubicBezTo>
                      <a:pt x="316" y="249"/>
                      <a:pt x="316" y="249"/>
                      <a:pt x="316" y="249"/>
                    </a:cubicBezTo>
                    <a:moveTo>
                      <a:pt x="286" y="246"/>
                    </a:moveTo>
                    <a:cubicBezTo>
                      <a:pt x="286" y="246"/>
                      <a:pt x="285" y="245"/>
                      <a:pt x="284" y="245"/>
                    </a:cubicBezTo>
                    <a:cubicBezTo>
                      <a:pt x="284" y="244"/>
                      <a:pt x="285" y="244"/>
                      <a:pt x="285" y="244"/>
                    </a:cubicBezTo>
                    <a:cubicBezTo>
                      <a:pt x="286" y="244"/>
                      <a:pt x="287" y="245"/>
                      <a:pt x="288" y="245"/>
                    </a:cubicBezTo>
                    <a:cubicBezTo>
                      <a:pt x="287" y="246"/>
                      <a:pt x="287" y="246"/>
                      <a:pt x="286" y="246"/>
                    </a:cubicBezTo>
                    <a:moveTo>
                      <a:pt x="250" y="256"/>
                    </a:moveTo>
                    <a:cubicBezTo>
                      <a:pt x="247" y="255"/>
                      <a:pt x="246" y="254"/>
                      <a:pt x="245" y="253"/>
                    </a:cubicBezTo>
                    <a:cubicBezTo>
                      <a:pt x="245" y="250"/>
                      <a:pt x="242" y="248"/>
                      <a:pt x="240" y="247"/>
                    </a:cubicBezTo>
                    <a:cubicBezTo>
                      <a:pt x="239" y="246"/>
                      <a:pt x="238" y="244"/>
                      <a:pt x="237" y="243"/>
                    </a:cubicBezTo>
                    <a:cubicBezTo>
                      <a:pt x="242" y="244"/>
                      <a:pt x="245" y="252"/>
                      <a:pt x="250" y="256"/>
                    </a:cubicBezTo>
                    <a:moveTo>
                      <a:pt x="303" y="245"/>
                    </a:moveTo>
                    <a:cubicBezTo>
                      <a:pt x="306" y="243"/>
                      <a:pt x="299" y="243"/>
                      <a:pt x="303" y="240"/>
                    </a:cubicBezTo>
                    <a:cubicBezTo>
                      <a:pt x="307" y="243"/>
                      <a:pt x="309" y="247"/>
                      <a:pt x="308" y="250"/>
                    </a:cubicBezTo>
                    <a:cubicBezTo>
                      <a:pt x="308" y="251"/>
                      <a:pt x="300" y="252"/>
                      <a:pt x="306" y="254"/>
                    </a:cubicBezTo>
                    <a:cubicBezTo>
                      <a:pt x="300" y="253"/>
                      <a:pt x="298" y="245"/>
                      <a:pt x="296" y="242"/>
                    </a:cubicBezTo>
                    <a:cubicBezTo>
                      <a:pt x="296" y="241"/>
                      <a:pt x="297" y="241"/>
                      <a:pt x="297" y="241"/>
                    </a:cubicBezTo>
                    <a:cubicBezTo>
                      <a:pt x="299" y="241"/>
                      <a:pt x="301" y="244"/>
                      <a:pt x="303" y="245"/>
                    </a:cubicBezTo>
                    <a:moveTo>
                      <a:pt x="323" y="241"/>
                    </a:moveTo>
                    <a:cubicBezTo>
                      <a:pt x="322" y="241"/>
                      <a:pt x="320" y="240"/>
                      <a:pt x="319" y="239"/>
                    </a:cubicBezTo>
                    <a:cubicBezTo>
                      <a:pt x="318" y="237"/>
                      <a:pt x="318" y="236"/>
                      <a:pt x="318" y="236"/>
                    </a:cubicBezTo>
                    <a:cubicBezTo>
                      <a:pt x="318" y="236"/>
                      <a:pt x="319" y="237"/>
                      <a:pt x="321" y="238"/>
                    </a:cubicBezTo>
                    <a:cubicBezTo>
                      <a:pt x="323" y="238"/>
                      <a:pt x="323" y="239"/>
                      <a:pt x="324" y="241"/>
                    </a:cubicBezTo>
                    <a:cubicBezTo>
                      <a:pt x="323" y="241"/>
                      <a:pt x="323" y="241"/>
                      <a:pt x="323" y="241"/>
                    </a:cubicBezTo>
                    <a:moveTo>
                      <a:pt x="302" y="233"/>
                    </a:moveTo>
                    <a:cubicBezTo>
                      <a:pt x="298" y="233"/>
                      <a:pt x="298" y="230"/>
                      <a:pt x="300" y="230"/>
                    </a:cubicBezTo>
                    <a:cubicBezTo>
                      <a:pt x="300" y="230"/>
                      <a:pt x="301" y="231"/>
                      <a:pt x="302" y="233"/>
                    </a:cubicBezTo>
                    <a:moveTo>
                      <a:pt x="315" y="234"/>
                    </a:moveTo>
                    <a:cubicBezTo>
                      <a:pt x="313" y="234"/>
                      <a:pt x="310" y="230"/>
                      <a:pt x="313" y="229"/>
                    </a:cubicBezTo>
                    <a:cubicBezTo>
                      <a:pt x="314" y="230"/>
                      <a:pt x="314" y="230"/>
                      <a:pt x="314" y="230"/>
                    </a:cubicBezTo>
                    <a:cubicBezTo>
                      <a:pt x="315" y="231"/>
                      <a:pt x="315" y="232"/>
                      <a:pt x="316" y="234"/>
                    </a:cubicBezTo>
                    <a:cubicBezTo>
                      <a:pt x="316" y="234"/>
                      <a:pt x="316" y="234"/>
                      <a:pt x="315" y="234"/>
                    </a:cubicBezTo>
                    <a:moveTo>
                      <a:pt x="229" y="234"/>
                    </a:moveTo>
                    <a:cubicBezTo>
                      <a:pt x="228" y="234"/>
                      <a:pt x="224" y="232"/>
                      <a:pt x="223" y="228"/>
                    </a:cubicBezTo>
                    <a:cubicBezTo>
                      <a:pt x="225" y="229"/>
                      <a:pt x="228" y="231"/>
                      <a:pt x="229" y="234"/>
                    </a:cubicBezTo>
                    <a:moveTo>
                      <a:pt x="265" y="235"/>
                    </a:moveTo>
                    <a:cubicBezTo>
                      <a:pt x="265" y="235"/>
                      <a:pt x="256" y="229"/>
                      <a:pt x="254" y="225"/>
                    </a:cubicBezTo>
                    <a:cubicBezTo>
                      <a:pt x="254" y="224"/>
                      <a:pt x="254" y="224"/>
                      <a:pt x="254" y="224"/>
                    </a:cubicBezTo>
                    <a:cubicBezTo>
                      <a:pt x="256" y="224"/>
                      <a:pt x="260" y="228"/>
                      <a:pt x="265" y="231"/>
                    </a:cubicBezTo>
                    <a:cubicBezTo>
                      <a:pt x="269" y="235"/>
                      <a:pt x="273" y="239"/>
                      <a:pt x="272" y="239"/>
                    </a:cubicBezTo>
                    <a:cubicBezTo>
                      <a:pt x="272" y="239"/>
                      <a:pt x="268" y="236"/>
                      <a:pt x="257" y="226"/>
                    </a:cubicBezTo>
                    <a:cubicBezTo>
                      <a:pt x="259" y="228"/>
                      <a:pt x="265" y="233"/>
                      <a:pt x="265" y="235"/>
                    </a:cubicBezTo>
                    <a:moveTo>
                      <a:pt x="301" y="227"/>
                    </a:moveTo>
                    <a:cubicBezTo>
                      <a:pt x="303" y="227"/>
                      <a:pt x="301" y="226"/>
                      <a:pt x="300" y="223"/>
                    </a:cubicBezTo>
                    <a:cubicBezTo>
                      <a:pt x="303" y="224"/>
                      <a:pt x="306" y="226"/>
                      <a:pt x="307" y="229"/>
                    </a:cubicBezTo>
                    <a:cubicBezTo>
                      <a:pt x="303" y="229"/>
                      <a:pt x="303" y="228"/>
                      <a:pt x="301" y="230"/>
                    </a:cubicBezTo>
                    <a:cubicBezTo>
                      <a:pt x="300" y="230"/>
                      <a:pt x="300" y="229"/>
                      <a:pt x="299" y="229"/>
                    </a:cubicBezTo>
                    <a:cubicBezTo>
                      <a:pt x="300" y="228"/>
                      <a:pt x="300" y="228"/>
                      <a:pt x="299" y="227"/>
                    </a:cubicBezTo>
                    <a:cubicBezTo>
                      <a:pt x="300" y="227"/>
                      <a:pt x="301" y="227"/>
                      <a:pt x="301" y="227"/>
                    </a:cubicBezTo>
                    <a:moveTo>
                      <a:pt x="284" y="222"/>
                    </a:moveTo>
                    <a:cubicBezTo>
                      <a:pt x="283" y="220"/>
                      <a:pt x="282" y="219"/>
                      <a:pt x="282" y="218"/>
                    </a:cubicBezTo>
                    <a:cubicBezTo>
                      <a:pt x="282" y="218"/>
                      <a:pt x="283" y="218"/>
                      <a:pt x="284" y="219"/>
                    </a:cubicBezTo>
                    <a:cubicBezTo>
                      <a:pt x="283" y="220"/>
                      <a:pt x="283" y="221"/>
                      <a:pt x="284" y="222"/>
                    </a:cubicBezTo>
                    <a:moveTo>
                      <a:pt x="252" y="224"/>
                    </a:moveTo>
                    <a:cubicBezTo>
                      <a:pt x="250" y="221"/>
                      <a:pt x="248" y="219"/>
                      <a:pt x="246" y="216"/>
                    </a:cubicBezTo>
                    <a:cubicBezTo>
                      <a:pt x="248" y="218"/>
                      <a:pt x="250" y="219"/>
                      <a:pt x="252" y="221"/>
                    </a:cubicBezTo>
                    <a:cubicBezTo>
                      <a:pt x="252" y="222"/>
                      <a:pt x="255" y="223"/>
                      <a:pt x="252" y="224"/>
                    </a:cubicBezTo>
                    <a:moveTo>
                      <a:pt x="268" y="220"/>
                    </a:moveTo>
                    <a:cubicBezTo>
                      <a:pt x="265" y="218"/>
                      <a:pt x="261" y="219"/>
                      <a:pt x="262" y="214"/>
                    </a:cubicBezTo>
                    <a:cubicBezTo>
                      <a:pt x="263" y="215"/>
                      <a:pt x="265" y="216"/>
                      <a:pt x="266" y="216"/>
                    </a:cubicBezTo>
                    <a:cubicBezTo>
                      <a:pt x="267" y="215"/>
                      <a:pt x="268" y="215"/>
                      <a:pt x="269" y="215"/>
                    </a:cubicBezTo>
                    <a:cubicBezTo>
                      <a:pt x="270" y="215"/>
                      <a:pt x="272" y="215"/>
                      <a:pt x="273" y="216"/>
                    </a:cubicBezTo>
                    <a:cubicBezTo>
                      <a:pt x="274" y="217"/>
                      <a:pt x="275" y="217"/>
                      <a:pt x="276" y="217"/>
                    </a:cubicBezTo>
                    <a:cubicBezTo>
                      <a:pt x="276" y="217"/>
                      <a:pt x="276" y="217"/>
                      <a:pt x="277" y="217"/>
                    </a:cubicBezTo>
                    <a:cubicBezTo>
                      <a:pt x="277" y="219"/>
                      <a:pt x="278" y="220"/>
                      <a:pt x="280" y="222"/>
                    </a:cubicBezTo>
                    <a:cubicBezTo>
                      <a:pt x="279" y="222"/>
                      <a:pt x="279" y="222"/>
                      <a:pt x="279" y="222"/>
                    </a:cubicBezTo>
                    <a:cubicBezTo>
                      <a:pt x="278" y="222"/>
                      <a:pt x="276" y="221"/>
                      <a:pt x="275" y="220"/>
                    </a:cubicBezTo>
                    <a:cubicBezTo>
                      <a:pt x="274" y="222"/>
                      <a:pt x="275" y="222"/>
                      <a:pt x="275" y="223"/>
                    </a:cubicBezTo>
                    <a:cubicBezTo>
                      <a:pt x="279" y="224"/>
                      <a:pt x="282" y="226"/>
                      <a:pt x="286" y="227"/>
                    </a:cubicBezTo>
                    <a:cubicBezTo>
                      <a:pt x="286" y="226"/>
                      <a:pt x="285" y="225"/>
                      <a:pt x="285" y="224"/>
                    </a:cubicBezTo>
                    <a:cubicBezTo>
                      <a:pt x="286" y="227"/>
                      <a:pt x="289" y="230"/>
                      <a:pt x="289" y="231"/>
                    </a:cubicBezTo>
                    <a:cubicBezTo>
                      <a:pt x="289" y="232"/>
                      <a:pt x="288" y="232"/>
                      <a:pt x="287" y="232"/>
                    </a:cubicBezTo>
                    <a:cubicBezTo>
                      <a:pt x="284" y="232"/>
                      <a:pt x="280" y="229"/>
                      <a:pt x="276" y="227"/>
                    </a:cubicBezTo>
                    <a:cubicBezTo>
                      <a:pt x="276" y="228"/>
                      <a:pt x="276" y="228"/>
                      <a:pt x="276" y="228"/>
                    </a:cubicBezTo>
                    <a:cubicBezTo>
                      <a:pt x="276" y="228"/>
                      <a:pt x="276" y="228"/>
                      <a:pt x="275" y="228"/>
                    </a:cubicBezTo>
                    <a:cubicBezTo>
                      <a:pt x="274" y="228"/>
                      <a:pt x="274" y="228"/>
                      <a:pt x="274" y="227"/>
                    </a:cubicBezTo>
                    <a:cubicBezTo>
                      <a:pt x="274" y="227"/>
                      <a:pt x="274" y="227"/>
                      <a:pt x="274" y="227"/>
                    </a:cubicBezTo>
                    <a:cubicBezTo>
                      <a:pt x="274" y="226"/>
                      <a:pt x="273" y="226"/>
                      <a:pt x="272" y="226"/>
                    </a:cubicBezTo>
                    <a:cubicBezTo>
                      <a:pt x="271" y="226"/>
                      <a:pt x="270" y="227"/>
                      <a:pt x="271" y="227"/>
                    </a:cubicBezTo>
                    <a:cubicBezTo>
                      <a:pt x="271" y="227"/>
                      <a:pt x="272" y="227"/>
                      <a:pt x="272" y="227"/>
                    </a:cubicBezTo>
                    <a:cubicBezTo>
                      <a:pt x="272" y="227"/>
                      <a:pt x="272" y="227"/>
                      <a:pt x="272" y="227"/>
                    </a:cubicBezTo>
                    <a:cubicBezTo>
                      <a:pt x="272" y="227"/>
                      <a:pt x="272" y="227"/>
                      <a:pt x="272" y="227"/>
                    </a:cubicBezTo>
                    <a:cubicBezTo>
                      <a:pt x="271" y="228"/>
                      <a:pt x="271" y="228"/>
                      <a:pt x="270" y="228"/>
                    </a:cubicBezTo>
                    <a:cubicBezTo>
                      <a:pt x="268" y="228"/>
                      <a:pt x="266" y="227"/>
                      <a:pt x="265" y="226"/>
                    </a:cubicBezTo>
                    <a:cubicBezTo>
                      <a:pt x="262" y="224"/>
                      <a:pt x="261" y="219"/>
                      <a:pt x="258" y="217"/>
                    </a:cubicBezTo>
                    <a:cubicBezTo>
                      <a:pt x="261" y="217"/>
                      <a:pt x="265" y="220"/>
                      <a:pt x="267" y="222"/>
                    </a:cubicBezTo>
                    <a:cubicBezTo>
                      <a:pt x="267" y="222"/>
                      <a:pt x="267" y="222"/>
                      <a:pt x="268" y="222"/>
                    </a:cubicBezTo>
                    <a:cubicBezTo>
                      <a:pt x="268" y="222"/>
                      <a:pt x="268" y="222"/>
                      <a:pt x="268" y="222"/>
                    </a:cubicBezTo>
                    <a:cubicBezTo>
                      <a:pt x="268" y="222"/>
                      <a:pt x="268" y="222"/>
                      <a:pt x="268" y="222"/>
                    </a:cubicBezTo>
                    <a:cubicBezTo>
                      <a:pt x="268" y="222"/>
                      <a:pt x="268" y="222"/>
                      <a:pt x="269" y="222"/>
                    </a:cubicBezTo>
                    <a:cubicBezTo>
                      <a:pt x="269" y="221"/>
                      <a:pt x="269" y="220"/>
                      <a:pt x="268" y="220"/>
                    </a:cubicBezTo>
                    <a:moveTo>
                      <a:pt x="295" y="219"/>
                    </a:moveTo>
                    <a:cubicBezTo>
                      <a:pt x="292" y="219"/>
                      <a:pt x="292" y="215"/>
                      <a:pt x="289" y="213"/>
                    </a:cubicBezTo>
                    <a:cubicBezTo>
                      <a:pt x="290" y="213"/>
                      <a:pt x="290" y="213"/>
                      <a:pt x="291" y="213"/>
                    </a:cubicBezTo>
                    <a:cubicBezTo>
                      <a:pt x="294" y="213"/>
                      <a:pt x="295" y="217"/>
                      <a:pt x="296" y="218"/>
                    </a:cubicBezTo>
                    <a:cubicBezTo>
                      <a:pt x="296" y="219"/>
                      <a:pt x="295" y="219"/>
                      <a:pt x="295" y="219"/>
                    </a:cubicBezTo>
                    <a:moveTo>
                      <a:pt x="202" y="216"/>
                    </a:moveTo>
                    <a:cubicBezTo>
                      <a:pt x="201" y="215"/>
                      <a:pt x="200" y="214"/>
                      <a:pt x="199" y="213"/>
                    </a:cubicBezTo>
                    <a:cubicBezTo>
                      <a:pt x="200" y="214"/>
                      <a:pt x="201" y="215"/>
                      <a:pt x="202" y="216"/>
                    </a:cubicBezTo>
                    <a:moveTo>
                      <a:pt x="231" y="213"/>
                    </a:moveTo>
                    <a:cubicBezTo>
                      <a:pt x="230" y="213"/>
                      <a:pt x="230" y="212"/>
                      <a:pt x="230" y="212"/>
                    </a:cubicBezTo>
                    <a:cubicBezTo>
                      <a:pt x="231" y="212"/>
                      <a:pt x="231" y="213"/>
                      <a:pt x="232" y="213"/>
                    </a:cubicBezTo>
                    <a:cubicBezTo>
                      <a:pt x="232" y="213"/>
                      <a:pt x="231" y="213"/>
                      <a:pt x="231" y="213"/>
                    </a:cubicBezTo>
                    <a:moveTo>
                      <a:pt x="289" y="212"/>
                    </a:moveTo>
                    <a:cubicBezTo>
                      <a:pt x="288" y="212"/>
                      <a:pt x="288" y="211"/>
                      <a:pt x="287" y="211"/>
                    </a:cubicBezTo>
                    <a:cubicBezTo>
                      <a:pt x="288" y="210"/>
                      <a:pt x="288" y="210"/>
                      <a:pt x="289" y="209"/>
                    </a:cubicBezTo>
                    <a:cubicBezTo>
                      <a:pt x="289" y="210"/>
                      <a:pt x="290" y="210"/>
                      <a:pt x="290" y="211"/>
                    </a:cubicBezTo>
                    <a:cubicBezTo>
                      <a:pt x="290" y="211"/>
                      <a:pt x="289" y="212"/>
                      <a:pt x="289" y="212"/>
                    </a:cubicBezTo>
                    <a:moveTo>
                      <a:pt x="297" y="229"/>
                    </a:moveTo>
                    <a:cubicBezTo>
                      <a:pt x="288" y="223"/>
                      <a:pt x="284" y="216"/>
                      <a:pt x="278" y="209"/>
                    </a:cubicBezTo>
                    <a:cubicBezTo>
                      <a:pt x="280" y="210"/>
                      <a:pt x="282" y="215"/>
                      <a:pt x="285" y="215"/>
                    </a:cubicBezTo>
                    <a:cubicBezTo>
                      <a:pt x="285" y="215"/>
                      <a:pt x="286" y="214"/>
                      <a:pt x="286" y="214"/>
                    </a:cubicBezTo>
                    <a:cubicBezTo>
                      <a:pt x="290" y="219"/>
                      <a:pt x="298" y="223"/>
                      <a:pt x="297" y="229"/>
                    </a:cubicBezTo>
                    <a:moveTo>
                      <a:pt x="285" y="212"/>
                    </a:moveTo>
                    <a:cubicBezTo>
                      <a:pt x="284" y="211"/>
                      <a:pt x="283" y="210"/>
                      <a:pt x="284" y="209"/>
                    </a:cubicBezTo>
                    <a:cubicBezTo>
                      <a:pt x="284" y="209"/>
                      <a:pt x="284" y="209"/>
                      <a:pt x="284" y="209"/>
                    </a:cubicBezTo>
                    <a:cubicBezTo>
                      <a:pt x="284" y="210"/>
                      <a:pt x="285" y="211"/>
                      <a:pt x="285" y="212"/>
                    </a:cubicBezTo>
                    <a:moveTo>
                      <a:pt x="237" y="212"/>
                    </a:moveTo>
                    <a:cubicBezTo>
                      <a:pt x="236" y="211"/>
                      <a:pt x="235" y="209"/>
                      <a:pt x="235" y="208"/>
                    </a:cubicBezTo>
                    <a:cubicBezTo>
                      <a:pt x="236" y="209"/>
                      <a:pt x="237" y="210"/>
                      <a:pt x="238" y="212"/>
                    </a:cubicBezTo>
                    <a:cubicBezTo>
                      <a:pt x="237" y="212"/>
                      <a:pt x="237" y="212"/>
                      <a:pt x="237" y="212"/>
                    </a:cubicBezTo>
                    <a:moveTo>
                      <a:pt x="265" y="207"/>
                    </a:moveTo>
                    <a:cubicBezTo>
                      <a:pt x="265" y="207"/>
                      <a:pt x="265" y="207"/>
                      <a:pt x="265" y="207"/>
                    </a:cubicBezTo>
                    <a:cubicBezTo>
                      <a:pt x="265" y="206"/>
                      <a:pt x="265" y="205"/>
                      <a:pt x="265" y="204"/>
                    </a:cubicBezTo>
                    <a:cubicBezTo>
                      <a:pt x="265" y="205"/>
                      <a:pt x="266" y="206"/>
                      <a:pt x="266" y="207"/>
                    </a:cubicBezTo>
                    <a:cubicBezTo>
                      <a:pt x="266" y="207"/>
                      <a:pt x="266" y="207"/>
                      <a:pt x="265" y="207"/>
                    </a:cubicBezTo>
                    <a:moveTo>
                      <a:pt x="261" y="204"/>
                    </a:moveTo>
                    <a:cubicBezTo>
                      <a:pt x="261" y="203"/>
                      <a:pt x="260" y="202"/>
                      <a:pt x="259" y="202"/>
                    </a:cubicBezTo>
                    <a:cubicBezTo>
                      <a:pt x="259" y="202"/>
                      <a:pt x="259" y="202"/>
                      <a:pt x="260" y="202"/>
                    </a:cubicBezTo>
                    <a:cubicBezTo>
                      <a:pt x="260" y="202"/>
                      <a:pt x="261" y="202"/>
                      <a:pt x="261" y="202"/>
                    </a:cubicBezTo>
                    <a:cubicBezTo>
                      <a:pt x="262" y="203"/>
                      <a:pt x="262" y="203"/>
                      <a:pt x="261" y="204"/>
                    </a:cubicBezTo>
                    <a:moveTo>
                      <a:pt x="251" y="199"/>
                    </a:moveTo>
                    <a:cubicBezTo>
                      <a:pt x="249" y="198"/>
                      <a:pt x="249" y="197"/>
                      <a:pt x="250" y="196"/>
                    </a:cubicBezTo>
                    <a:cubicBezTo>
                      <a:pt x="251" y="196"/>
                      <a:pt x="252" y="197"/>
                      <a:pt x="252" y="198"/>
                    </a:cubicBezTo>
                    <a:cubicBezTo>
                      <a:pt x="252" y="198"/>
                      <a:pt x="251" y="199"/>
                      <a:pt x="251" y="199"/>
                    </a:cubicBezTo>
                    <a:moveTo>
                      <a:pt x="272" y="204"/>
                    </a:moveTo>
                    <a:cubicBezTo>
                      <a:pt x="271" y="202"/>
                      <a:pt x="269" y="201"/>
                      <a:pt x="268" y="200"/>
                    </a:cubicBezTo>
                    <a:cubicBezTo>
                      <a:pt x="271" y="198"/>
                      <a:pt x="270" y="196"/>
                      <a:pt x="267" y="195"/>
                    </a:cubicBezTo>
                    <a:cubicBezTo>
                      <a:pt x="269" y="194"/>
                      <a:pt x="270" y="194"/>
                      <a:pt x="269" y="193"/>
                    </a:cubicBezTo>
                    <a:cubicBezTo>
                      <a:pt x="269" y="193"/>
                      <a:pt x="270" y="193"/>
                      <a:pt x="270" y="193"/>
                    </a:cubicBezTo>
                    <a:cubicBezTo>
                      <a:pt x="274" y="193"/>
                      <a:pt x="275" y="199"/>
                      <a:pt x="276" y="201"/>
                    </a:cubicBezTo>
                    <a:cubicBezTo>
                      <a:pt x="276" y="201"/>
                      <a:pt x="275" y="202"/>
                      <a:pt x="275" y="202"/>
                    </a:cubicBezTo>
                    <a:cubicBezTo>
                      <a:pt x="275" y="202"/>
                      <a:pt x="274" y="201"/>
                      <a:pt x="273" y="201"/>
                    </a:cubicBezTo>
                    <a:cubicBezTo>
                      <a:pt x="273" y="202"/>
                      <a:pt x="273" y="203"/>
                      <a:pt x="272" y="204"/>
                    </a:cubicBezTo>
                    <a:moveTo>
                      <a:pt x="243" y="197"/>
                    </a:moveTo>
                    <a:cubicBezTo>
                      <a:pt x="244" y="195"/>
                      <a:pt x="238" y="192"/>
                      <a:pt x="237" y="190"/>
                    </a:cubicBezTo>
                    <a:cubicBezTo>
                      <a:pt x="237" y="190"/>
                      <a:pt x="238" y="190"/>
                      <a:pt x="238" y="190"/>
                    </a:cubicBezTo>
                    <a:cubicBezTo>
                      <a:pt x="242" y="190"/>
                      <a:pt x="245" y="193"/>
                      <a:pt x="248" y="195"/>
                    </a:cubicBezTo>
                    <a:cubicBezTo>
                      <a:pt x="244" y="196"/>
                      <a:pt x="250" y="202"/>
                      <a:pt x="252" y="202"/>
                    </a:cubicBezTo>
                    <a:cubicBezTo>
                      <a:pt x="251" y="205"/>
                      <a:pt x="248" y="203"/>
                      <a:pt x="251" y="205"/>
                    </a:cubicBezTo>
                    <a:cubicBezTo>
                      <a:pt x="251" y="206"/>
                      <a:pt x="251" y="206"/>
                      <a:pt x="251" y="206"/>
                    </a:cubicBezTo>
                    <a:cubicBezTo>
                      <a:pt x="249" y="206"/>
                      <a:pt x="244" y="202"/>
                      <a:pt x="241" y="199"/>
                    </a:cubicBezTo>
                    <a:cubicBezTo>
                      <a:pt x="241" y="199"/>
                      <a:pt x="241" y="199"/>
                      <a:pt x="241" y="199"/>
                    </a:cubicBezTo>
                    <a:cubicBezTo>
                      <a:pt x="240" y="198"/>
                      <a:pt x="239" y="197"/>
                      <a:pt x="238" y="196"/>
                    </a:cubicBezTo>
                    <a:cubicBezTo>
                      <a:pt x="237" y="195"/>
                      <a:pt x="237" y="194"/>
                      <a:pt x="237" y="194"/>
                    </a:cubicBezTo>
                    <a:cubicBezTo>
                      <a:pt x="238" y="194"/>
                      <a:pt x="239" y="195"/>
                      <a:pt x="243" y="197"/>
                    </a:cubicBezTo>
                    <a:moveTo>
                      <a:pt x="253" y="197"/>
                    </a:moveTo>
                    <a:cubicBezTo>
                      <a:pt x="250" y="193"/>
                      <a:pt x="244" y="192"/>
                      <a:pt x="241" y="188"/>
                    </a:cubicBezTo>
                    <a:cubicBezTo>
                      <a:pt x="240" y="187"/>
                      <a:pt x="241" y="185"/>
                      <a:pt x="239" y="184"/>
                    </a:cubicBezTo>
                    <a:cubicBezTo>
                      <a:pt x="239" y="183"/>
                      <a:pt x="238" y="183"/>
                      <a:pt x="238" y="182"/>
                    </a:cubicBezTo>
                    <a:cubicBezTo>
                      <a:pt x="242" y="185"/>
                      <a:pt x="246" y="187"/>
                      <a:pt x="250" y="189"/>
                    </a:cubicBezTo>
                    <a:cubicBezTo>
                      <a:pt x="252" y="192"/>
                      <a:pt x="253" y="194"/>
                      <a:pt x="253" y="197"/>
                    </a:cubicBezTo>
                    <a:moveTo>
                      <a:pt x="173" y="180"/>
                    </a:moveTo>
                    <a:cubicBezTo>
                      <a:pt x="172" y="179"/>
                      <a:pt x="172" y="179"/>
                      <a:pt x="171" y="178"/>
                    </a:cubicBezTo>
                    <a:cubicBezTo>
                      <a:pt x="172" y="178"/>
                      <a:pt x="172" y="177"/>
                      <a:pt x="173" y="177"/>
                    </a:cubicBezTo>
                    <a:cubicBezTo>
                      <a:pt x="173" y="177"/>
                      <a:pt x="174" y="178"/>
                      <a:pt x="174" y="178"/>
                    </a:cubicBezTo>
                    <a:cubicBezTo>
                      <a:pt x="174" y="179"/>
                      <a:pt x="173" y="179"/>
                      <a:pt x="173" y="180"/>
                    </a:cubicBezTo>
                    <a:moveTo>
                      <a:pt x="170" y="178"/>
                    </a:moveTo>
                    <a:cubicBezTo>
                      <a:pt x="170" y="177"/>
                      <a:pt x="169" y="177"/>
                      <a:pt x="169" y="176"/>
                    </a:cubicBezTo>
                    <a:cubicBezTo>
                      <a:pt x="169" y="176"/>
                      <a:pt x="170" y="175"/>
                      <a:pt x="170" y="175"/>
                    </a:cubicBezTo>
                    <a:cubicBezTo>
                      <a:pt x="171" y="175"/>
                      <a:pt x="171" y="176"/>
                      <a:pt x="172" y="176"/>
                    </a:cubicBezTo>
                    <a:cubicBezTo>
                      <a:pt x="171" y="177"/>
                      <a:pt x="171" y="177"/>
                      <a:pt x="170" y="178"/>
                    </a:cubicBezTo>
                    <a:moveTo>
                      <a:pt x="211" y="170"/>
                    </a:moveTo>
                    <a:cubicBezTo>
                      <a:pt x="210" y="169"/>
                      <a:pt x="210" y="168"/>
                      <a:pt x="209" y="168"/>
                    </a:cubicBezTo>
                    <a:cubicBezTo>
                      <a:pt x="210" y="168"/>
                      <a:pt x="210" y="168"/>
                      <a:pt x="211" y="168"/>
                    </a:cubicBezTo>
                    <a:cubicBezTo>
                      <a:pt x="216" y="168"/>
                      <a:pt x="221" y="174"/>
                      <a:pt x="227" y="179"/>
                    </a:cubicBezTo>
                    <a:cubicBezTo>
                      <a:pt x="226" y="179"/>
                      <a:pt x="226" y="179"/>
                      <a:pt x="225" y="179"/>
                    </a:cubicBezTo>
                    <a:cubicBezTo>
                      <a:pt x="222" y="179"/>
                      <a:pt x="218" y="176"/>
                      <a:pt x="214" y="173"/>
                    </a:cubicBezTo>
                    <a:cubicBezTo>
                      <a:pt x="214" y="172"/>
                      <a:pt x="214" y="171"/>
                      <a:pt x="212" y="170"/>
                    </a:cubicBezTo>
                    <a:cubicBezTo>
                      <a:pt x="211" y="170"/>
                      <a:pt x="211" y="170"/>
                      <a:pt x="211" y="170"/>
                    </a:cubicBezTo>
                    <a:moveTo>
                      <a:pt x="154" y="171"/>
                    </a:moveTo>
                    <a:cubicBezTo>
                      <a:pt x="152" y="171"/>
                      <a:pt x="151" y="168"/>
                      <a:pt x="149" y="167"/>
                    </a:cubicBezTo>
                    <a:cubicBezTo>
                      <a:pt x="150" y="167"/>
                      <a:pt x="150" y="167"/>
                      <a:pt x="150" y="167"/>
                    </a:cubicBezTo>
                    <a:cubicBezTo>
                      <a:pt x="152" y="167"/>
                      <a:pt x="154" y="169"/>
                      <a:pt x="155" y="170"/>
                    </a:cubicBezTo>
                    <a:cubicBezTo>
                      <a:pt x="155" y="171"/>
                      <a:pt x="154" y="171"/>
                      <a:pt x="154" y="171"/>
                    </a:cubicBezTo>
                    <a:moveTo>
                      <a:pt x="261" y="166"/>
                    </a:moveTo>
                    <a:cubicBezTo>
                      <a:pt x="261" y="164"/>
                      <a:pt x="260" y="163"/>
                      <a:pt x="259" y="161"/>
                    </a:cubicBezTo>
                    <a:cubicBezTo>
                      <a:pt x="261" y="163"/>
                      <a:pt x="262" y="164"/>
                      <a:pt x="264" y="166"/>
                    </a:cubicBezTo>
                    <a:cubicBezTo>
                      <a:pt x="264" y="166"/>
                      <a:pt x="263" y="166"/>
                      <a:pt x="263" y="166"/>
                    </a:cubicBezTo>
                    <a:cubicBezTo>
                      <a:pt x="263" y="166"/>
                      <a:pt x="262" y="166"/>
                      <a:pt x="261" y="166"/>
                    </a:cubicBezTo>
                    <a:moveTo>
                      <a:pt x="147" y="165"/>
                    </a:moveTo>
                    <a:cubicBezTo>
                      <a:pt x="145" y="165"/>
                      <a:pt x="144" y="161"/>
                      <a:pt x="142" y="161"/>
                    </a:cubicBezTo>
                    <a:cubicBezTo>
                      <a:pt x="142" y="161"/>
                      <a:pt x="143" y="160"/>
                      <a:pt x="143" y="160"/>
                    </a:cubicBezTo>
                    <a:cubicBezTo>
                      <a:pt x="144" y="160"/>
                      <a:pt x="146" y="164"/>
                      <a:pt x="148" y="164"/>
                    </a:cubicBezTo>
                    <a:cubicBezTo>
                      <a:pt x="147" y="165"/>
                      <a:pt x="147" y="165"/>
                      <a:pt x="147" y="165"/>
                    </a:cubicBezTo>
                    <a:moveTo>
                      <a:pt x="130" y="148"/>
                    </a:moveTo>
                    <a:cubicBezTo>
                      <a:pt x="129" y="148"/>
                      <a:pt x="128" y="148"/>
                      <a:pt x="127" y="146"/>
                    </a:cubicBezTo>
                    <a:cubicBezTo>
                      <a:pt x="127" y="146"/>
                      <a:pt x="127" y="146"/>
                      <a:pt x="128" y="146"/>
                    </a:cubicBezTo>
                    <a:cubicBezTo>
                      <a:pt x="129" y="146"/>
                      <a:pt x="129" y="147"/>
                      <a:pt x="130" y="147"/>
                    </a:cubicBezTo>
                    <a:cubicBezTo>
                      <a:pt x="130" y="148"/>
                      <a:pt x="130" y="148"/>
                      <a:pt x="130" y="148"/>
                    </a:cubicBezTo>
                    <a:moveTo>
                      <a:pt x="217" y="143"/>
                    </a:moveTo>
                    <a:cubicBezTo>
                      <a:pt x="216" y="143"/>
                      <a:pt x="216" y="143"/>
                      <a:pt x="215" y="142"/>
                    </a:cubicBezTo>
                    <a:cubicBezTo>
                      <a:pt x="215" y="142"/>
                      <a:pt x="215" y="142"/>
                      <a:pt x="215" y="142"/>
                    </a:cubicBezTo>
                    <a:cubicBezTo>
                      <a:pt x="216" y="142"/>
                      <a:pt x="217" y="143"/>
                      <a:pt x="217" y="143"/>
                    </a:cubicBezTo>
                    <a:cubicBezTo>
                      <a:pt x="217" y="143"/>
                      <a:pt x="217" y="143"/>
                      <a:pt x="217" y="143"/>
                    </a:cubicBezTo>
                    <a:moveTo>
                      <a:pt x="123" y="142"/>
                    </a:moveTo>
                    <a:cubicBezTo>
                      <a:pt x="123" y="142"/>
                      <a:pt x="122" y="141"/>
                      <a:pt x="122" y="141"/>
                    </a:cubicBezTo>
                    <a:cubicBezTo>
                      <a:pt x="122" y="140"/>
                      <a:pt x="123" y="140"/>
                      <a:pt x="123" y="139"/>
                    </a:cubicBezTo>
                    <a:cubicBezTo>
                      <a:pt x="124" y="140"/>
                      <a:pt x="124" y="140"/>
                      <a:pt x="125" y="141"/>
                    </a:cubicBezTo>
                    <a:cubicBezTo>
                      <a:pt x="124" y="141"/>
                      <a:pt x="124" y="142"/>
                      <a:pt x="123" y="142"/>
                    </a:cubicBezTo>
                    <a:moveTo>
                      <a:pt x="178" y="139"/>
                    </a:moveTo>
                    <a:cubicBezTo>
                      <a:pt x="178" y="139"/>
                      <a:pt x="178" y="139"/>
                      <a:pt x="178" y="139"/>
                    </a:cubicBezTo>
                    <a:cubicBezTo>
                      <a:pt x="179" y="139"/>
                      <a:pt x="179" y="139"/>
                      <a:pt x="180" y="139"/>
                    </a:cubicBezTo>
                    <a:cubicBezTo>
                      <a:pt x="181" y="139"/>
                      <a:pt x="181" y="140"/>
                      <a:pt x="182" y="141"/>
                    </a:cubicBezTo>
                    <a:cubicBezTo>
                      <a:pt x="180" y="141"/>
                      <a:pt x="180" y="139"/>
                      <a:pt x="179" y="139"/>
                    </a:cubicBezTo>
                    <a:cubicBezTo>
                      <a:pt x="179" y="139"/>
                      <a:pt x="179" y="139"/>
                      <a:pt x="178" y="139"/>
                    </a:cubicBezTo>
                    <a:moveTo>
                      <a:pt x="194" y="132"/>
                    </a:moveTo>
                    <a:cubicBezTo>
                      <a:pt x="192" y="130"/>
                      <a:pt x="191" y="127"/>
                      <a:pt x="190" y="126"/>
                    </a:cubicBezTo>
                    <a:cubicBezTo>
                      <a:pt x="193" y="127"/>
                      <a:pt x="194" y="129"/>
                      <a:pt x="194" y="132"/>
                    </a:cubicBezTo>
                    <a:moveTo>
                      <a:pt x="212" y="126"/>
                    </a:moveTo>
                    <a:cubicBezTo>
                      <a:pt x="211" y="125"/>
                      <a:pt x="211" y="125"/>
                      <a:pt x="211" y="125"/>
                    </a:cubicBezTo>
                    <a:cubicBezTo>
                      <a:pt x="211" y="125"/>
                      <a:pt x="211" y="126"/>
                      <a:pt x="212" y="126"/>
                    </a:cubicBezTo>
                    <a:moveTo>
                      <a:pt x="184" y="130"/>
                    </a:moveTo>
                    <a:cubicBezTo>
                      <a:pt x="185" y="128"/>
                      <a:pt x="183" y="126"/>
                      <a:pt x="180" y="123"/>
                    </a:cubicBezTo>
                    <a:cubicBezTo>
                      <a:pt x="182" y="124"/>
                      <a:pt x="185" y="124"/>
                      <a:pt x="188" y="125"/>
                    </a:cubicBezTo>
                    <a:cubicBezTo>
                      <a:pt x="187" y="125"/>
                      <a:pt x="187" y="125"/>
                      <a:pt x="187" y="125"/>
                    </a:cubicBezTo>
                    <a:cubicBezTo>
                      <a:pt x="188" y="127"/>
                      <a:pt x="191" y="132"/>
                      <a:pt x="194" y="132"/>
                    </a:cubicBezTo>
                    <a:cubicBezTo>
                      <a:pt x="194" y="132"/>
                      <a:pt x="194" y="132"/>
                      <a:pt x="194" y="132"/>
                    </a:cubicBezTo>
                    <a:cubicBezTo>
                      <a:pt x="194" y="132"/>
                      <a:pt x="194" y="132"/>
                      <a:pt x="194" y="132"/>
                    </a:cubicBezTo>
                    <a:cubicBezTo>
                      <a:pt x="194" y="132"/>
                      <a:pt x="194" y="132"/>
                      <a:pt x="194" y="132"/>
                    </a:cubicBezTo>
                    <a:cubicBezTo>
                      <a:pt x="194" y="132"/>
                      <a:pt x="193" y="133"/>
                      <a:pt x="193" y="134"/>
                    </a:cubicBezTo>
                    <a:cubicBezTo>
                      <a:pt x="194" y="135"/>
                      <a:pt x="194" y="136"/>
                      <a:pt x="195" y="137"/>
                    </a:cubicBezTo>
                    <a:cubicBezTo>
                      <a:pt x="195" y="137"/>
                      <a:pt x="195" y="137"/>
                      <a:pt x="195" y="137"/>
                    </a:cubicBezTo>
                    <a:cubicBezTo>
                      <a:pt x="194" y="137"/>
                      <a:pt x="192" y="135"/>
                      <a:pt x="190" y="133"/>
                    </a:cubicBezTo>
                    <a:cubicBezTo>
                      <a:pt x="188" y="132"/>
                      <a:pt x="186" y="130"/>
                      <a:pt x="185" y="130"/>
                    </a:cubicBezTo>
                    <a:cubicBezTo>
                      <a:pt x="184" y="130"/>
                      <a:pt x="184" y="130"/>
                      <a:pt x="184" y="130"/>
                    </a:cubicBezTo>
                    <a:moveTo>
                      <a:pt x="109" y="128"/>
                    </a:moveTo>
                    <a:cubicBezTo>
                      <a:pt x="107" y="128"/>
                      <a:pt x="105" y="124"/>
                      <a:pt x="103" y="123"/>
                    </a:cubicBezTo>
                    <a:cubicBezTo>
                      <a:pt x="106" y="124"/>
                      <a:pt x="110" y="126"/>
                      <a:pt x="110" y="128"/>
                    </a:cubicBezTo>
                    <a:cubicBezTo>
                      <a:pt x="110" y="128"/>
                      <a:pt x="110" y="128"/>
                      <a:pt x="109" y="128"/>
                    </a:cubicBezTo>
                    <a:moveTo>
                      <a:pt x="196" y="125"/>
                    </a:moveTo>
                    <a:cubicBezTo>
                      <a:pt x="195" y="123"/>
                      <a:pt x="193" y="120"/>
                      <a:pt x="190" y="118"/>
                    </a:cubicBezTo>
                    <a:cubicBezTo>
                      <a:pt x="194" y="119"/>
                      <a:pt x="197" y="122"/>
                      <a:pt x="200" y="125"/>
                    </a:cubicBezTo>
                    <a:cubicBezTo>
                      <a:pt x="199" y="125"/>
                      <a:pt x="198" y="125"/>
                      <a:pt x="197" y="125"/>
                    </a:cubicBezTo>
                    <a:cubicBezTo>
                      <a:pt x="197" y="125"/>
                      <a:pt x="196" y="125"/>
                      <a:pt x="196" y="125"/>
                    </a:cubicBezTo>
                    <a:moveTo>
                      <a:pt x="181" y="116"/>
                    </a:moveTo>
                    <a:cubicBezTo>
                      <a:pt x="178" y="116"/>
                      <a:pt x="175" y="111"/>
                      <a:pt x="172" y="108"/>
                    </a:cubicBezTo>
                    <a:cubicBezTo>
                      <a:pt x="172" y="108"/>
                      <a:pt x="173" y="108"/>
                      <a:pt x="173" y="108"/>
                    </a:cubicBezTo>
                    <a:cubicBezTo>
                      <a:pt x="177" y="108"/>
                      <a:pt x="180" y="113"/>
                      <a:pt x="183" y="115"/>
                    </a:cubicBezTo>
                    <a:cubicBezTo>
                      <a:pt x="183" y="116"/>
                      <a:pt x="182" y="116"/>
                      <a:pt x="181" y="116"/>
                    </a:cubicBezTo>
                    <a:moveTo>
                      <a:pt x="165" y="111"/>
                    </a:moveTo>
                    <a:cubicBezTo>
                      <a:pt x="164" y="111"/>
                      <a:pt x="162" y="108"/>
                      <a:pt x="165" y="107"/>
                    </a:cubicBezTo>
                    <a:cubicBezTo>
                      <a:pt x="165" y="108"/>
                      <a:pt x="166" y="108"/>
                      <a:pt x="166" y="109"/>
                    </a:cubicBezTo>
                    <a:cubicBezTo>
                      <a:pt x="165" y="109"/>
                      <a:pt x="166" y="110"/>
                      <a:pt x="166" y="110"/>
                    </a:cubicBezTo>
                    <a:cubicBezTo>
                      <a:pt x="166" y="110"/>
                      <a:pt x="166" y="111"/>
                      <a:pt x="165" y="111"/>
                    </a:cubicBezTo>
                    <a:moveTo>
                      <a:pt x="159" y="99"/>
                    </a:moveTo>
                    <a:cubicBezTo>
                      <a:pt x="157" y="98"/>
                      <a:pt x="158" y="96"/>
                      <a:pt x="157" y="95"/>
                    </a:cubicBezTo>
                    <a:cubicBezTo>
                      <a:pt x="157" y="95"/>
                      <a:pt x="158" y="95"/>
                      <a:pt x="158" y="95"/>
                    </a:cubicBezTo>
                    <a:cubicBezTo>
                      <a:pt x="160" y="95"/>
                      <a:pt x="162" y="97"/>
                      <a:pt x="159" y="99"/>
                    </a:cubicBezTo>
                    <a:moveTo>
                      <a:pt x="176" y="96"/>
                    </a:moveTo>
                    <a:cubicBezTo>
                      <a:pt x="172" y="96"/>
                      <a:pt x="173" y="94"/>
                      <a:pt x="175" y="94"/>
                    </a:cubicBezTo>
                    <a:cubicBezTo>
                      <a:pt x="175" y="94"/>
                      <a:pt x="176" y="95"/>
                      <a:pt x="176" y="96"/>
                    </a:cubicBezTo>
                    <a:moveTo>
                      <a:pt x="166" y="96"/>
                    </a:moveTo>
                    <a:cubicBezTo>
                      <a:pt x="165" y="96"/>
                      <a:pt x="163" y="95"/>
                      <a:pt x="160" y="92"/>
                    </a:cubicBezTo>
                    <a:cubicBezTo>
                      <a:pt x="166" y="92"/>
                      <a:pt x="167" y="96"/>
                      <a:pt x="166" y="96"/>
                    </a:cubicBezTo>
                    <a:moveTo>
                      <a:pt x="154" y="82"/>
                    </a:moveTo>
                    <a:cubicBezTo>
                      <a:pt x="152" y="82"/>
                      <a:pt x="149" y="78"/>
                      <a:pt x="149" y="77"/>
                    </a:cubicBezTo>
                    <a:cubicBezTo>
                      <a:pt x="149" y="77"/>
                      <a:pt x="149" y="77"/>
                      <a:pt x="149" y="77"/>
                    </a:cubicBezTo>
                    <a:cubicBezTo>
                      <a:pt x="151" y="77"/>
                      <a:pt x="154" y="79"/>
                      <a:pt x="156" y="81"/>
                    </a:cubicBezTo>
                    <a:cubicBezTo>
                      <a:pt x="155" y="81"/>
                      <a:pt x="155" y="82"/>
                      <a:pt x="154" y="82"/>
                    </a:cubicBezTo>
                    <a:moveTo>
                      <a:pt x="162" y="104"/>
                    </a:moveTo>
                    <a:cubicBezTo>
                      <a:pt x="152" y="101"/>
                      <a:pt x="148" y="94"/>
                      <a:pt x="141" y="87"/>
                    </a:cubicBezTo>
                    <a:cubicBezTo>
                      <a:pt x="137" y="83"/>
                      <a:pt x="131" y="81"/>
                      <a:pt x="127" y="75"/>
                    </a:cubicBezTo>
                    <a:cubicBezTo>
                      <a:pt x="127" y="75"/>
                      <a:pt x="127" y="75"/>
                      <a:pt x="127" y="75"/>
                    </a:cubicBezTo>
                    <a:cubicBezTo>
                      <a:pt x="134" y="75"/>
                      <a:pt x="138" y="84"/>
                      <a:pt x="146" y="91"/>
                    </a:cubicBezTo>
                    <a:cubicBezTo>
                      <a:pt x="151" y="94"/>
                      <a:pt x="157" y="99"/>
                      <a:pt x="162" y="104"/>
                    </a:cubicBezTo>
                    <a:moveTo>
                      <a:pt x="89" y="81"/>
                    </a:moveTo>
                    <a:cubicBezTo>
                      <a:pt x="86" y="81"/>
                      <a:pt x="86" y="73"/>
                      <a:pt x="81" y="72"/>
                    </a:cubicBezTo>
                    <a:cubicBezTo>
                      <a:pt x="82" y="72"/>
                      <a:pt x="82" y="72"/>
                      <a:pt x="82" y="72"/>
                    </a:cubicBezTo>
                    <a:cubicBezTo>
                      <a:pt x="85" y="72"/>
                      <a:pt x="89" y="75"/>
                      <a:pt x="92" y="78"/>
                    </a:cubicBezTo>
                    <a:cubicBezTo>
                      <a:pt x="90" y="79"/>
                      <a:pt x="87" y="78"/>
                      <a:pt x="91" y="81"/>
                    </a:cubicBezTo>
                    <a:cubicBezTo>
                      <a:pt x="90" y="81"/>
                      <a:pt x="90" y="81"/>
                      <a:pt x="89" y="81"/>
                    </a:cubicBezTo>
                    <a:moveTo>
                      <a:pt x="144" y="72"/>
                    </a:moveTo>
                    <a:cubicBezTo>
                      <a:pt x="143" y="72"/>
                      <a:pt x="143" y="71"/>
                      <a:pt x="142" y="71"/>
                    </a:cubicBezTo>
                    <a:cubicBezTo>
                      <a:pt x="143" y="70"/>
                      <a:pt x="143" y="70"/>
                      <a:pt x="144" y="69"/>
                    </a:cubicBezTo>
                    <a:cubicBezTo>
                      <a:pt x="144" y="70"/>
                      <a:pt x="145" y="70"/>
                      <a:pt x="145" y="71"/>
                    </a:cubicBezTo>
                    <a:cubicBezTo>
                      <a:pt x="145" y="71"/>
                      <a:pt x="144" y="72"/>
                      <a:pt x="144" y="72"/>
                    </a:cubicBezTo>
                    <a:moveTo>
                      <a:pt x="117" y="69"/>
                    </a:moveTo>
                    <a:cubicBezTo>
                      <a:pt x="117" y="68"/>
                      <a:pt x="116" y="68"/>
                      <a:pt x="116" y="67"/>
                    </a:cubicBezTo>
                    <a:cubicBezTo>
                      <a:pt x="116" y="67"/>
                      <a:pt x="117" y="66"/>
                      <a:pt x="117" y="66"/>
                    </a:cubicBezTo>
                    <a:cubicBezTo>
                      <a:pt x="118" y="66"/>
                      <a:pt x="119" y="67"/>
                      <a:pt x="120" y="68"/>
                    </a:cubicBezTo>
                    <a:cubicBezTo>
                      <a:pt x="119" y="69"/>
                      <a:pt x="118" y="68"/>
                      <a:pt x="117" y="69"/>
                    </a:cubicBezTo>
                    <a:moveTo>
                      <a:pt x="80" y="63"/>
                    </a:moveTo>
                    <a:cubicBezTo>
                      <a:pt x="81" y="62"/>
                      <a:pt x="79" y="61"/>
                      <a:pt x="78" y="60"/>
                    </a:cubicBezTo>
                    <a:cubicBezTo>
                      <a:pt x="79" y="60"/>
                      <a:pt x="79" y="60"/>
                      <a:pt x="80" y="60"/>
                    </a:cubicBezTo>
                    <a:cubicBezTo>
                      <a:pt x="81" y="60"/>
                      <a:pt x="83" y="62"/>
                      <a:pt x="84" y="63"/>
                    </a:cubicBezTo>
                    <a:cubicBezTo>
                      <a:pt x="83" y="64"/>
                      <a:pt x="82" y="65"/>
                      <a:pt x="81" y="65"/>
                    </a:cubicBezTo>
                    <a:cubicBezTo>
                      <a:pt x="80" y="65"/>
                      <a:pt x="79" y="64"/>
                      <a:pt x="78" y="63"/>
                    </a:cubicBezTo>
                    <a:cubicBezTo>
                      <a:pt x="79" y="63"/>
                      <a:pt x="79" y="63"/>
                      <a:pt x="79" y="63"/>
                    </a:cubicBezTo>
                    <a:cubicBezTo>
                      <a:pt x="79" y="63"/>
                      <a:pt x="80" y="63"/>
                      <a:pt x="80" y="63"/>
                    </a:cubicBezTo>
                    <a:moveTo>
                      <a:pt x="71" y="64"/>
                    </a:moveTo>
                    <a:cubicBezTo>
                      <a:pt x="70" y="64"/>
                      <a:pt x="69" y="61"/>
                      <a:pt x="69" y="61"/>
                    </a:cubicBezTo>
                    <a:cubicBezTo>
                      <a:pt x="70" y="60"/>
                      <a:pt x="71" y="61"/>
                      <a:pt x="72" y="60"/>
                    </a:cubicBezTo>
                    <a:cubicBezTo>
                      <a:pt x="72" y="60"/>
                      <a:pt x="73" y="61"/>
                      <a:pt x="73" y="61"/>
                    </a:cubicBezTo>
                    <a:cubicBezTo>
                      <a:pt x="72" y="62"/>
                      <a:pt x="72" y="63"/>
                      <a:pt x="72" y="64"/>
                    </a:cubicBezTo>
                    <a:cubicBezTo>
                      <a:pt x="72" y="64"/>
                      <a:pt x="72" y="64"/>
                      <a:pt x="71" y="64"/>
                    </a:cubicBezTo>
                    <a:moveTo>
                      <a:pt x="73" y="58"/>
                    </a:moveTo>
                    <a:cubicBezTo>
                      <a:pt x="72" y="58"/>
                      <a:pt x="70" y="55"/>
                      <a:pt x="69" y="55"/>
                    </a:cubicBezTo>
                    <a:cubicBezTo>
                      <a:pt x="69" y="54"/>
                      <a:pt x="70" y="54"/>
                      <a:pt x="70" y="54"/>
                    </a:cubicBezTo>
                    <a:cubicBezTo>
                      <a:pt x="71" y="54"/>
                      <a:pt x="72" y="57"/>
                      <a:pt x="74" y="58"/>
                    </a:cubicBezTo>
                    <a:cubicBezTo>
                      <a:pt x="73" y="58"/>
                      <a:pt x="73" y="58"/>
                      <a:pt x="73" y="58"/>
                    </a:cubicBezTo>
                    <a:moveTo>
                      <a:pt x="86" y="52"/>
                    </a:moveTo>
                    <a:cubicBezTo>
                      <a:pt x="83" y="52"/>
                      <a:pt x="78" y="49"/>
                      <a:pt x="77" y="45"/>
                    </a:cubicBezTo>
                    <a:cubicBezTo>
                      <a:pt x="78" y="44"/>
                      <a:pt x="78" y="44"/>
                      <a:pt x="79" y="44"/>
                    </a:cubicBezTo>
                    <a:cubicBezTo>
                      <a:pt x="82" y="44"/>
                      <a:pt x="85" y="50"/>
                      <a:pt x="89" y="51"/>
                    </a:cubicBezTo>
                    <a:cubicBezTo>
                      <a:pt x="88" y="52"/>
                      <a:pt x="87" y="52"/>
                      <a:pt x="86" y="52"/>
                    </a:cubicBezTo>
                    <a:moveTo>
                      <a:pt x="59" y="45"/>
                    </a:moveTo>
                    <a:cubicBezTo>
                      <a:pt x="58" y="45"/>
                      <a:pt x="57" y="45"/>
                      <a:pt x="57" y="43"/>
                    </a:cubicBezTo>
                    <a:cubicBezTo>
                      <a:pt x="57" y="43"/>
                      <a:pt x="57" y="43"/>
                      <a:pt x="58" y="43"/>
                    </a:cubicBezTo>
                    <a:cubicBezTo>
                      <a:pt x="59" y="43"/>
                      <a:pt x="59" y="43"/>
                      <a:pt x="59" y="44"/>
                    </a:cubicBezTo>
                    <a:cubicBezTo>
                      <a:pt x="59" y="45"/>
                      <a:pt x="59" y="45"/>
                      <a:pt x="59" y="45"/>
                    </a:cubicBezTo>
                    <a:moveTo>
                      <a:pt x="28" y="15"/>
                    </a:moveTo>
                    <a:cubicBezTo>
                      <a:pt x="28" y="15"/>
                      <a:pt x="27" y="14"/>
                      <a:pt x="26" y="13"/>
                    </a:cubicBezTo>
                    <a:cubicBezTo>
                      <a:pt x="26" y="13"/>
                      <a:pt x="26" y="13"/>
                      <a:pt x="26" y="13"/>
                    </a:cubicBezTo>
                    <a:cubicBezTo>
                      <a:pt x="27" y="13"/>
                      <a:pt x="28" y="13"/>
                      <a:pt x="28" y="14"/>
                    </a:cubicBezTo>
                    <a:cubicBezTo>
                      <a:pt x="29" y="14"/>
                      <a:pt x="29" y="15"/>
                      <a:pt x="28" y="15"/>
                    </a:cubicBezTo>
                    <a:moveTo>
                      <a:pt x="7" y="0"/>
                    </a:moveTo>
                    <a:cubicBezTo>
                      <a:pt x="6" y="0"/>
                      <a:pt x="6" y="0"/>
                      <a:pt x="5" y="0"/>
                    </a:cubicBezTo>
                    <a:cubicBezTo>
                      <a:pt x="18" y="15"/>
                      <a:pt x="27" y="15"/>
                      <a:pt x="33" y="27"/>
                    </a:cubicBezTo>
                    <a:cubicBezTo>
                      <a:pt x="45" y="31"/>
                      <a:pt x="53" y="43"/>
                      <a:pt x="64" y="54"/>
                    </a:cubicBezTo>
                    <a:cubicBezTo>
                      <a:pt x="63" y="54"/>
                      <a:pt x="63" y="53"/>
                      <a:pt x="62" y="53"/>
                    </a:cubicBezTo>
                    <a:cubicBezTo>
                      <a:pt x="62" y="53"/>
                      <a:pt x="62" y="53"/>
                      <a:pt x="62" y="53"/>
                    </a:cubicBezTo>
                    <a:cubicBezTo>
                      <a:pt x="64" y="55"/>
                      <a:pt x="66" y="55"/>
                      <a:pt x="68" y="57"/>
                    </a:cubicBezTo>
                    <a:cubicBezTo>
                      <a:pt x="64" y="60"/>
                      <a:pt x="72" y="63"/>
                      <a:pt x="69" y="67"/>
                    </a:cubicBezTo>
                    <a:cubicBezTo>
                      <a:pt x="66" y="63"/>
                      <a:pt x="62" y="59"/>
                      <a:pt x="59" y="56"/>
                    </a:cubicBezTo>
                    <a:cubicBezTo>
                      <a:pt x="54" y="52"/>
                      <a:pt x="44" y="43"/>
                      <a:pt x="40" y="43"/>
                    </a:cubicBezTo>
                    <a:cubicBezTo>
                      <a:pt x="39" y="43"/>
                      <a:pt x="39" y="43"/>
                      <a:pt x="38" y="44"/>
                    </a:cubicBezTo>
                    <a:cubicBezTo>
                      <a:pt x="42" y="48"/>
                      <a:pt x="54" y="58"/>
                      <a:pt x="56" y="64"/>
                    </a:cubicBezTo>
                    <a:cubicBezTo>
                      <a:pt x="36" y="46"/>
                      <a:pt x="22" y="30"/>
                      <a:pt x="0" y="20"/>
                    </a:cubicBezTo>
                    <a:cubicBezTo>
                      <a:pt x="8" y="29"/>
                      <a:pt x="15" y="40"/>
                      <a:pt x="25" y="49"/>
                    </a:cubicBezTo>
                    <a:cubicBezTo>
                      <a:pt x="29" y="52"/>
                      <a:pt x="34" y="54"/>
                      <a:pt x="38" y="58"/>
                    </a:cubicBezTo>
                    <a:cubicBezTo>
                      <a:pt x="39" y="59"/>
                      <a:pt x="38" y="61"/>
                      <a:pt x="39" y="63"/>
                    </a:cubicBezTo>
                    <a:cubicBezTo>
                      <a:pt x="44" y="69"/>
                      <a:pt x="54" y="75"/>
                      <a:pt x="59" y="82"/>
                    </a:cubicBezTo>
                    <a:cubicBezTo>
                      <a:pt x="65" y="89"/>
                      <a:pt x="74" y="95"/>
                      <a:pt x="77" y="103"/>
                    </a:cubicBezTo>
                    <a:cubicBezTo>
                      <a:pt x="75" y="103"/>
                      <a:pt x="74" y="100"/>
                      <a:pt x="73" y="100"/>
                    </a:cubicBezTo>
                    <a:cubicBezTo>
                      <a:pt x="73" y="100"/>
                      <a:pt x="72" y="100"/>
                      <a:pt x="72" y="100"/>
                    </a:cubicBezTo>
                    <a:cubicBezTo>
                      <a:pt x="73" y="103"/>
                      <a:pt x="76" y="103"/>
                      <a:pt x="78" y="105"/>
                    </a:cubicBezTo>
                    <a:cubicBezTo>
                      <a:pt x="82" y="109"/>
                      <a:pt x="85" y="116"/>
                      <a:pt x="90" y="120"/>
                    </a:cubicBezTo>
                    <a:cubicBezTo>
                      <a:pt x="90" y="120"/>
                      <a:pt x="92" y="120"/>
                      <a:pt x="94" y="121"/>
                    </a:cubicBezTo>
                    <a:cubicBezTo>
                      <a:pt x="100" y="126"/>
                      <a:pt x="104" y="133"/>
                      <a:pt x="110" y="137"/>
                    </a:cubicBezTo>
                    <a:cubicBezTo>
                      <a:pt x="108" y="137"/>
                      <a:pt x="107" y="138"/>
                      <a:pt x="108" y="140"/>
                    </a:cubicBezTo>
                    <a:cubicBezTo>
                      <a:pt x="108" y="140"/>
                      <a:pt x="108" y="140"/>
                      <a:pt x="108" y="140"/>
                    </a:cubicBezTo>
                    <a:cubicBezTo>
                      <a:pt x="109" y="140"/>
                      <a:pt x="110" y="139"/>
                      <a:pt x="110" y="139"/>
                    </a:cubicBezTo>
                    <a:cubicBezTo>
                      <a:pt x="111" y="139"/>
                      <a:pt x="112" y="139"/>
                      <a:pt x="112" y="139"/>
                    </a:cubicBezTo>
                    <a:cubicBezTo>
                      <a:pt x="113" y="139"/>
                      <a:pt x="113" y="139"/>
                      <a:pt x="114" y="139"/>
                    </a:cubicBezTo>
                    <a:cubicBezTo>
                      <a:pt x="121" y="147"/>
                      <a:pt x="129" y="160"/>
                      <a:pt x="138" y="162"/>
                    </a:cubicBezTo>
                    <a:cubicBezTo>
                      <a:pt x="138" y="164"/>
                      <a:pt x="138" y="164"/>
                      <a:pt x="139" y="164"/>
                    </a:cubicBezTo>
                    <a:cubicBezTo>
                      <a:pt x="140" y="164"/>
                      <a:pt x="140" y="164"/>
                      <a:pt x="140" y="164"/>
                    </a:cubicBezTo>
                    <a:cubicBezTo>
                      <a:pt x="140" y="164"/>
                      <a:pt x="141" y="164"/>
                      <a:pt x="141" y="164"/>
                    </a:cubicBezTo>
                    <a:cubicBezTo>
                      <a:pt x="142" y="164"/>
                      <a:pt x="143" y="164"/>
                      <a:pt x="144" y="165"/>
                    </a:cubicBezTo>
                    <a:cubicBezTo>
                      <a:pt x="141" y="171"/>
                      <a:pt x="154" y="180"/>
                      <a:pt x="159" y="180"/>
                    </a:cubicBezTo>
                    <a:cubicBezTo>
                      <a:pt x="159" y="180"/>
                      <a:pt x="159" y="180"/>
                      <a:pt x="159" y="180"/>
                    </a:cubicBezTo>
                    <a:cubicBezTo>
                      <a:pt x="159" y="180"/>
                      <a:pt x="159" y="180"/>
                      <a:pt x="159" y="180"/>
                    </a:cubicBezTo>
                    <a:cubicBezTo>
                      <a:pt x="159" y="180"/>
                      <a:pt x="159" y="180"/>
                      <a:pt x="159" y="180"/>
                    </a:cubicBezTo>
                    <a:cubicBezTo>
                      <a:pt x="157" y="189"/>
                      <a:pt x="173" y="192"/>
                      <a:pt x="173" y="198"/>
                    </a:cubicBezTo>
                    <a:cubicBezTo>
                      <a:pt x="173" y="196"/>
                      <a:pt x="174" y="196"/>
                      <a:pt x="175" y="196"/>
                    </a:cubicBezTo>
                    <a:cubicBezTo>
                      <a:pt x="175" y="196"/>
                      <a:pt x="175" y="196"/>
                      <a:pt x="176" y="196"/>
                    </a:cubicBezTo>
                    <a:cubicBezTo>
                      <a:pt x="176" y="196"/>
                      <a:pt x="176" y="196"/>
                      <a:pt x="177" y="196"/>
                    </a:cubicBezTo>
                    <a:cubicBezTo>
                      <a:pt x="177" y="196"/>
                      <a:pt x="177" y="196"/>
                      <a:pt x="177" y="196"/>
                    </a:cubicBezTo>
                    <a:cubicBezTo>
                      <a:pt x="176" y="191"/>
                      <a:pt x="165" y="186"/>
                      <a:pt x="164" y="181"/>
                    </a:cubicBezTo>
                    <a:cubicBezTo>
                      <a:pt x="173" y="186"/>
                      <a:pt x="181" y="195"/>
                      <a:pt x="189" y="203"/>
                    </a:cubicBezTo>
                    <a:cubicBezTo>
                      <a:pt x="189" y="203"/>
                      <a:pt x="189" y="203"/>
                      <a:pt x="189" y="204"/>
                    </a:cubicBezTo>
                    <a:cubicBezTo>
                      <a:pt x="190" y="203"/>
                      <a:pt x="190" y="203"/>
                      <a:pt x="190" y="203"/>
                    </a:cubicBezTo>
                    <a:cubicBezTo>
                      <a:pt x="192" y="205"/>
                      <a:pt x="193" y="206"/>
                      <a:pt x="195" y="207"/>
                    </a:cubicBezTo>
                    <a:cubicBezTo>
                      <a:pt x="196" y="208"/>
                      <a:pt x="196" y="210"/>
                      <a:pt x="197" y="211"/>
                    </a:cubicBezTo>
                    <a:cubicBezTo>
                      <a:pt x="192" y="210"/>
                      <a:pt x="190" y="205"/>
                      <a:pt x="186" y="203"/>
                    </a:cubicBezTo>
                    <a:cubicBezTo>
                      <a:pt x="184" y="201"/>
                      <a:pt x="181" y="198"/>
                      <a:pt x="179" y="196"/>
                    </a:cubicBezTo>
                    <a:cubicBezTo>
                      <a:pt x="177" y="198"/>
                      <a:pt x="179" y="200"/>
                      <a:pt x="177" y="202"/>
                    </a:cubicBezTo>
                    <a:cubicBezTo>
                      <a:pt x="180" y="206"/>
                      <a:pt x="187" y="209"/>
                      <a:pt x="187" y="213"/>
                    </a:cubicBezTo>
                    <a:cubicBezTo>
                      <a:pt x="186" y="212"/>
                      <a:pt x="185" y="212"/>
                      <a:pt x="185" y="212"/>
                    </a:cubicBezTo>
                    <a:cubicBezTo>
                      <a:pt x="185" y="212"/>
                      <a:pt x="185" y="212"/>
                      <a:pt x="184" y="212"/>
                    </a:cubicBezTo>
                    <a:cubicBezTo>
                      <a:pt x="185" y="213"/>
                      <a:pt x="186" y="213"/>
                      <a:pt x="187" y="213"/>
                    </a:cubicBezTo>
                    <a:cubicBezTo>
                      <a:pt x="187" y="213"/>
                      <a:pt x="188" y="212"/>
                      <a:pt x="188" y="211"/>
                    </a:cubicBezTo>
                    <a:cubicBezTo>
                      <a:pt x="193" y="212"/>
                      <a:pt x="194" y="216"/>
                      <a:pt x="198" y="217"/>
                    </a:cubicBezTo>
                    <a:cubicBezTo>
                      <a:pt x="201" y="219"/>
                      <a:pt x="204" y="221"/>
                      <a:pt x="206" y="222"/>
                    </a:cubicBezTo>
                    <a:cubicBezTo>
                      <a:pt x="207" y="225"/>
                      <a:pt x="207" y="229"/>
                      <a:pt x="206" y="231"/>
                    </a:cubicBezTo>
                    <a:cubicBezTo>
                      <a:pt x="209" y="237"/>
                      <a:pt x="217" y="236"/>
                      <a:pt x="223" y="243"/>
                    </a:cubicBezTo>
                    <a:cubicBezTo>
                      <a:pt x="223" y="246"/>
                      <a:pt x="222" y="244"/>
                      <a:pt x="220" y="247"/>
                    </a:cubicBezTo>
                    <a:cubicBezTo>
                      <a:pt x="224" y="255"/>
                      <a:pt x="232" y="255"/>
                      <a:pt x="238" y="257"/>
                    </a:cubicBezTo>
                    <a:cubicBezTo>
                      <a:pt x="235" y="247"/>
                      <a:pt x="217" y="241"/>
                      <a:pt x="216" y="231"/>
                    </a:cubicBezTo>
                    <a:cubicBezTo>
                      <a:pt x="229" y="246"/>
                      <a:pt x="248" y="259"/>
                      <a:pt x="248" y="266"/>
                    </a:cubicBezTo>
                    <a:cubicBezTo>
                      <a:pt x="245" y="264"/>
                      <a:pt x="242" y="259"/>
                      <a:pt x="240" y="259"/>
                    </a:cubicBezTo>
                    <a:cubicBezTo>
                      <a:pt x="239" y="259"/>
                      <a:pt x="239" y="259"/>
                      <a:pt x="238" y="260"/>
                    </a:cubicBezTo>
                    <a:cubicBezTo>
                      <a:pt x="243" y="261"/>
                      <a:pt x="238" y="262"/>
                      <a:pt x="239" y="264"/>
                    </a:cubicBezTo>
                    <a:cubicBezTo>
                      <a:pt x="240" y="271"/>
                      <a:pt x="248" y="275"/>
                      <a:pt x="254" y="279"/>
                    </a:cubicBezTo>
                    <a:cubicBezTo>
                      <a:pt x="258" y="277"/>
                      <a:pt x="250" y="270"/>
                      <a:pt x="249" y="266"/>
                    </a:cubicBezTo>
                    <a:cubicBezTo>
                      <a:pt x="255" y="273"/>
                      <a:pt x="262" y="276"/>
                      <a:pt x="267" y="287"/>
                    </a:cubicBezTo>
                    <a:cubicBezTo>
                      <a:pt x="266" y="287"/>
                      <a:pt x="266" y="287"/>
                      <a:pt x="266" y="287"/>
                    </a:cubicBezTo>
                    <a:cubicBezTo>
                      <a:pt x="264" y="287"/>
                      <a:pt x="263" y="286"/>
                      <a:pt x="261" y="284"/>
                    </a:cubicBezTo>
                    <a:cubicBezTo>
                      <a:pt x="260" y="283"/>
                      <a:pt x="258" y="282"/>
                      <a:pt x="256" y="282"/>
                    </a:cubicBezTo>
                    <a:cubicBezTo>
                      <a:pt x="256" y="282"/>
                      <a:pt x="256" y="282"/>
                      <a:pt x="255" y="282"/>
                    </a:cubicBezTo>
                    <a:cubicBezTo>
                      <a:pt x="256" y="282"/>
                      <a:pt x="256" y="283"/>
                      <a:pt x="256" y="283"/>
                    </a:cubicBezTo>
                    <a:cubicBezTo>
                      <a:pt x="252" y="279"/>
                      <a:pt x="247" y="276"/>
                      <a:pt x="245" y="276"/>
                    </a:cubicBezTo>
                    <a:cubicBezTo>
                      <a:pt x="250" y="281"/>
                      <a:pt x="257" y="290"/>
                      <a:pt x="263" y="292"/>
                    </a:cubicBezTo>
                    <a:cubicBezTo>
                      <a:pt x="270" y="301"/>
                      <a:pt x="278" y="308"/>
                      <a:pt x="283" y="313"/>
                    </a:cubicBezTo>
                    <a:cubicBezTo>
                      <a:pt x="284" y="312"/>
                      <a:pt x="284" y="312"/>
                      <a:pt x="284" y="312"/>
                    </a:cubicBezTo>
                    <a:cubicBezTo>
                      <a:pt x="285" y="312"/>
                      <a:pt x="286" y="314"/>
                      <a:pt x="289" y="314"/>
                    </a:cubicBezTo>
                    <a:cubicBezTo>
                      <a:pt x="282" y="307"/>
                      <a:pt x="275" y="303"/>
                      <a:pt x="273" y="293"/>
                    </a:cubicBezTo>
                    <a:cubicBezTo>
                      <a:pt x="274" y="292"/>
                      <a:pt x="274" y="291"/>
                      <a:pt x="275" y="291"/>
                    </a:cubicBezTo>
                    <a:cubicBezTo>
                      <a:pt x="275" y="291"/>
                      <a:pt x="276" y="291"/>
                      <a:pt x="276" y="291"/>
                    </a:cubicBezTo>
                    <a:cubicBezTo>
                      <a:pt x="276" y="292"/>
                      <a:pt x="277" y="292"/>
                      <a:pt x="277" y="293"/>
                    </a:cubicBezTo>
                    <a:cubicBezTo>
                      <a:pt x="275" y="294"/>
                      <a:pt x="275" y="294"/>
                      <a:pt x="276" y="294"/>
                    </a:cubicBezTo>
                    <a:cubicBezTo>
                      <a:pt x="277" y="294"/>
                      <a:pt x="278" y="294"/>
                      <a:pt x="278" y="294"/>
                    </a:cubicBezTo>
                    <a:cubicBezTo>
                      <a:pt x="279" y="295"/>
                      <a:pt x="279" y="296"/>
                      <a:pt x="280" y="298"/>
                    </a:cubicBezTo>
                    <a:cubicBezTo>
                      <a:pt x="280" y="298"/>
                      <a:pt x="280" y="299"/>
                      <a:pt x="281" y="299"/>
                    </a:cubicBezTo>
                    <a:cubicBezTo>
                      <a:pt x="281" y="299"/>
                      <a:pt x="281" y="299"/>
                      <a:pt x="281" y="299"/>
                    </a:cubicBezTo>
                    <a:cubicBezTo>
                      <a:pt x="281" y="299"/>
                      <a:pt x="281" y="299"/>
                      <a:pt x="281" y="299"/>
                    </a:cubicBezTo>
                    <a:cubicBezTo>
                      <a:pt x="281" y="299"/>
                      <a:pt x="282" y="299"/>
                      <a:pt x="282" y="299"/>
                    </a:cubicBezTo>
                    <a:cubicBezTo>
                      <a:pt x="281" y="301"/>
                      <a:pt x="281" y="301"/>
                      <a:pt x="281" y="301"/>
                    </a:cubicBezTo>
                    <a:cubicBezTo>
                      <a:pt x="289" y="311"/>
                      <a:pt x="306" y="322"/>
                      <a:pt x="313" y="335"/>
                    </a:cubicBezTo>
                    <a:cubicBezTo>
                      <a:pt x="313" y="335"/>
                      <a:pt x="313" y="335"/>
                      <a:pt x="313" y="335"/>
                    </a:cubicBezTo>
                    <a:cubicBezTo>
                      <a:pt x="310" y="335"/>
                      <a:pt x="312" y="337"/>
                      <a:pt x="312" y="338"/>
                    </a:cubicBezTo>
                    <a:cubicBezTo>
                      <a:pt x="309" y="334"/>
                      <a:pt x="305" y="330"/>
                      <a:pt x="300" y="330"/>
                    </a:cubicBezTo>
                    <a:cubicBezTo>
                      <a:pt x="300" y="329"/>
                      <a:pt x="300" y="329"/>
                      <a:pt x="300" y="329"/>
                    </a:cubicBezTo>
                    <a:cubicBezTo>
                      <a:pt x="300" y="324"/>
                      <a:pt x="294" y="318"/>
                      <a:pt x="288" y="318"/>
                    </a:cubicBezTo>
                    <a:cubicBezTo>
                      <a:pt x="287" y="318"/>
                      <a:pt x="286" y="318"/>
                      <a:pt x="285" y="318"/>
                    </a:cubicBezTo>
                    <a:cubicBezTo>
                      <a:pt x="291" y="327"/>
                      <a:pt x="299" y="332"/>
                      <a:pt x="305" y="335"/>
                    </a:cubicBezTo>
                    <a:cubicBezTo>
                      <a:pt x="306" y="335"/>
                      <a:pt x="306" y="335"/>
                      <a:pt x="306" y="335"/>
                    </a:cubicBezTo>
                    <a:cubicBezTo>
                      <a:pt x="304" y="337"/>
                      <a:pt x="304" y="338"/>
                      <a:pt x="304" y="339"/>
                    </a:cubicBezTo>
                    <a:cubicBezTo>
                      <a:pt x="296" y="331"/>
                      <a:pt x="288" y="323"/>
                      <a:pt x="279" y="317"/>
                    </a:cubicBezTo>
                    <a:cubicBezTo>
                      <a:pt x="276" y="318"/>
                      <a:pt x="279" y="321"/>
                      <a:pt x="279" y="321"/>
                    </a:cubicBezTo>
                    <a:cubicBezTo>
                      <a:pt x="278" y="321"/>
                      <a:pt x="278" y="320"/>
                      <a:pt x="278" y="320"/>
                    </a:cubicBezTo>
                    <a:cubicBezTo>
                      <a:pt x="269" y="313"/>
                      <a:pt x="257" y="294"/>
                      <a:pt x="249" y="294"/>
                    </a:cubicBezTo>
                    <a:cubicBezTo>
                      <a:pt x="249" y="294"/>
                      <a:pt x="248" y="294"/>
                      <a:pt x="248" y="294"/>
                    </a:cubicBezTo>
                    <a:cubicBezTo>
                      <a:pt x="272" y="320"/>
                      <a:pt x="304" y="350"/>
                      <a:pt x="330" y="377"/>
                    </a:cubicBezTo>
                    <a:cubicBezTo>
                      <a:pt x="349" y="396"/>
                      <a:pt x="372" y="415"/>
                      <a:pt x="391" y="432"/>
                    </a:cubicBezTo>
                    <a:cubicBezTo>
                      <a:pt x="392" y="432"/>
                      <a:pt x="392" y="432"/>
                      <a:pt x="393" y="433"/>
                    </a:cubicBezTo>
                    <a:cubicBezTo>
                      <a:pt x="393" y="432"/>
                      <a:pt x="394" y="432"/>
                      <a:pt x="394" y="431"/>
                    </a:cubicBezTo>
                    <a:cubicBezTo>
                      <a:pt x="395" y="432"/>
                      <a:pt x="395" y="432"/>
                      <a:pt x="396" y="433"/>
                    </a:cubicBezTo>
                    <a:cubicBezTo>
                      <a:pt x="396" y="433"/>
                      <a:pt x="395" y="434"/>
                      <a:pt x="395" y="434"/>
                    </a:cubicBezTo>
                    <a:cubicBezTo>
                      <a:pt x="400" y="439"/>
                      <a:pt x="405" y="443"/>
                      <a:pt x="411" y="447"/>
                    </a:cubicBezTo>
                    <a:cubicBezTo>
                      <a:pt x="411" y="446"/>
                      <a:pt x="410" y="445"/>
                      <a:pt x="410" y="445"/>
                    </a:cubicBezTo>
                    <a:cubicBezTo>
                      <a:pt x="410" y="444"/>
                      <a:pt x="411" y="444"/>
                      <a:pt x="411" y="444"/>
                    </a:cubicBezTo>
                    <a:cubicBezTo>
                      <a:pt x="412" y="444"/>
                      <a:pt x="412" y="445"/>
                      <a:pt x="413" y="446"/>
                    </a:cubicBezTo>
                    <a:cubicBezTo>
                      <a:pt x="413" y="444"/>
                      <a:pt x="413" y="443"/>
                      <a:pt x="415" y="442"/>
                    </a:cubicBezTo>
                    <a:cubicBezTo>
                      <a:pt x="416" y="443"/>
                      <a:pt x="418" y="445"/>
                      <a:pt x="419" y="446"/>
                    </a:cubicBezTo>
                    <a:cubicBezTo>
                      <a:pt x="415" y="449"/>
                      <a:pt x="418" y="451"/>
                      <a:pt x="420" y="453"/>
                    </a:cubicBezTo>
                    <a:cubicBezTo>
                      <a:pt x="420" y="453"/>
                      <a:pt x="419" y="453"/>
                      <a:pt x="419" y="453"/>
                    </a:cubicBezTo>
                    <a:cubicBezTo>
                      <a:pt x="423" y="457"/>
                      <a:pt x="428" y="460"/>
                      <a:pt x="433" y="463"/>
                    </a:cubicBezTo>
                    <a:cubicBezTo>
                      <a:pt x="433" y="463"/>
                      <a:pt x="433" y="463"/>
                      <a:pt x="433" y="463"/>
                    </a:cubicBezTo>
                    <a:cubicBezTo>
                      <a:pt x="437" y="464"/>
                      <a:pt x="440" y="467"/>
                      <a:pt x="442" y="470"/>
                    </a:cubicBezTo>
                    <a:cubicBezTo>
                      <a:pt x="447" y="474"/>
                      <a:pt x="453" y="478"/>
                      <a:pt x="458" y="482"/>
                    </a:cubicBezTo>
                    <a:cubicBezTo>
                      <a:pt x="459" y="482"/>
                      <a:pt x="459" y="482"/>
                      <a:pt x="459" y="482"/>
                    </a:cubicBezTo>
                    <a:cubicBezTo>
                      <a:pt x="460" y="482"/>
                      <a:pt x="460" y="482"/>
                      <a:pt x="461" y="482"/>
                    </a:cubicBezTo>
                    <a:cubicBezTo>
                      <a:pt x="461" y="483"/>
                      <a:pt x="461" y="483"/>
                      <a:pt x="460" y="483"/>
                    </a:cubicBezTo>
                    <a:cubicBezTo>
                      <a:pt x="469" y="490"/>
                      <a:pt x="477" y="496"/>
                      <a:pt x="485" y="504"/>
                    </a:cubicBezTo>
                    <a:cubicBezTo>
                      <a:pt x="494" y="511"/>
                      <a:pt x="503" y="519"/>
                      <a:pt x="512" y="527"/>
                    </a:cubicBezTo>
                    <a:cubicBezTo>
                      <a:pt x="512" y="527"/>
                      <a:pt x="512" y="527"/>
                      <a:pt x="512" y="527"/>
                    </a:cubicBezTo>
                    <a:cubicBezTo>
                      <a:pt x="511" y="526"/>
                      <a:pt x="510" y="525"/>
                      <a:pt x="509" y="524"/>
                    </a:cubicBezTo>
                    <a:cubicBezTo>
                      <a:pt x="510" y="524"/>
                      <a:pt x="510" y="524"/>
                      <a:pt x="510" y="524"/>
                    </a:cubicBezTo>
                    <a:cubicBezTo>
                      <a:pt x="511" y="524"/>
                      <a:pt x="513" y="526"/>
                      <a:pt x="516" y="528"/>
                    </a:cubicBezTo>
                    <a:cubicBezTo>
                      <a:pt x="518" y="531"/>
                      <a:pt x="520" y="533"/>
                      <a:pt x="523" y="533"/>
                    </a:cubicBezTo>
                    <a:cubicBezTo>
                      <a:pt x="523" y="533"/>
                      <a:pt x="523" y="533"/>
                      <a:pt x="523" y="532"/>
                    </a:cubicBezTo>
                    <a:cubicBezTo>
                      <a:pt x="523" y="532"/>
                      <a:pt x="523" y="532"/>
                      <a:pt x="523" y="532"/>
                    </a:cubicBezTo>
                    <a:cubicBezTo>
                      <a:pt x="523" y="532"/>
                      <a:pt x="523" y="532"/>
                      <a:pt x="523" y="532"/>
                    </a:cubicBezTo>
                    <a:cubicBezTo>
                      <a:pt x="522" y="535"/>
                      <a:pt x="525" y="538"/>
                      <a:pt x="528" y="541"/>
                    </a:cubicBezTo>
                    <a:cubicBezTo>
                      <a:pt x="528" y="541"/>
                      <a:pt x="527" y="541"/>
                      <a:pt x="526" y="540"/>
                    </a:cubicBezTo>
                    <a:cubicBezTo>
                      <a:pt x="533" y="546"/>
                      <a:pt x="539" y="552"/>
                      <a:pt x="546" y="558"/>
                    </a:cubicBezTo>
                    <a:cubicBezTo>
                      <a:pt x="546" y="558"/>
                      <a:pt x="546" y="558"/>
                      <a:pt x="545" y="557"/>
                    </a:cubicBezTo>
                    <a:cubicBezTo>
                      <a:pt x="545" y="557"/>
                      <a:pt x="546" y="557"/>
                      <a:pt x="546" y="557"/>
                    </a:cubicBezTo>
                    <a:cubicBezTo>
                      <a:pt x="548" y="557"/>
                      <a:pt x="550" y="559"/>
                      <a:pt x="548" y="560"/>
                    </a:cubicBezTo>
                    <a:cubicBezTo>
                      <a:pt x="549" y="562"/>
                      <a:pt x="551" y="563"/>
                      <a:pt x="552" y="565"/>
                    </a:cubicBezTo>
                    <a:cubicBezTo>
                      <a:pt x="563" y="569"/>
                      <a:pt x="568" y="578"/>
                      <a:pt x="576" y="585"/>
                    </a:cubicBezTo>
                    <a:cubicBezTo>
                      <a:pt x="581" y="590"/>
                      <a:pt x="588" y="593"/>
                      <a:pt x="594" y="601"/>
                    </a:cubicBezTo>
                    <a:cubicBezTo>
                      <a:pt x="594" y="601"/>
                      <a:pt x="593" y="601"/>
                      <a:pt x="593" y="601"/>
                    </a:cubicBezTo>
                    <a:cubicBezTo>
                      <a:pt x="591" y="601"/>
                      <a:pt x="588" y="599"/>
                      <a:pt x="586" y="598"/>
                    </a:cubicBezTo>
                    <a:cubicBezTo>
                      <a:pt x="597" y="608"/>
                      <a:pt x="607" y="619"/>
                      <a:pt x="618" y="630"/>
                    </a:cubicBezTo>
                    <a:cubicBezTo>
                      <a:pt x="613" y="625"/>
                      <a:pt x="609" y="619"/>
                      <a:pt x="604" y="612"/>
                    </a:cubicBezTo>
                    <a:cubicBezTo>
                      <a:pt x="605" y="614"/>
                      <a:pt x="606" y="614"/>
                      <a:pt x="606" y="614"/>
                    </a:cubicBezTo>
                    <a:cubicBezTo>
                      <a:pt x="607" y="614"/>
                      <a:pt x="607" y="613"/>
                      <a:pt x="607" y="613"/>
                    </a:cubicBezTo>
                    <a:cubicBezTo>
                      <a:pt x="607" y="612"/>
                      <a:pt x="608" y="611"/>
                      <a:pt x="608" y="611"/>
                    </a:cubicBezTo>
                    <a:cubicBezTo>
                      <a:pt x="608" y="611"/>
                      <a:pt x="609" y="611"/>
                      <a:pt x="609" y="611"/>
                    </a:cubicBezTo>
                    <a:cubicBezTo>
                      <a:pt x="611" y="616"/>
                      <a:pt x="618" y="615"/>
                      <a:pt x="617" y="620"/>
                    </a:cubicBezTo>
                    <a:cubicBezTo>
                      <a:pt x="616" y="618"/>
                      <a:pt x="615" y="617"/>
                      <a:pt x="614" y="617"/>
                    </a:cubicBezTo>
                    <a:cubicBezTo>
                      <a:pt x="613" y="617"/>
                      <a:pt x="612" y="617"/>
                      <a:pt x="612" y="618"/>
                    </a:cubicBezTo>
                    <a:cubicBezTo>
                      <a:pt x="610" y="622"/>
                      <a:pt x="620" y="621"/>
                      <a:pt x="616" y="625"/>
                    </a:cubicBezTo>
                    <a:cubicBezTo>
                      <a:pt x="636" y="637"/>
                      <a:pt x="653" y="658"/>
                      <a:pt x="673" y="668"/>
                    </a:cubicBezTo>
                    <a:cubicBezTo>
                      <a:pt x="655" y="650"/>
                      <a:pt x="635" y="637"/>
                      <a:pt x="619" y="620"/>
                    </a:cubicBezTo>
                    <a:cubicBezTo>
                      <a:pt x="634" y="624"/>
                      <a:pt x="647" y="638"/>
                      <a:pt x="659" y="646"/>
                    </a:cubicBezTo>
                    <a:cubicBezTo>
                      <a:pt x="657" y="643"/>
                      <a:pt x="657" y="642"/>
                      <a:pt x="658" y="642"/>
                    </a:cubicBezTo>
                    <a:cubicBezTo>
                      <a:pt x="659" y="642"/>
                      <a:pt x="659" y="643"/>
                      <a:pt x="660" y="643"/>
                    </a:cubicBezTo>
                    <a:cubicBezTo>
                      <a:pt x="661" y="643"/>
                      <a:pt x="662" y="643"/>
                      <a:pt x="662" y="643"/>
                    </a:cubicBezTo>
                    <a:cubicBezTo>
                      <a:pt x="663" y="643"/>
                      <a:pt x="663" y="643"/>
                      <a:pt x="663" y="642"/>
                    </a:cubicBezTo>
                    <a:cubicBezTo>
                      <a:pt x="663" y="642"/>
                      <a:pt x="662" y="642"/>
                      <a:pt x="662" y="642"/>
                    </a:cubicBezTo>
                    <a:cubicBezTo>
                      <a:pt x="660" y="642"/>
                      <a:pt x="657" y="638"/>
                      <a:pt x="659" y="637"/>
                    </a:cubicBezTo>
                    <a:cubicBezTo>
                      <a:pt x="665" y="643"/>
                      <a:pt x="671" y="644"/>
                      <a:pt x="672" y="653"/>
                    </a:cubicBezTo>
                    <a:cubicBezTo>
                      <a:pt x="680" y="658"/>
                      <a:pt x="689" y="664"/>
                      <a:pt x="697" y="671"/>
                    </a:cubicBezTo>
                    <a:cubicBezTo>
                      <a:pt x="702" y="665"/>
                      <a:pt x="691" y="662"/>
                      <a:pt x="687" y="658"/>
                    </a:cubicBezTo>
                    <a:cubicBezTo>
                      <a:pt x="680" y="650"/>
                      <a:pt x="672" y="639"/>
                      <a:pt x="665" y="638"/>
                    </a:cubicBezTo>
                    <a:cubicBezTo>
                      <a:pt x="667" y="636"/>
                      <a:pt x="663" y="635"/>
                      <a:pt x="667" y="633"/>
                    </a:cubicBezTo>
                    <a:cubicBezTo>
                      <a:pt x="685" y="652"/>
                      <a:pt x="702" y="667"/>
                      <a:pt x="719" y="682"/>
                    </a:cubicBezTo>
                    <a:cubicBezTo>
                      <a:pt x="720" y="681"/>
                      <a:pt x="721" y="681"/>
                      <a:pt x="722" y="681"/>
                    </a:cubicBezTo>
                    <a:cubicBezTo>
                      <a:pt x="725" y="681"/>
                      <a:pt x="729" y="684"/>
                      <a:pt x="732" y="687"/>
                    </a:cubicBezTo>
                    <a:cubicBezTo>
                      <a:pt x="735" y="690"/>
                      <a:pt x="738" y="693"/>
                      <a:pt x="741" y="693"/>
                    </a:cubicBezTo>
                    <a:cubicBezTo>
                      <a:pt x="742" y="693"/>
                      <a:pt x="743" y="693"/>
                      <a:pt x="743" y="692"/>
                    </a:cubicBezTo>
                    <a:cubicBezTo>
                      <a:pt x="727" y="675"/>
                      <a:pt x="717" y="674"/>
                      <a:pt x="709" y="659"/>
                    </a:cubicBezTo>
                    <a:cubicBezTo>
                      <a:pt x="694" y="654"/>
                      <a:pt x="684" y="640"/>
                      <a:pt x="671" y="626"/>
                    </a:cubicBezTo>
                    <a:cubicBezTo>
                      <a:pt x="672" y="627"/>
                      <a:pt x="672" y="627"/>
                      <a:pt x="673" y="627"/>
                    </a:cubicBezTo>
                    <a:cubicBezTo>
                      <a:pt x="673" y="627"/>
                      <a:pt x="674" y="627"/>
                      <a:pt x="674" y="627"/>
                    </a:cubicBezTo>
                    <a:cubicBezTo>
                      <a:pt x="671" y="625"/>
                      <a:pt x="668" y="625"/>
                      <a:pt x="665" y="623"/>
                    </a:cubicBezTo>
                    <a:cubicBezTo>
                      <a:pt x="670" y="618"/>
                      <a:pt x="661" y="615"/>
                      <a:pt x="664" y="611"/>
                    </a:cubicBezTo>
                    <a:cubicBezTo>
                      <a:pt x="669" y="614"/>
                      <a:pt x="673" y="620"/>
                      <a:pt x="677" y="623"/>
                    </a:cubicBezTo>
                    <a:cubicBezTo>
                      <a:pt x="684" y="629"/>
                      <a:pt x="695" y="640"/>
                      <a:pt x="701" y="640"/>
                    </a:cubicBezTo>
                    <a:cubicBezTo>
                      <a:pt x="702" y="640"/>
                      <a:pt x="702" y="639"/>
                      <a:pt x="703" y="639"/>
                    </a:cubicBezTo>
                    <a:cubicBezTo>
                      <a:pt x="697" y="634"/>
                      <a:pt x="683" y="622"/>
                      <a:pt x="681" y="614"/>
                    </a:cubicBezTo>
                    <a:cubicBezTo>
                      <a:pt x="706" y="636"/>
                      <a:pt x="722" y="656"/>
                      <a:pt x="750" y="668"/>
                    </a:cubicBezTo>
                    <a:cubicBezTo>
                      <a:pt x="740" y="657"/>
                      <a:pt x="731" y="644"/>
                      <a:pt x="719" y="633"/>
                    </a:cubicBezTo>
                    <a:cubicBezTo>
                      <a:pt x="714" y="628"/>
                      <a:pt x="708" y="626"/>
                      <a:pt x="703" y="621"/>
                    </a:cubicBezTo>
                    <a:cubicBezTo>
                      <a:pt x="702" y="620"/>
                      <a:pt x="702" y="617"/>
                      <a:pt x="701" y="615"/>
                    </a:cubicBezTo>
                    <a:cubicBezTo>
                      <a:pt x="696" y="607"/>
                      <a:pt x="683" y="600"/>
                      <a:pt x="677" y="592"/>
                    </a:cubicBezTo>
                    <a:cubicBezTo>
                      <a:pt x="670" y="583"/>
                      <a:pt x="658" y="576"/>
                      <a:pt x="655" y="565"/>
                    </a:cubicBezTo>
                    <a:cubicBezTo>
                      <a:pt x="657" y="566"/>
                      <a:pt x="658" y="570"/>
                      <a:pt x="660" y="570"/>
                    </a:cubicBezTo>
                    <a:cubicBezTo>
                      <a:pt x="660" y="570"/>
                      <a:pt x="661" y="569"/>
                      <a:pt x="661" y="569"/>
                    </a:cubicBezTo>
                    <a:cubicBezTo>
                      <a:pt x="660" y="565"/>
                      <a:pt x="656" y="566"/>
                      <a:pt x="653" y="564"/>
                    </a:cubicBezTo>
                    <a:cubicBezTo>
                      <a:pt x="648" y="559"/>
                      <a:pt x="645" y="550"/>
                      <a:pt x="639" y="544"/>
                    </a:cubicBezTo>
                    <a:cubicBezTo>
                      <a:pt x="639" y="544"/>
                      <a:pt x="636" y="545"/>
                      <a:pt x="635" y="544"/>
                    </a:cubicBezTo>
                    <a:cubicBezTo>
                      <a:pt x="626" y="538"/>
                      <a:pt x="622" y="528"/>
                      <a:pt x="615" y="524"/>
                    </a:cubicBezTo>
                    <a:cubicBezTo>
                      <a:pt x="617" y="524"/>
                      <a:pt x="618" y="523"/>
                      <a:pt x="617" y="521"/>
                    </a:cubicBezTo>
                    <a:cubicBezTo>
                      <a:pt x="616" y="521"/>
                      <a:pt x="616" y="521"/>
                      <a:pt x="616" y="521"/>
                    </a:cubicBezTo>
                    <a:cubicBezTo>
                      <a:pt x="615" y="521"/>
                      <a:pt x="615" y="521"/>
                      <a:pt x="614" y="521"/>
                    </a:cubicBezTo>
                    <a:cubicBezTo>
                      <a:pt x="613" y="522"/>
                      <a:pt x="612" y="522"/>
                      <a:pt x="612" y="522"/>
                    </a:cubicBezTo>
                    <a:cubicBezTo>
                      <a:pt x="611" y="522"/>
                      <a:pt x="610" y="522"/>
                      <a:pt x="609" y="521"/>
                    </a:cubicBezTo>
                    <a:cubicBezTo>
                      <a:pt x="601" y="512"/>
                      <a:pt x="591" y="496"/>
                      <a:pt x="579" y="494"/>
                    </a:cubicBezTo>
                    <a:cubicBezTo>
                      <a:pt x="580" y="491"/>
                      <a:pt x="579" y="491"/>
                      <a:pt x="578" y="491"/>
                    </a:cubicBezTo>
                    <a:cubicBezTo>
                      <a:pt x="578" y="491"/>
                      <a:pt x="578" y="491"/>
                      <a:pt x="577" y="491"/>
                    </a:cubicBezTo>
                    <a:cubicBezTo>
                      <a:pt x="577" y="491"/>
                      <a:pt x="577" y="491"/>
                      <a:pt x="576" y="491"/>
                    </a:cubicBezTo>
                    <a:cubicBezTo>
                      <a:pt x="575" y="491"/>
                      <a:pt x="574" y="490"/>
                      <a:pt x="573" y="489"/>
                    </a:cubicBezTo>
                    <a:cubicBezTo>
                      <a:pt x="576" y="482"/>
                      <a:pt x="560" y="471"/>
                      <a:pt x="554" y="471"/>
                    </a:cubicBezTo>
                    <a:cubicBezTo>
                      <a:pt x="554" y="471"/>
                      <a:pt x="554" y="471"/>
                      <a:pt x="554" y="471"/>
                    </a:cubicBezTo>
                    <a:cubicBezTo>
                      <a:pt x="557" y="460"/>
                      <a:pt x="537" y="457"/>
                      <a:pt x="537" y="449"/>
                    </a:cubicBezTo>
                    <a:cubicBezTo>
                      <a:pt x="536" y="451"/>
                      <a:pt x="535" y="451"/>
                      <a:pt x="535" y="451"/>
                    </a:cubicBezTo>
                    <a:cubicBezTo>
                      <a:pt x="534" y="451"/>
                      <a:pt x="534" y="451"/>
                      <a:pt x="533" y="451"/>
                    </a:cubicBezTo>
                    <a:cubicBezTo>
                      <a:pt x="533" y="451"/>
                      <a:pt x="533" y="451"/>
                      <a:pt x="532" y="451"/>
                    </a:cubicBezTo>
                    <a:cubicBezTo>
                      <a:pt x="532" y="451"/>
                      <a:pt x="532" y="451"/>
                      <a:pt x="531" y="451"/>
                    </a:cubicBezTo>
                    <a:cubicBezTo>
                      <a:pt x="533" y="457"/>
                      <a:pt x="546" y="464"/>
                      <a:pt x="547" y="470"/>
                    </a:cubicBezTo>
                    <a:cubicBezTo>
                      <a:pt x="537" y="463"/>
                      <a:pt x="527" y="452"/>
                      <a:pt x="517" y="443"/>
                    </a:cubicBezTo>
                    <a:cubicBezTo>
                      <a:pt x="517" y="443"/>
                      <a:pt x="517" y="442"/>
                      <a:pt x="517" y="442"/>
                    </a:cubicBezTo>
                    <a:cubicBezTo>
                      <a:pt x="516" y="442"/>
                      <a:pt x="516" y="442"/>
                      <a:pt x="516" y="442"/>
                    </a:cubicBezTo>
                    <a:cubicBezTo>
                      <a:pt x="514" y="441"/>
                      <a:pt x="512" y="439"/>
                      <a:pt x="510" y="438"/>
                    </a:cubicBezTo>
                    <a:cubicBezTo>
                      <a:pt x="509" y="436"/>
                      <a:pt x="508" y="434"/>
                      <a:pt x="507" y="433"/>
                    </a:cubicBezTo>
                    <a:cubicBezTo>
                      <a:pt x="514" y="434"/>
                      <a:pt x="516" y="440"/>
                      <a:pt x="521" y="443"/>
                    </a:cubicBezTo>
                    <a:cubicBezTo>
                      <a:pt x="524" y="446"/>
                      <a:pt x="526" y="448"/>
                      <a:pt x="529" y="451"/>
                    </a:cubicBezTo>
                    <a:cubicBezTo>
                      <a:pt x="532" y="449"/>
                      <a:pt x="529" y="446"/>
                      <a:pt x="531" y="444"/>
                    </a:cubicBezTo>
                    <a:cubicBezTo>
                      <a:pt x="528" y="439"/>
                      <a:pt x="520" y="435"/>
                      <a:pt x="520" y="431"/>
                    </a:cubicBezTo>
                    <a:cubicBezTo>
                      <a:pt x="521" y="431"/>
                      <a:pt x="521" y="432"/>
                      <a:pt x="522" y="432"/>
                    </a:cubicBezTo>
                    <a:cubicBezTo>
                      <a:pt x="522" y="432"/>
                      <a:pt x="522" y="432"/>
                      <a:pt x="523" y="432"/>
                    </a:cubicBezTo>
                    <a:cubicBezTo>
                      <a:pt x="522" y="431"/>
                      <a:pt x="521" y="430"/>
                      <a:pt x="520" y="430"/>
                    </a:cubicBezTo>
                    <a:cubicBezTo>
                      <a:pt x="519" y="430"/>
                      <a:pt x="518" y="431"/>
                      <a:pt x="518" y="433"/>
                    </a:cubicBezTo>
                    <a:cubicBezTo>
                      <a:pt x="512" y="431"/>
                      <a:pt x="511" y="427"/>
                      <a:pt x="506" y="425"/>
                    </a:cubicBezTo>
                    <a:cubicBezTo>
                      <a:pt x="502" y="423"/>
                      <a:pt x="499" y="420"/>
                      <a:pt x="496" y="419"/>
                    </a:cubicBezTo>
                    <a:cubicBezTo>
                      <a:pt x="494" y="415"/>
                      <a:pt x="494" y="411"/>
                      <a:pt x="496" y="408"/>
                    </a:cubicBezTo>
                    <a:cubicBezTo>
                      <a:pt x="492" y="401"/>
                      <a:pt x="482" y="401"/>
                      <a:pt x="475" y="393"/>
                    </a:cubicBezTo>
                    <a:cubicBezTo>
                      <a:pt x="475" y="389"/>
                      <a:pt x="476" y="392"/>
                      <a:pt x="479" y="389"/>
                    </a:cubicBezTo>
                    <a:cubicBezTo>
                      <a:pt x="474" y="378"/>
                      <a:pt x="464" y="379"/>
                      <a:pt x="457" y="376"/>
                    </a:cubicBezTo>
                    <a:cubicBezTo>
                      <a:pt x="460" y="389"/>
                      <a:pt x="483" y="396"/>
                      <a:pt x="484" y="408"/>
                    </a:cubicBezTo>
                    <a:cubicBezTo>
                      <a:pt x="468" y="390"/>
                      <a:pt x="445" y="374"/>
                      <a:pt x="445" y="366"/>
                    </a:cubicBezTo>
                    <a:cubicBezTo>
                      <a:pt x="448" y="368"/>
                      <a:pt x="451" y="373"/>
                      <a:pt x="454" y="373"/>
                    </a:cubicBezTo>
                    <a:cubicBezTo>
                      <a:pt x="455" y="373"/>
                      <a:pt x="456" y="373"/>
                      <a:pt x="456" y="373"/>
                    </a:cubicBezTo>
                    <a:cubicBezTo>
                      <a:pt x="451" y="372"/>
                      <a:pt x="457" y="370"/>
                      <a:pt x="456" y="367"/>
                    </a:cubicBezTo>
                    <a:cubicBezTo>
                      <a:pt x="454" y="358"/>
                      <a:pt x="444" y="354"/>
                      <a:pt x="437" y="349"/>
                    </a:cubicBezTo>
                    <a:cubicBezTo>
                      <a:pt x="432" y="352"/>
                      <a:pt x="442" y="360"/>
                      <a:pt x="443" y="366"/>
                    </a:cubicBezTo>
                    <a:cubicBezTo>
                      <a:pt x="436" y="357"/>
                      <a:pt x="427" y="352"/>
                      <a:pt x="421" y="339"/>
                    </a:cubicBezTo>
                    <a:cubicBezTo>
                      <a:pt x="422" y="339"/>
                      <a:pt x="422" y="339"/>
                      <a:pt x="422" y="339"/>
                    </a:cubicBezTo>
                    <a:cubicBezTo>
                      <a:pt x="424" y="339"/>
                      <a:pt x="426" y="341"/>
                      <a:pt x="428" y="342"/>
                    </a:cubicBezTo>
                    <a:cubicBezTo>
                      <a:pt x="430" y="344"/>
                      <a:pt x="432" y="346"/>
                      <a:pt x="434" y="346"/>
                    </a:cubicBezTo>
                    <a:cubicBezTo>
                      <a:pt x="434" y="346"/>
                      <a:pt x="435" y="346"/>
                      <a:pt x="435" y="345"/>
                    </a:cubicBezTo>
                    <a:cubicBezTo>
                      <a:pt x="435" y="345"/>
                      <a:pt x="435" y="344"/>
                      <a:pt x="434" y="344"/>
                    </a:cubicBezTo>
                    <a:cubicBezTo>
                      <a:pt x="440" y="349"/>
                      <a:pt x="445" y="353"/>
                      <a:pt x="448" y="353"/>
                    </a:cubicBezTo>
                    <a:cubicBezTo>
                      <a:pt x="442" y="346"/>
                      <a:pt x="434" y="336"/>
                      <a:pt x="426" y="332"/>
                    </a:cubicBezTo>
                    <a:cubicBezTo>
                      <a:pt x="417" y="323"/>
                      <a:pt x="407" y="313"/>
                      <a:pt x="401" y="307"/>
                    </a:cubicBezTo>
                    <a:cubicBezTo>
                      <a:pt x="401" y="308"/>
                      <a:pt x="400" y="309"/>
                      <a:pt x="400" y="309"/>
                    </a:cubicBezTo>
                    <a:cubicBezTo>
                      <a:pt x="398" y="309"/>
                      <a:pt x="397" y="306"/>
                      <a:pt x="394" y="305"/>
                    </a:cubicBezTo>
                    <a:cubicBezTo>
                      <a:pt x="403" y="314"/>
                      <a:pt x="411" y="320"/>
                      <a:pt x="414" y="332"/>
                    </a:cubicBezTo>
                    <a:cubicBezTo>
                      <a:pt x="413" y="333"/>
                      <a:pt x="412" y="334"/>
                      <a:pt x="411" y="334"/>
                    </a:cubicBezTo>
                    <a:cubicBezTo>
                      <a:pt x="411" y="334"/>
                      <a:pt x="410" y="334"/>
                      <a:pt x="410" y="334"/>
                    </a:cubicBezTo>
                    <a:cubicBezTo>
                      <a:pt x="410" y="333"/>
                      <a:pt x="409" y="333"/>
                      <a:pt x="408" y="332"/>
                    </a:cubicBezTo>
                    <a:cubicBezTo>
                      <a:pt x="411" y="331"/>
                      <a:pt x="411" y="331"/>
                      <a:pt x="410" y="331"/>
                    </a:cubicBezTo>
                    <a:cubicBezTo>
                      <a:pt x="409" y="331"/>
                      <a:pt x="407" y="331"/>
                      <a:pt x="407" y="331"/>
                    </a:cubicBezTo>
                    <a:cubicBezTo>
                      <a:pt x="406" y="329"/>
                      <a:pt x="407" y="328"/>
                      <a:pt x="405" y="326"/>
                    </a:cubicBezTo>
                    <a:cubicBezTo>
                      <a:pt x="405" y="325"/>
                      <a:pt x="405" y="325"/>
                      <a:pt x="404" y="325"/>
                    </a:cubicBezTo>
                    <a:cubicBezTo>
                      <a:pt x="404" y="325"/>
                      <a:pt x="404" y="325"/>
                      <a:pt x="404" y="325"/>
                    </a:cubicBezTo>
                    <a:cubicBezTo>
                      <a:pt x="404" y="325"/>
                      <a:pt x="404" y="325"/>
                      <a:pt x="403" y="325"/>
                    </a:cubicBezTo>
                    <a:cubicBezTo>
                      <a:pt x="403" y="325"/>
                      <a:pt x="403" y="325"/>
                      <a:pt x="403" y="325"/>
                    </a:cubicBezTo>
                    <a:cubicBezTo>
                      <a:pt x="402" y="324"/>
                      <a:pt x="404" y="322"/>
                      <a:pt x="404" y="322"/>
                    </a:cubicBezTo>
                    <a:cubicBezTo>
                      <a:pt x="394" y="310"/>
                      <a:pt x="373" y="296"/>
                      <a:pt x="364" y="280"/>
                    </a:cubicBezTo>
                    <a:cubicBezTo>
                      <a:pt x="364" y="280"/>
                      <a:pt x="364" y="280"/>
                      <a:pt x="364" y="280"/>
                    </a:cubicBezTo>
                    <a:cubicBezTo>
                      <a:pt x="368" y="280"/>
                      <a:pt x="365" y="278"/>
                      <a:pt x="365" y="276"/>
                    </a:cubicBezTo>
                    <a:cubicBezTo>
                      <a:pt x="370" y="281"/>
                      <a:pt x="374" y="287"/>
                      <a:pt x="380" y="287"/>
                    </a:cubicBezTo>
                    <a:cubicBezTo>
                      <a:pt x="380" y="287"/>
                      <a:pt x="380" y="287"/>
                      <a:pt x="380" y="287"/>
                    </a:cubicBezTo>
                    <a:cubicBezTo>
                      <a:pt x="381" y="287"/>
                      <a:pt x="381" y="287"/>
                      <a:pt x="381" y="287"/>
                    </a:cubicBezTo>
                    <a:cubicBezTo>
                      <a:pt x="381" y="294"/>
                      <a:pt x="388" y="302"/>
                      <a:pt x="395" y="302"/>
                    </a:cubicBezTo>
                    <a:cubicBezTo>
                      <a:pt x="396" y="302"/>
                      <a:pt x="397" y="301"/>
                      <a:pt x="399" y="301"/>
                    </a:cubicBezTo>
                    <a:cubicBezTo>
                      <a:pt x="391" y="290"/>
                      <a:pt x="382" y="284"/>
                      <a:pt x="374" y="280"/>
                    </a:cubicBezTo>
                    <a:cubicBezTo>
                      <a:pt x="373" y="280"/>
                      <a:pt x="373" y="280"/>
                      <a:pt x="373" y="280"/>
                    </a:cubicBezTo>
                    <a:cubicBezTo>
                      <a:pt x="375" y="278"/>
                      <a:pt x="375" y="277"/>
                      <a:pt x="375" y="275"/>
                    </a:cubicBezTo>
                    <a:cubicBezTo>
                      <a:pt x="385" y="285"/>
                      <a:pt x="395" y="295"/>
                      <a:pt x="406" y="302"/>
                    </a:cubicBezTo>
                    <a:cubicBezTo>
                      <a:pt x="410" y="301"/>
                      <a:pt x="406" y="298"/>
                      <a:pt x="407" y="298"/>
                    </a:cubicBezTo>
                    <a:cubicBezTo>
                      <a:pt x="407" y="298"/>
                      <a:pt x="407" y="298"/>
                      <a:pt x="408" y="298"/>
                    </a:cubicBezTo>
                    <a:cubicBezTo>
                      <a:pt x="418" y="307"/>
                      <a:pt x="433" y="330"/>
                      <a:pt x="443" y="330"/>
                    </a:cubicBezTo>
                    <a:cubicBezTo>
                      <a:pt x="443" y="330"/>
                      <a:pt x="444" y="330"/>
                      <a:pt x="445" y="330"/>
                    </a:cubicBezTo>
                    <a:cubicBezTo>
                      <a:pt x="426" y="310"/>
                      <a:pt x="403" y="288"/>
                      <a:pt x="381" y="266"/>
                    </a:cubicBezTo>
                    <a:cubicBezTo>
                      <a:pt x="381" y="267"/>
                      <a:pt x="381" y="267"/>
                      <a:pt x="381" y="268"/>
                    </a:cubicBezTo>
                    <a:cubicBezTo>
                      <a:pt x="380" y="267"/>
                      <a:pt x="379" y="265"/>
                      <a:pt x="377" y="264"/>
                    </a:cubicBezTo>
                    <a:cubicBezTo>
                      <a:pt x="378" y="264"/>
                      <a:pt x="378" y="264"/>
                      <a:pt x="378" y="264"/>
                    </a:cubicBezTo>
                    <a:cubicBezTo>
                      <a:pt x="378" y="264"/>
                      <a:pt x="379" y="264"/>
                      <a:pt x="379" y="264"/>
                    </a:cubicBezTo>
                    <a:cubicBezTo>
                      <a:pt x="377" y="263"/>
                      <a:pt x="376" y="261"/>
                      <a:pt x="375" y="260"/>
                    </a:cubicBezTo>
                    <a:cubicBezTo>
                      <a:pt x="375" y="261"/>
                      <a:pt x="376" y="262"/>
                      <a:pt x="377" y="263"/>
                    </a:cubicBezTo>
                    <a:cubicBezTo>
                      <a:pt x="377" y="264"/>
                      <a:pt x="377" y="264"/>
                      <a:pt x="377" y="264"/>
                    </a:cubicBezTo>
                    <a:cubicBezTo>
                      <a:pt x="372" y="259"/>
                      <a:pt x="367" y="254"/>
                      <a:pt x="361" y="249"/>
                    </a:cubicBezTo>
                    <a:cubicBezTo>
                      <a:pt x="362" y="249"/>
                      <a:pt x="362" y="248"/>
                      <a:pt x="363" y="248"/>
                    </a:cubicBezTo>
                    <a:cubicBezTo>
                      <a:pt x="362" y="247"/>
                      <a:pt x="361" y="246"/>
                      <a:pt x="360" y="245"/>
                    </a:cubicBezTo>
                    <a:cubicBezTo>
                      <a:pt x="360" y="246"/>
                      <a:pt x="360" y="247"/>
                      <a:pt x="359" y="248"/>
                    </a:cubicBezTo>
                    <a:cubicBezTo>
                      <a:pt x="356" y="245"/>
                      <a:pt x="353" y="243"/>
                      <a:pt x="351" y="243"/>
                    </a:cubicBezTo>
                    <a:cubicBezTo>
                      <a:pt x="361" y="251"/>
                      <a:pt x="370" y="260"/>
                      <a:pt x="375" y="266"/>
                    </a:cubicBezTo>
                    <a:cubicBezTo>
                      <a:pt x="375" y="266"/>
                      <a:pt x="375" y="266"/>
                      <a:pt x="375" y="266"/>
                    </a:cubicBezTo>
                    <a:cubicBezTo>
                      <a:pt x="377" y="266"/>
                      <a:pt x="379" y="268"/>
                      <a:pt x="382" y="270"/>
                    </a:cubicBezTo>
                    <a:cubicBezTo>
                      <a:pt x="383" y="272"/>
                      <a:pt x="384" y="274"/>
                      <a:pt x="386" y="275"/>
                    </a:cubicBezTo>
                    <a:cubicBezTo>
                      <a:pt x="387" y="275"/>
                      <a:pt x="387" y="275"/>
                      <a:pt x="387" y="275"/>
                    </a:cubicBezTo>
                    <a:cubicBezTo>
                      <a:pt x="388" y="277"/>
                      <a:pt x="389" y="279"/>
                      <a:pt x="390" y="281"/>
                    </a:cubicBezTo>
                    <a:cubicBezTo>
                      <a:pt x="389" y="280"/>
                      <a:pt x="386" y="278"/>
                      <a:pt x="386" y="277"/>
                    </a:cubicBezTo>
                    <a:cubicBezTo>
                      <a:pt x="385" y="278"/>
                      <a:pt x="385" y="278"/>
                      <a:pt x="384" y="279"/>
                    </a:cubicBezTo>
                    <a:cubicBezTo>
                      <a:pt x="381" y="276"/>
                      <a:pt x="378" y="274"/>
                      <a:pt x="375" y="272"/>
                    </a:cubicBezTo>
                    <a:cubicBezTo>
                      <a:pt x="375" y="273"/>
                      <a:pt x="375" y="273"/>
                      <a:pt x="374" y="273"/>
                    </a:cubicBezTo>
                    <a:cubicBezTo>
                      <a:pt x="373" y="273"/>
                      <a:pt x="371" y="271"/>
                      <a:pt x="368" y="270"/>
                    </a:cubicBezTo>
                    <a:cubicBezTo>
                      <a:pt x="366" y="269"/>
                      <a:pt x="364" y="268"/>
                      <a:pt x="362" y="268"/>
                    </a:cubicBezTo>
                    <a:cubicBezTo>
                      <a:pt x="361" y="268"/>
                      <a:pt x="361" y="268"/>
                      <a:pt x="360" y="268"/>
                    </a:cubicBezTo>
                    <a:cubicBezTo>
                      <a:pt x="361" y="267"/>
                      <a:pt x="361" y="266"/>
                      <a:pt x="362" y="266"/>
                    </a:cubicBezTo>
                    <a:cubicBezTo>
                      <a:pt x="363" y="267"/>
                      <a:pt x="364" y="267"/>
                      <a:pt x="365" y="267"/>
                    </a:cubicBezTo>
                    <a:cubicBezTo>
                      <a:pt x="365" y="267"/>
                      <a:pt x="366" y="267"/>
                      <a:pt x="367" y="266"/>
                    </a:cubicBezTo>
                    <a:cubicBezTo>
                      <a:pt x="365" y="264"/>
                      <a:pt x="364" y="263"/>
                      <a:pt x="362" y="262"/>
                    </a:cubicBezTo>
                    <a:cubicBezTo>
                      <a:pt x="360" y="259"/>
                      <a:pt x="357" y="257"/>
                      <a:pt x="355" y="255"/>
                    </a:cubicBezTo>
                    <a:cubicBezTo>
                      <a:pt x="358" y="257"/>
                      <a:pt x="360" y="260"/>
                      <a:pt x="363" y="263"/>
                    </a:cubicBezTo>
                    <a:cubicBezTo>
                      <a:pt x="359" y="260"/>
                      <a:pt x="355" y="256"/>
                      <a:pt x="351" y="254"/>
                    </a:cubicBezTo>
                    <a:cubicBezTo>
                      <a:pt x="352" y="255"/>
                      <a:pt x="352" y="257"/>
                      <a:pt x="352" y="259"/>
                    </a:cubicBezTo>
                    <a:cubicBezTo>
                      <a:pt x="356" y="260"/>
                      <a:pt x="360" y="263"/>
                      <a:pt x="359" y="267"/>
                    </a:cubicBezTo>
                    <a:cubicBezTo>
                      <a:pt x="354" y="265"/>
                      <a:pt x="352" y="261"/>
                      <a:pt x="349" y="260"/>
                    </a:cubicBezTo>
                    <a:cubicBezTo>
                      <a:pt x="349" y="260"/>
                      <a:pt x="349" y="261"/>
                      <a:pt x="349" y="262"/>
                    </a:cubicBezTo>
                    <a:cubicBezTo>
                      <a:pt x="347" y="261"/>
                      <a:pt x="346" y="260"/>
                      <a:pt x="345" y="259"/>
                    </a:cubicBezTo>
                    <a:cubicBezTo>
                      <a:pt x="345" y="259"/>
                      <a:pt x="344" y="259"/>
                      <a:pt x="344" y="259"/>
                    </a:cubicBezTo>
                    <a:cubicBezTo>
                      <a:pt x="344" y="259"/>
                      <a:pt x="344" y="258"/>
                      <a:pt x="344" y="258"/>
                    </a:cubicBezTo>
                    <a:cubicBezTo>
                      <a:pt x="342" y="256"/>
                      <a:pt x="341" y="254"/>
                      <a:pt x="340" y="252"/>
                    </a:cubicBezTo>
                    <a:cubicBezTo>
                      <a:pt x="340" y="252"/>
                      <a:pt x="341" y="252"/>
                      <a:pt x="341" y="252"/>
                    </a:cubicBezTo>
                    <a:cubicBezTo>
                      <a:pt x="341" y="252"/>
                      <a:pt x="342" y="252"/>
                      <a:pt x="342" y="252"/>
                    </a:cubicBezTo>
                    <a:cubicBezTo>
                      <a:pt x="341" y="252"/>
                      <a:pt x="340" y="251"/>
                      <a:pt x="339" y="250"/>
                    </a:cubicBezTo>
                    <a:cubicBezTo>
                      <a:pt x="339" y="250"/>
                      <a:pt x="339" y="250"/>
                      <a:pt x="339" y="249"/>
                    </a:cubicBezTo>
                    <a:cubicBezTo>
                      <a:pt x="334" y="244"/>
                      <a:pt x="329" y="237"/>
                      <a:pt x="322" y="231"/>
                    </a:cubicBezTo>
                    <a:cubicBezTo>
                      <a:pt x="322" y="231"/>
                      <a:pt x="322" y="232"/>
                      <a:pt x="322" y="232"/>
                    </a:cubicBezTo>
                    <a:cubicBezTo>
                      <a:pt x="320" y="231"/>
                      <a:pt x="318" y="230"/>
                      <a:pt x="317" y="228"/>
                    </a:cubicBezTo>
                    <a:cubicBezTo>
                      <a:pt x="317" y="228"/>
                      <a:pt x="316" y="228"/>
                      <a:pt x="316" y="227"/>
                    </a:cubicBezTo>
                    <a:cubicBezTo>
                      <a:pt x="313" y="226"/>
                      <a:pt x="310" y="224"/>
                      <a:pt x="306" y="224"/>
                    </a:cubicBezTo>
                    <a:cubicBezTo>
                      <a:pt x="307" y="225"/>
                      <a:pt x="308" y="225"/>
                      <a:pt x="309" y="226"/>
                    </a:cubicBezTo>
                    <a:cubicBezTo>
                      <a:pt x="308" y="226"/>
                      <a:pt x="307" y="225"/>
                      <a:pt x="306" y="224"/>
                    </a:cubicBezTo>
                    <a:cubicBezTo>
                      <a:pt x="306" y="224"/>
                      <a:pt x="306" y="224"/>
                      <a:pt x="305" y="224"/>
                    </a:cubicBezTo>
                    <a:cubicBezTo>
                      <a:pt x="307" y="221"/>
                      <a:pt x="301" y="218"/>
                      <a:pt x="301" y="214"/>
                    </a:cubicBezTo>
                    <a:cubicBezTo>
                      <a:pt x="306" y="215"/>
                      <a:pt x="308" y="217"/>
                      <a:pt x="311" y="219"/>
                    </a:cubicBezTo>
                    <a:cubicBezTo>
                      <a:pt x="310" y="215"/>
                      <a:pt x="303" y="211"/>
                      <a:pt x="300" y="207"/>
                    </a:cubicBezTo>
                    <a:cubicBezTo>
                      <a:pt x="298" y="206"/>
                      <a:pt x="298" y="206"/>
                      <a:pt x="298" y="206"/>
                    </a:cubicBezTo>
                    <a:cubicBezTo>
                      <a:pt x="297" y="206"/>
                      <a:pt x="305" y="213"/>
                      <a:pt x="304" y="214"/>
                    </a:cubicBezTo>
                    <a:cubicBezTo>
                      <a:pt x="302" y="212"/>
                      <a:pt x="299" y="207"/>
                      <a:pt x="296" y="207"/>
                    </a:cubicBezTo>
                    <a:cubicBezTo>
                      <a:pt x="296" y="207"/>
                      <a:pt x="295" y="207"/>
                      <a:pt x="295" y="207"/>
                    </a:cubicBezTo>
                    <a:cubicBezTo>
                      <a:pt x="297" y="208"/>
                      <a:pt x="300" y="210"/>
                      <a:pt x="297" y="211"/>
                    </a:cubicBezTo>
                    <a:cubicBezTo>
                      <a:pt x="285" y="202"/>
                      <a:pt x="273" y="180"/>
                      <a:pt x="259" y="175"/>
                    </a:cubicBezTo>
                    <a:cubicBezTo>
                      <a:pt x="262" y="177"/>
                      <a:pt x="258" y="177"/>
                      <a:pt x="257" y="178"/>
                    </a:cubicBezTo>
                    <a:cubicBezTo>
                      <a:pt x="261" y="180"/>
                      <a:pt x="257" y="183"/>
                      <a:pt x="257" y="187"/>
                    </a:cubicBezTo>
                    <a:cubicBezTo>
                      <a:pt x="252" y="185"/>
                      <a:pt x="249" y="180"/>
                      <a:pt x="246" y="175"/>
                    </a:cubicBezTo>
                    <a:cubicBezTo>
                      <a:pt x="247" y="175"/>
                      <a:pt x="247" y="175"/>
                      <a:pt x="247" y="175"/>
                    </a:cubicBezTo>
                    <a:cubicBezTo>
                      <a:pt x="246" y="174"/>
                      <a:pt x="246" y="173"/>
                      <a:pt x="247" y="172"/>
                    </a:cubicBezTo>
                    <a:cubicBezTo>
                      <a:pt x="247" y="172"/>
                      <a:pt x="248" y="173"/>
                      <a:pt x="248" y="173"/>
                    </a:cubicBezTo>
                    <a:cubicBezTo>
                      <a:pt x="248" y="173"/>
                      <a:pt x="249" y="173"/>
                      <a:pt x="249" y="173"/>
                    </a:cubicBezTo>
                    <a:cubicBezTo>
                      <a:pt x="249" y="171"/>
                      <a:pt x="248" y="171"/>
                      <a:pt x="247" y="171"/>
                    </a:cubicBezTo>
                    <a:cubicBezTo>
                      <a:pt x="247" y="171"/>
                      <a:pt x="246" y="171"/>
                      <a:pt x="246" y="171"/>
                    </a:cubicBezTo>
                    <a:cubicBezTo>
                      <a:pt x="245" y="171"/>
                      <a:pt x="245" y="171"/>
                      <a:pt x="244" y="171"/>
                    </a:cubicBezTo>
                    <a:cubicBezTo>
                      <a:pt x="244" y="171"/>
                      <a:pt x="243" y="171"/>
                      <a:pt x="243" y="171"/>
                    </a:cubicBezTo>
                    <a:cubicBezTo>
                      <a:pt x="242" y="170"/>
                      <a:pt x="242" y="170"/>
                      <a:pt x="242" y="170"/>
                    </a:cubicBezTo>
                    <a:cubicBezTo>
                      <a:pt x="243" y="169"/>
                      <a:pt x="244" y="169"/>
                      <a:pt x="245" y="169"/>
                    </a:cubicBezTo>
                    <a:cubicBezTo>
                      <a:pt x="242" y="169"/>
                      <a:pt x="240" y="164"/>
                      <a:pt x="237" y="164"/>
                    </a:cubicBezTo>
                    <a:cubicBezTo>
                      <a:pt x="237" y="164"/>
                      <a:pt x="237" y="164"/>
                      <a:pt x="237" y="164"/>
                    </a:cubicBezTo>
                    <a:cubicBezTo>
                      <a:pt x="237" y="165"/>
                      <a:pt x="237" y="165"/>
                      <a:pt x="236" y="166"/>
                    </a:cubicBezTo>
                    <a:cubicBezTo>
                      <a:pt x="237" y="167"/>
                      <a:pt x="239" y="169"/>
                      <a:pt x="240" y="170"/>
                    </a:cubicBezTo>
                    <a:cubicBezTo>
                      <a:pt x="240" y="171"/>
                      <a:pt x="239" y="171"/>
                      <a:pt x="238" y="171"/>
                    </a:cubicBezTo>
                    <a:cubicBezTo>
                      <a:pt x="238" y="171"/>
                      <a:pt x="237" y="171"/>
                      <a:pt x="236" y="171"/>
                    </a:cubicBezTo>
                    <a:cubicBezTo>
                      <a:pt x="235" y="171"/>
                      <a:pt x="235" y="171"/>
                      <a:pt x="235" y="171"/>
                    </a:cubicBezTo>
                    <a:cubicBezTo>
                      <a:pt x="235" y="170"/>
                      <a:pt x="236" y="169"/>
                      <a:pt x="234" y="168"/>
                    </a:cubicBezTo>
                    <a:cubicBezTo>
                      <a:pt x="234" y="167"/>
                      <a:pt x="234" y="167"/>
                      <a:pt x="234" y="167"/>
                    </a:cubicBezTo>
                    <a:cubicBezTo>
                      <a:pt x="232" y="164"/>
                      <a:pt x="228" y="162"/>
                      <a:pt x="225" y="159"/>
                    </a:cubicBezTo>
                    <a:cubicBezTo>
                      <a:pt x="226" y="158"/>
                      <a:pt x="226" y="158"/>
                      <a:pt x="226" y="158"/>
                    </a:cubicBezTo>
                    <a:cubicBezTo>
                      <a:pt x="228" y="161"/>
                      <a:pt x="232" y="164"/>
                      <a:pt x="234" y="165"/>
                    </a:cubicBezTo>
                    <a:cubicBezTo>
                      <a:pt x="233" y="162"/>
                      <a:pt x="235" y="159"/>
                      <a:pt x="235" y="156"/>
                    </a:cubicBezTo>
                    <a:cubicBezTo>
                      <a:pt x="234" y="154"/>
                      <a:pt x="228" y="152"/>
                      <a:pt x="231" y="150"/>
                    </a:cubicBezTo>
                    <a:cubicBezTo>
                      <a:pt x="231" y="150"/>
                      <a:pt x="231" y="150"/>
                      <a:pt x="231" y="150"/>
                    </a:cubicBezTo>
                    <a:cubicBezTo>
                      <a:pt x="233" y="153"/>
                      <a:pt x="235" y="156"/>
                      <a:pt x="238" y="158"/>
                    </a:cubicBezTo>
                    <a:cubicBezTo>
                      <a:pt x="238" y="158"/>
                      <a:pt x="238" y="158"/>
                      <a:pt x="238" y="158"/>
                    </a:cubicBezTo>
                    <a:cubicBezTo>
                      <a:pt x="243" y="165"/>
                      <a:pt x="249" y="172"/>
                      <a:pt x="256" y="174"/>
                    </a:cubicBezTo>
                    <a:cubicBezTo>
                      <a:pt x="257" y="175"/>
                      <a:pt x="257" y="175"/>
                      <a:pt x="257" y="175"/>
                    </a:cubicBezTo>
                    <a:cubicBezTo>
                      <a:pt x="257" y="175"/>
                      <a:pt x="257" y="175"/>
                      <a:pt x="257" y="175"/>
                    </a:cubicBezTo>
                    <a:cubicBezTo>
                      <a:pt x="257" y="175"/>
                      <a:pt x="257" y="175"/>
                      <a:pt x="257" y="175"/>
                    </a:cubicBezTo>
                    <a:cubicBezTo>
                      <a:pt x="257" y="174"/>
                      <a:pt x="257" y="174"/>
                      <a:pt x="257" y="174"/>
                    </a:cubicBezTo>
                    <a:cubicBezTo>
                      <a:pt x="256" y="173"/>
                      <a:pt x="256" y="172"/>
                      <a:pt x="255" y="172"/>
                    </a:cubicBezTo>
                    <a:cubicBezTo>
                      <a:pt x="255" y="171"/>
                      <a:pt x="256" y="171"/>
                      <a:pt x="256" y="171"/>
                    </a:cubicBezTo>
                    <a:cubicBezTo>
                      <a:pt x="257" y="171"/>
                      <a:pt x="258" y="171"/>
                      <a:pt x="259" y="172"/>
                    </a:cubicBezTo>
                    <a:cubicBezTo>
                      <a:pt x="256" y="168"/>
                      <a:pt x="251" y="166"/>
                      <a:pt x="248" y="163"/>
                    </a:cubicBezTo>
                    <a:cubicBezTo>
                      <a:pt x="248" y="161"/>
                      <a:pt x="248" y="161"/>
                      <a:pt x="248" y="161"/>
                    </a:cubicBezTo>
                    <a:cubicBezTo>
                      <a:pt x="253" y="162"/>
                      <a:pt x="259" y="171"/>
                      <a:pt x="265" y="171"/>
                    </a:cubicBezTo>
                    <a:cubicBezTo>
                      <a:pt x="266" y="171"/>
                      <a:pt x="267" y="171"/>
                      <a:pt x="268" y="170"/>
                    </a:cubicBezTo>
                    <a:cubicBezTo>
                      <a:pt x="277" y="179"/>
                      <a:pt x="285" y="188"/>
                      <a:pt x="292" y="196"/>
                    </a:cubicBezTo>
                    <a:cubicBezTo>
                      <a:pt x="301" y="208"/>
                      <a:pt x="309" y="211"/>
                      <a:pt x="318" y="218"/>
                    </a:cubicBezTo>
                    <a:cubicBezTo>
                      <a:pt x="318" y="218"/>
                      <a:pt x="318" y="218"/>
                      <a:pt x="318" y="218"/>
                    </a:cubicBezTo>
                    <a:cubicBezTo>
                      <a:pt x="319" y="218"/>
                      <a:pt x="320" y="218"/>
                      <a:pt x="320" y="218"/>
                    </a:cubicBezTo>
                    <a:cubicBezTo>
                      <a:pt x="320" y="217"/>
                      <a:pt x="320" y="217"/>
                      <a:pt x="321" y="217"/>
                    </a:cubicBezTo>
                    <a:cubicBezTo>
                      <a:pt x="321" y="217"/>
                      <a:pt x="322" y="217"/>
                      <a:pt x="323" y="218"/>
                    </a:cubicBezTo>
                    <a:cubicBezTo>
                      <a:pt x="326" y="215"/>
                      <a:pt x="321" y="215"/>
                      <a:pt x="322" y="213"/>
                    </a:cubicBezTo>
                    <a:cubicBezTo>
                      <a:pt x="324" y="213"/>
                      <a:pt x="324" y="216"/>
                      <a:pt x="326" y="216"/>
                    </a:cubicBezTo>
                    <a:cubicBezTo>
                      <a:pt x="326" y="216"/>
                      <a:pt x="327" y="215"/>
                      <a:pt x="327" y="215"/>
                    </a:cubicBezTo>
                    <a:cubicBezTo>
                      <a:pt x="327" y="213"/>
                      <a:pt x="326" y="212"/>
                      <a:pt x="324" y="210"/>
                    </a:cubicBezTo>
                    <a:cubicBezTo>
                      <a:pt x="306" y="193"/>
                      <a:pt x="286" y="176"/>
                      <a:pt x="268" y="161"/>
                    </a:cubicBezTo>
                    <a:cubicBezTo>
                      <a:pt x="256" y="151"/>
                      <a:pt x="244" y="142"/>
                      <a:pt x="231" y="132"/>
                    </a:cubicBezTo>
                    <a:cubicBezTo>
                      <a:pt x="238" y="140"/>
                      <a:pt x="246" y="148"/>
                      <a:pt x="254" y="156"/>
                    </a:cubicBezTo>
                    <a:cubicBezTo>
                      <a:pt x="252" y="154"/>
                      <a:pt x="249" y="153"/>
                      <a:pt x="246" y="153"/>
                    </a:cubicBezTo>
                    <a:cubicBezTo>
                      <a:pt x="245" y="153"/>
                      <a:pt x="245" y="153"/>
                      <a:pt x="244" y="153"/>
                    </a:cubicBezTo>
                    <a:cubicBezTo>
                      <a:pt x="243" y="152"/>
                      <a:pt x="246" y="150"/>
                      <a:pt x="243" y="148"/>
                    </a:cubicBezTo>
                    <a:cubicBezTo>
                      <a:pt x="231" y="140"/>
                      <a:pt x="219" y="127"/>
                      <a:pt x="208" y="119"/>
                    </a:cubicBezTo>
                    <a:cubicBezTo>
                      <a:pt x="210" y="121"/>
                      <a:pt x="211" y="123"/>
                      <a:pt x="211" y="125"/>
                    </a:cubicBezTo>
                    <a:cubicBezTo>
                      <a:pt x="210" y="124"/>
                      <a:pt x="209" y="122"/>
                      <a:pt x="208" y="122"/>
                    </a:cubicBezTo>
                    <a:cubicBezTo>
                      <a:pt x="208" y="122"/>
                      <a:pt x="208" y="122"/>
                      <a:pt x="207" y="122"/>
                    </a:cubicBezTo>
                    <a:cubicBezTo>
                      <a:pt x="206" y="121"/>
                      <a:pt x="205" y="120"/>
                      <a:pt x="204" y="118"/>
                    </a:cubicBezTo>
                    <a:cubicBezTo>
                      <a:pt x="205" y="118"/>
                      <a:pt x="206" y="118"/>
                      <a:pt x="207" y="117"/>
                    </a:cubicBezTo>
                    <a:cubicBezTo>
                      <a:pt x="206" y="116"/>
                      <a:pt x="206" y="116"/>
                      <a:pt x="206" y="116"/>
                    </a:cubicBezTo>
                    <a:cubicBezTo>
                      <a:pt x="207" y="116"/>
                      <a:pt x="207" y="116"/>
                      <a:pt x="207" y="116"/>
                    </a:cubicBezTo>
                    <a:cubicBezTo>
                      <a:pt x="205" y="113"/>
                      <a:pt x="203" y="113"/>
                      <a:pt x="202" y="112"/>
                    </a:cubicBezTo>
                    <a:cubicBezTo>
                      <a:pt x="201" y="111"/>
                      <a:pt x="200" y="110"/>
                      <a:pt x="199" y="109"/>
                    </a:cubicBezTo>
                    <a:cubicBezTo>
                      <a:pt x="196" y="107"/>
                      <a:pt x="193" y="105"/>
                      <a:pt x="190" y="103"/>
                    </a:cubicBezTo>
                    <a:cubicBezTo>
                      <a:pt x="189" y="102"/>
                      <a:pt x="188" y="102"/>
                      <a:pt x="188" y="102"/>
                    </a:cubicBezTo>
                    <a:cubicBezTo>
                      <a:pt x="190" y="104"/>
                      <a:pt x="193" y="108"/>
                      <a:pt x="196" y="110"/>
                    </a:cubicBezTo>
                    <a:cubicBezTo>
                      <a:pt x="195" y="110"/>
                      <a:pt x="195" y="110"/>
                      <a:pt x="195" y="110"/>
                    </a:cubicBezTo>
                    <a:cubicBezTo>
                      <a:pt x="191" y="108"/>
                      <a:pt x="185" y="101"/>
                      <a:pt x="179" y="99"/>
                    </a:cubicBezTo>
                    <a:cubicBezTo>
                      <a:pt x="182" y="98"/>
                      <a:pt x="180" y="96"/>
                      <a:pt x="178" y="94"/>
                    </a:cubicBezTo>
                    <a:cubicBezTo>
                      <a:pt x="178" y="93"/>
                      <a:pt x="177" y="93"/>
                      <a:pt x="176" y="92"/>
                    </a:cubicBezTo>
                    <a:cubicBezTo>
                      <a:pt x="176" y="92"/>
                      <a:pt x="175" y="92"/>
                      <a:pt x="175" y="92"/>
                    </a:cubicBezTo>
                    <a:cubicBezTo>
                      <a:pt x="174" y="92"/>
                      <a:pt x="172" y="91"/>
                      <a:pt x="171" y="90"/>
                    </a:cubicBezTo>
                    <a:cubicBezTo>
                      <a:pt x="169" y="88"/>
                      <a:pt x="168" y="87"/>
                      <a:pt x="167" y="87"/>
                    </a:cubicBezTo>
                    <a:cubicBezTo>
                      <a:pt x="166" y="87"/>
                      <a:pt x="166" y="88"/>
                      <a:pt x="166" y="89"/>
                    </a:cubicBezTo>
                    <a:cubicBezTo>
                      <a:pt x="166" y="91"/>
                      <a:pt x="172" y="91"/>
                      <a:pt x="170" y="96"/>
                    </a:cubicBezTo>
                    <a:cubicBezTo>
                      <a:pt x="166" y="94"/>
                      <a:pt x="157" y="87"/>
                      <a:pt x="157" y="82"/>
                    </a:cubicBezTo>
                    <a:cubicBezTo>
                      <a:pt x="158" y="83"/>
                      <a:pt x="159" y="83"/>
                      <a:pt x="159" y="83"/>
                    </a:cubicBezTo>
                    <a:cubicBezTo>
                      <a:pt x="160" y="83"/>
                      <a:pt x="160" y="83"/>
                      <a:pt x="160" y="82"/>
                    </a:cubicBezTo>
                    <a:cubicBezTo>
                      <a:pt x="161" y="81"/>
                      <a:pt x="161" y="81"/>
                      <a:pt x="162" y="81"/>
                    </a:cubicBezTo>
                    <a:cubicBezTo>
                      <a:pt x="158" y="78"/>
                      <a:pt x="155" y="75"/>
                      <a:pt x="152" y="73"/>
                    </a:cubicBezTo>
                    <a:cubicBezTo>
                      <a:pt x="152" y="72"/>
                      <a:pt x="152" y="72"/>
                      <a:pt x="151" y="72"/>
                    </a:cubicBezTo>
                    <a:cubicBezTo>
                      <a:pt x="147" y="69"/>
                      <a:pt x="144" y="66"/>
                      <a:pt x="140" y="62"/>
                    </a:cubicBezTo>
                    <a:cubicBezTo>
                      <a:pt x="139" y="61"/>
                      <a:pt x="138" y="60"/>
                      <a:pt x="136" y="59"/>
                    </a:cubicBezTo>
                    <a:cubicBezTo>
                      <a:pt x="136" y="59"/>
                      <a:pt x="136" y="59"/>
                      <a:pt x="136" y="60"/>
                    </a:cubicBezTo>
                    <a:cubicBezTo>
                      <a:pt x="136" y="60"/>
                      <a:pt x="136" y="61"/>
                      <a:pt x="135" y="61"/>
                    </a:cubicBezTo>
                    <a:cubicBezTo>
                      <a:pt x="135" y="61"/>
                      <a:pt x="135" y="61"/>
                      <a:pt x="135" y="60"/>
                    </a:cubicBezTo>
                    <a:cubicBezTo>
                      <a:pt x="135" y="56"/>
                      <a:pt x="130" y="53"/>
                      <a:pt x="126" y="51"/>
                    </a:cubicBezTo>
                    <a:cubicBezTo>
                      <a:pt x="125" y="53"/>
                      <a:pt x="131" y="52"/>
                      <a:pt x="128" y="55"/>
                    </a:cubicBezTo>
                    <a:cubicBezTo>
                      <a:pt x="112" y="43"/>
                      <a:pt x="103" y="31"/>
                      <a:pt x="88" y="20"/>
                    </a:cubicBezTo>
                    <a:cubicBezTo>
                      <a:pt x="88" y="21"/>
                      <a:pt x="91" y="23"/>
                      <a:pt x="88" y="24"/>
                    </a:cubicBezTo>
                    <a:cubicBezTo>
                      <a:pt x="83" y="17"/>
                      <a:pt x="82" y="17"/>
                      <a:pt x="75" y="13"/>
                    </a:cubicBezTo>
                    <a:cubicBezTo>
                      <a:pt x="79" y="12"/>
                      <a:pt x="73" y="10"/>
                      <a:pt x="77" y="9"/>
                    </a:cubicBezTo>
                    <a:cubicBezTo>
                      <a:pt x="77" y="9"/>
                      <a:pt x="77" y="9"/>
                      <a:pt x="77" y="9"/>
                    </a:cubicBezTo>
                    <a:cubicBezTo>
                      <a:pt x="74" y="9"/>
                      <a:pt x="73" y="7"/>
                      <a:pt x="71" y="6"/>
                    </a:cubicBezTo>
                    <a:cubicBezTo>
                      <a:pt x="70" y="4"/>
                      <a:pt x="68" y="3"/>
                      <a:pt x="66" y="3"/>
                    </a:cubicBezTo>
                    <a:cubicBezTo>
                      <a:pt x="65" y="3"/>
                      <a:pt x="65" y="3"/>
                      <a:pt x="64" y="4"/>
                    </a:cubicBezTo>
                    <a:cubicBezTo>
                      <a:pt x="65" y="8"/>
                      <a:pt x="76" y="13"/>
                      <a:pt x="69" y="13"/>
                    </a:cubicBezTo>
                    <a:cubicBezTo>
                      <a:pt x="70" y="15"/>
                      <a:pt x="70" y="15"/>
                      <a:pt x="71" y="15"/>
                    </a:cubicBezTo>
                    <a:cubicBezTo>
                      <a:pt x="71" y="15"/>
                      <a:pt x="72" y="15"/>
                      <a:pt x="72" y="14"/>
                    </a:cubicBezTo>
                    <a:cubicBezTo>
                      <a:pt x="73" y="14"/>
                      <a:pt x="73" y="14"/>
                      <a:pt x="74" y="14"/>
                    </a:cubicBezTo>
                    <a:cubicBezTo>
                      <a:pt x="74" y="14"/>
                      <a:pt x="74" y="14"/>
                      <a:pt x="75" y="14"/>
                    </a:cubicBezTo>
                    <a:cubicBezTo>
                      <a:pt x="73" y="18"/>
                      <a:pt x="79" y="18"/>
                      <a:pt x="79" y="21"/>
                    </a:cubicBezTo>
                    <a:cubicBezTo>
                      <a:pt x="78" y="20"/>
                      <a:pt x="76" y="19"/>
                      <a:pt x="75" y="19"/>
                    </a:cubicBezTo>
                    <a:cubicBezTo>
                      <a:pt x="75" y="19"/>
                      <a:pt x="74" y="19"/>
                      <a:pt x="74" y="19"/>
                    </a:cubicBezTo>
                    <a:cubicBezTo>
                      <a:pt x="86" y="33"/>
                      <a:pt x="102" y="43"/>
                      <a:pt x="118" y="65"/>
                    </a:cubicBezTo>
                    <a:cubicBezTo>
                      <a:pt x="117" y="64"/>
                      <a:pt x="117" y="64"/>
                      <a:pt x="117" y="64"/>
                    </a:cubicBezTo>
                    <a:cubicBezTo>
                      <a:pt x="116" y="64"/>
                      <a:pt x="116" y="64"/>
                      <a:pt x="116" y="65"/>
                    </a:cubicBezTo>
                    <a:cubicBezTo>
                      <a:pt x="116" y="66"/>
                      <a:pt x="115" y="66"/>
                      <a:pt x="115" y="66"/>
                    </a:cubicBezTo>
                    <a:cubicBezTo>
                      <a:pt x="115" y="66"/>
                      <a:pt x="115" y="66"/>
                      <a:pt x="114" y="66"/>
                    </a:cubicBezTo>
                    <a:cubicBezTo>
                      <a:pt x="113" y="62"/>
                      <a:pt x="107" y="63"/>
                      <a:pt x="108" y="59"/>
                    </a:cubicBezTo>
                    <a:cubicBezTo>
                      <a:pt x="109" y="61"/>
                      <a:pt x="110" y="61"/>
                      <a:pt x="111" y="61"/>
                    </a:cubicBezTo>
                    <a:cubicBezTo>
                      <a:pt x="111" y="61"/>
                      <a:pt x="112" y="61"/>
                      <a:pt x="112" y="61"/>
                    </a:cubicBezTo>
                    <a:cubicBezTo>
                      <a:pt x="113" y="57"/>
                      <a:pt x="105" y="58"/>
                      <a:pt x="109" y="55"/>
                    </a:cubicBezTo>
                    <a:cubicBezTo>
                      <a:pt x="93" y="45"/>
                      <a:pt x="79" y="28"/>
                      <a:pt x="63" y="20"/>
                    </a:cubicBezTo>
                    <a:cubicBezTo>
                      <a:pt x="77" y="35"/>
                      <a:pt x="93" y="45"/>
                      <a:pt x="106" y="59"/>
                    </a:cubicBezTo>
                    <a:cubicBezTo>
                      <a:pt x="94" y="56"/>
                      <a:pt x="84" y="44"/>
                      <a:pt x="73" y="38"/>
                    </a:cubicBezTo>
                    <a:cubicBezTo>
                      <a:pt x="75" y="40"/>
                      <a:pt x="75" y="41"/>
                      <a:pt x="74" y="41"/>
                    </a:cubicBezTo>
                    <a:cubicBezTo>
                      <a:pt x="74" y="41"/>
                      <a:pt x="73" y="41"/>
                      <a:pt x="73" y="40"/>
                    </a:cubicBezTo>
                    <a:cubicBezTo>
                      <a:pt x="72" y="40"/>
                      <a:pt x="71" y="40"/>
                      <a:pt x="71" y="40"/>
                    </a:cubicBezTo>
                    <a:cubicBezTo>
                      <a:pt x="70" y="40"/>
                      <a:pt x="70" y="40"/>
                      <a:pt x="70" y="41"/>
                    </a:cubicBezTo>
                    <a:cubicBezTo>
                      <a:pt x="71" y="41"/>
                      <a:pt x="71" y="41"/>
                      <a:pt x="71" y="41"/>
                    </a:cubicBezTo>
                    <a:cubicBezTo>
                      <a:pt x="73" y="41"/>
                      <a:pt x="75" y="45"/>
                      <a:pt x="74" y="46"/>
                    </a:cubicBezTo>
                    <a:cubicBezTo>
                      <a:pt x="69" y="41"/>
                      <a:pt x="64" y="40"/>
                      <a:pt x="63" y="32"/>
                    </a:cubicBezTo>
                    <a:cubicBezTo>
                      <a:pt x="56" y="28"/>
                      <a:pt x="50" y="23"/>
                      <a:pt x="43" y="18"/>
                    </a:cubicBezTo>
                    <a:cubicBezTo>
                      <a:pt x="39" y="23"/>
                      <a:pt x="48" y="25"/>
                      <a:pt x="51" y="28"/>
                    </a:cubicBezTo>
                    <a:cubicBezTo>
                      <a:pt x="57" y="34"/>
                      <a:pt x="63" y="43"/>
                      <a:pt x="69" y="44"/>
                    </a:cubicBezTo>
                    <a:cubicBezTo>
                      <a:pt x="68" y="46"/>
                      <a:pt x="70" y="47"/>
                      <a:pt x="68" y="49"/>
                    </a:cubicBezTo>
                    <a:cubicBezTo>
                      <a:pt x="52" y="33"/>
                      <a:pt x="39" y="21"/>
                      <a:pt x="25" y="9"/>
                    </a:cubicBezTo>
                    <a:cubicBezTo>
                      <a:pt x="24" y="9"/>
                      <a:pt x="23" y="9"/>
                      <a:pt x="23" y="9"/>
                    </a:cubicBezTo>
                    <a:cubicBezTo>
                      <a:pt x="20" y="9"/>
                      <a:pt x="17" y="7"/>
                      <a:pt x="15" y="5"/>
                    </a:cubicBezTo>
                    <a:cubicBezTo>
                      <a:pt x="12" y="2"/>
                      <a:pt x="1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193"/>
              <p:cNvSpPr>
                <a:spLocks/>
              </p:cNvSpPr>
              <p:nvPr/>
            </p:nvSpPr>
            <p:spPr bwMode="auto">
              <a:xfrm>
                <a:off x="1948" y="2148"/>
                <a:ext cx="83" cy="98"/>
              </a:xfrm>
              <a:custGeom>
                <a:avLst/>
                <a:gdLst>
                  <a:gd name="T0" fmla="*/ 1 w 18"/>
                  <a:gd name="T1" fmla="*/ 0 h 21"/>
                  <a:gd name="T2" fmla="*/ 18 w 18"/>
                  <a:gd name="T3" fmla="*/ 21 h 21"/>
                  <a:gd name="T4" fmla="*/ 1 w 18"/>
                  <a:gd name="T5" fmla="*/ 0 h 21"/>
                </a:gdLst>
                <a:ahLst/>
                <a:cxnLst>
                  <a:cxn ang="0">
                    <a:pos x="T0" y="T1"/>
                  </a:cxn>
                  <a:cxn ang="0">
                    <a:pos x="T2" y="T3"/>
                  </a:cxn>
                  <a:cxn ang="0">
                    <a:pos x="T4" y="T5"/>
                  </a:cxn>
                </a:cxnLst>
                <a:rect l="0" t="0" r="r" b="b"/>
                <a:pathLst>
                  <a:path w="18" h="21">
                    <a:moveTo>
                      <a:pt x="1" y="0"/>
                    </a:moveTo>
                    <a:cubicBezTo>
                      <a:pt x="0" y="7"/>
                      <a:pt x="12" y="21"/>
                      <a:pt x="18" y="21"/>
                    </a:cubicBezTo>
                    <a:cubicBezTo>
                      <a:pt x="13" y="14"/>
                      <a:pt x="6" y="7"/>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194"/>
              <p:cNvSpPr>
                <a:spLocks/>
              </p:cNvSpPr>
              <p:nvPr/>
            </p:nvSpPr>
            <p:spPr bwMode="auto">
              <a:xfrm>
                <a:off x="1915" y="2111"/>
                <a:ext cx="23" cy="27"/>
              </a:xfrm>
              <a:custGeom>
                <a:avLst/>
                <a:gdLst>
                  <a:gd name="T0" fmla="*/ 2 w 5"/>
                  <a:gd name="T1" fmla="*/ 0 h 6"/>
                  <a:gd name="T2" fmla="*/ 4 w 5"/>
                  <a:gd name="T3" fmla="*/ 6 h 6"/>
                  <a:gd name="T4" fmla="*/ 5 w 5"/>
                  <a:gd name="T5" fmla="*/ 6 h 6"/>
                  <a:gd name="T6" fmla="*/ 2 w 5"/>
                  <a:gd name="T7" fmla="*/ 0 h 6"/>
                </a:gdLst>
                <a:ahLst/>
                <a:cxnLst>
                  <a:cxn ang="0">
                    <a:pos x="T0" y="T1"/>
                  </a:cxn>
                  <a:cxn ang="0">
                    <a:pos x="T2" y="T3"/>
                  </a:cxn>
                  <a:cxn ang="0">
                    <a:pos x="T4" y="T5"/>
                  </a:cxn>
                  <a:cxn ang="0">
                    <a:pos x="T6" y="T7"/>
                  </a:cxn>
                </a:cxnLst>
                <a:rect l="0" t="0" r="r" b="b"/>
                <a:pathLst>
                  <a:path w="5" h="6">
                    <a:moveTo>
                      <a:pt x="2" y="0"/>
                    </a:moveTo>
                    <a:cubicBezTo>
                      <a:pt x="0" y="2"/>
                      <a:pt x="2" y="6"/>
                      <a:pt x="4" y="6"/>
                    </a:cubicBezTo>
                    <a:cubicBezTo>
                      <a:pt x="4" y="6"/>
                      <a:pt x="5" y="6"/>
                      <a:pt x="5" y="6"/>
                    </a:cubicBezTo>
                    <a:cubicBezTo>
                      <a:pt x="2" y="4"/>
                      <a:pt x="5" y="2"/>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195"/>
              <p:cNvSpPr>
                <a:spLocks/>
              </p:cNvSpPr>
              <p:nvPr/>
            </p:nvSpPr>
            <p:spPr bwMode="auto">
              <a:xfrm>
                <a:off x="1957" y="2120"/>
                <a:ext cx="41" cy="46"/>
              </a:xfrm>
              <a:custGeom>
                <a:avLst/>
                <a:gdLst>
                  <a:gd name="T0" fmla="*/ 5 w 9"/>
                  <a:gd name="T1" fmla="*/ 0 h 10"/>
                  <a:gd name="T2" fmla="*/ 3 w 9"/>
                  <a:gd name="T3" fmla="*/ 1 h 10"/>
                  <a:gd name="T4" fmla="*/ 1 w 9"/>
                  <a:gd name="T5" fmla="*/ 1 h 10"/>
                  <a:gd name="T6" fmla="*/ 0 w 9"/>
                  <a:gd name="T7" fmla="*/ 1 h 10"/>
                  <a:gd name="T8" fmla="*/ 7 w 9"/>
                  <a:gd name="T9" fmla="*/ 10 h 10"/>
                  <a:gd name="T10" fmla="*/ 8 w 9"/>
                  <a:gd name="T11" fmla="*/ 10 h 10"/>
                  <a:gd name="T12" fmla="*/ 5 w 9"/>
                  <a:gd name="T13" fmla="*/ 0 h 10"/>
                  <a:gd name="T14" fmla="*/ 5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0"/>
                    </a:moveTo>
                    <a:cubicBezTo>
                      <a:pt x="4" y="0"/>
                      <a:pt x="4" y="1"/>
                      <a:pt x="3" y="1"/>
                    </a:cubicBezTo>
                    <a:cubicBezTo>
                      <a:pt x="2" y="1"/>
                      <a:pt x="2" y="1"/>
                      <a:pt x="1" y="1"/>
                    </a:cubicBezTo>
                    <a:cubicBezTo>
                      <a:pt x="1" y="1"/>
                      <a:pt x="1" y="1"/>
                      <a:pt x="0" y="1"/>
                    </a:cubicBezTo>
                    <a:cubicBezTo>
                      <a:pt x="0" y="5"/>
                      <a:pt x="5" y="10"/>
                      <a:pt x="7" y="10"/>
                    </a:cubicBezTo>
                    <a:cubicBezTo>
                      <a:pt x="7" y="10"/>
                      <a:pt x="8" y="10"/>
                      <a:pt x="8" y="10"/>
                    </a:cubicBezTo>
                    <a:cubicBezTo>
                      <a:pt x="1" y="7"/>
                      <a:pt x="9" y="4"/>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196"/>
              <p:cNvSpPr>
                <a:spLocks/>
              </p:cNvSpPr>
              <p:nvPr/>
            </p:nvSpPr>
            <p:spPr bwMode="auto">
              <a:xfrm>
                <a:off x="2132" y="2297"/>
                <a:ext cx="23" cy="23"/>
              </a:xfrm>
              <a:custGeom>
                <a:avLst/>
                <a:gdLst>
                  <a:gd name="T0" fmla="*/ 0 w 5"/>
                  <a:gd name="T1" fmla="*/ 0 h 5"/>
                  <a:gd name="T2" fmla="*/ 0 w 5"/>
                  <a:gd name="T3" fmla="*/ 1 h 5"/>
                  <a:gd name="T4" fmla="*/ 3 w 5"/>
                  <a:gd name="T5" fmla="*/ 5 h 5"/>
                  <a:gd name="T6" fmla="*/ 5 w 5"/>
                  <a:gd name="T7" fmla="*/ 4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0" y="1"/>
                    </a:cubicBezTo>
                    <a:cubicBezTo>
                      <a:pt x="1" y="2"/>
                      <a:pt x="2" y="5"/>
                      <a:pt x="3" y="5"/>
                    </a:cubicBezTo>
                    <a:cubicBezTo>
                      <a:pt x="4" y="5"/>
                      <a:pt x="4" y="5"/>
                      <a:pt x="5" y="4"/>
                    </a:cubicBezTo>
                    <a:cubicBezTo>
                      <a:pt x="3" y="4"/>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197"/>
              <p:cNvSpPr>
                <a:spLocks/>
              </p:cNvSpPr>
              <p:nvPr/>
            </p:nvSpPr>
            <p:spPr bwMode="auto">
              <a:xfrm>
                <a:off x="2003" y="2171"/>
                <a:ext cx="14" cy="9"/>
              </a:xfrm>
              <a:custGeom>
                <a:avLst/>
                <a:gdLst>
                  <a:gd name="T0" fmla="*/ 1 w 3"/>
                  <a:gd name="T1" fmla="*/ 0 h 2"/>
                  <a:gd name="T2" fmla="*/ 0 w 3"/>
                  <a:gd name="T3" fmla="*/ 0 h 2"/>
                  <a:gd name="T4" fmla="*/ 1 w 3"/>
                  <a:gd name="T5" fmla="*/ 2 h 2"/>
                  <a:gd name="T6" fmla="*/ 2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0"/>
                    </a:cubicBezTo>
                    <a:cubicBezTo>
                      <a:pt x="0" y="1"/>
                      <a:pt x="1" y="2"/>
                      <a:pt x="1" y="2"/>
                    </a:cubicBezTo>
                    <a:cubicBezTo>
                      <a:pt x="2" y="2"/>
                      <a:pt x="2" y="1"/>
                      <a:pt x="2"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198"/>
              <p:cNvSpPr>
                <a:spLocks/>
              </p:cNvSpPr>
              <p:nvPr/>
            </p:nvSpPr>
            <p:spPr bwMode="auto">
              <a:xfrm>
                <a:off x="1911" y="2073"/>
                <a:ext cx="50" cy="33"/>
              </a:xfrm>
              <a:custGeom>
                <a:avLst/>
                <a:gdLst>
                  <a:gd name="T0" fmla="*/ 1 w 11"/>
                  <a:gd name="T1" fmla="*/ 0 h 7"/>
                  <a:gd name="T2" fmla="*/ 0 w 11"/>
                  <a:gd name="T3" fmla="*/ 0 h 7"/>
                  <a:gd name="T4" fmla="*/ 8 w 11"/>
                  <a:gd name="T5" fmla="*/ 7 h 7"/>
                  <a:gd name="T6" fmla="*/ 8 w 11"/>
                  <a:gd name="T7" fmla="*/ 7 h 7"/>
                  <a:gd name="T8" fmla="*/ 10 w 11"/>
                  <a:gd name="T9" fmla="*/ 4 h 7"/>
                  <a:gd name="T10" fmla="*/ 1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1" y="0"/>
                    </a:moveTo>
                    <a:cubicBezTo>
                      <a:pt x="1" y="0"/>
                      <a:pt x="1" y="0"/>
                      <a:pt x="0" y="0"/>
                    </a:cubicBezTo>
                    <a:cubicBezTo>
                      <a:pt x="1" y="2"/>
                      <a:pt x="4" y="7"/>
                      <a:pt x="8" y="7"/>
                    </a:cubicBezTo>
                    <a:cubicBezTo>
                      <a:pt x="8" y="7"/>
                      <a:pt x="8" y="7"/>
                      <a:pt x="8" y="7"/>
                    </a:cubicBezTo>
                    <a:cubicBezTo>
                      <a:pt x="6" y="5"/>
                      <a:pt x="11" y="6"/>
                      <a:pt x="10" y="4"/>
                    </a:cubicBezTo>
                    <a:cubicBezTo>
                      <a:pt x="7"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199"/>
              <p:cNvSpPr>
                <a:spLocks/>
              </p:cNvSpPr>
              <p:nvPr/>
            </p:nvSpPr>
            <p:spPr bwMode="auto">
              <a:xfrm>
                <a:off x="2132" y="2278"/>
                <a:ext cx="60" cy="56"/>
              </a:xfrm>
              <a:custGeom>
                <a:avLst/>
                <a:gdLst>
                  <a:gd name="T0" fmla="*/ 3 w 13"/>
                  <a:gd name="T1" fmla="*/ 0 h 12"/>
                  <a:gd name="T2" fmla="*/ 13 w 13"/>
                  <a:gd name="T3" fmla="*/ 12 h 12"/>
                  <a:gd name="T4" fmla="*/ 13 w 13"/>
                  <a:gd name="T5" fmla="*/ 12 h 12"/>
                  <a:gd name="T6" fmla="*/ 3 w 13"/>
                  <a:gd name="T7" fmla="*/ 0 h 12"/>
                </a:gdLst>
                <a:ahLst/>
                <a:cxnLst>
                  <a:cxn ang="0">
                    <a:pos x="T0" y="T1"/>
                  </a:cxn>
                  <a:cxn ang="0">
                    <a:pos x="T2" y="T3"/>
                  </a:cxn>
                  <a:cxn ang="0">
                    <a:pos x="T4" y="T5"/>
                  </a:cxn>
                  <a:cxn ang="0">
                    <a:pos x="T6" y="T7"/>
                  </a:cxn>
                </a:cxnLst>
                <a:rect l="0" t="0" r="r" b="b"/>
                <a:pathLst>
                  <a:path w="13" h="12">
                    <a:moveTo>
                      <a:pt x="3" y="0"/>
                    </a:moveTo>
                    <a:cubicBezTo>
                      <a:pt x="0" y="3"/>
                      <a:pt x="12" y="12"/>
                      <a:pt x="13" y="12"/>
                    </a:cubicBezTo>
                    <a:cubicBezTo>
                      <a:pt x="13" y="12"/>
                      <a:pt x="13" y="12"/>
                      <a:pt x="13" y="12"/>
                    </a:cubicBezTo>
                    <a:cubicBezTo>
                      <a:pt x="7" y="7"/>
                      <a:pt x="6" y="4"/>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200"/>
              <p:cNvSpPr>
                <a:spLocks/>
              </p:cNvSpPr>
              <p:nvPr/>
            </p:nvSpPr>
            <p:spPr bwMode="auto">
              <a:xfrm>
                <a:off x="1892" y="2041"/>
                <a:ext cx="23" cy="18"/>
              </a:xfrm>
              <a:custGeom>
                <a:avLst/>
                <a:gdLst>
                  <a:gd name="T0" fmla="*/ 2 w 5"/>
                  <a:gd name="T1" fmla="*/ 0 h 4"/>
                  <a:gd name="T2" fmla="*/ 0 w 5"/>
                  <a:gd name="T3" fmla="*/ 1 h 4"/>
                  <a:gd name="T4" fmla="*/ 3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1" y="0"/>
                      <a:pt x="0" y="0"/>
                      <a:pt x="0" y="1"/>
                    </a:cubicBezTo>
                    <a:cubicBezTo>
                      <a:pt x="1" y="2"/>
                      <a:pt x="2" y="3"/>
                      <a:pt x="3" y="4"/>
                    </a:cubicBezTo>
                    <a:cubicBezTo>
                      <a:pt x="5" y="2"/>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201"/>
              <p:cNvSpPr>
                <a:spLocks/>
              </p:cNvSpPr>
              <p:nvPr/>
            </p:nvSpPr>
            <p:spPr bwMode="auto">
              <a:xfrm>
                <a:off x="2086" y="2204"/>
                <a:ext cx="23" cy="18"/>
              </a:xfrm>
              <a:custGeom>
                <a:avLst/>
                <a:gdLst>
                  <a:gd name="T0" fmla="*/ 0 w 5"/>
                  <a:gd name="T1" fmla="*/ 0 h 4"/>
                  <a:gd name="T2" fmla="*/ 0 w 5"/>
                  <a:gd name="T3" fmla="*/ 1 h 4"/>
                  <a:gd name="T4" fmla="*/ 2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0" y="0"/>
                      <a:pt x="0" y="0"/>
                      <a:pt x="0" y="1"/>
                    </a:cubicBezTo>
                    <a:cubicBezTo>
                      <a:pt x="0" y="2"/>
                      <a:pt x="0" y="3"/>
                      <a:pt x="2" y="4"/>
                    </a:cubicBezTo>
                    <a:cubicBezTo>
                      <a:pt x="5" y="4"/>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202"/>
              <p:cNvSpPr>
                <a:spLocks/>
              </p:cNvSpPr>
              <p:nvPr/>
            </p:nvSpPr>
            <p:spPr bwMode="auto">
              <a:xfrm>
                <a:off x="1860" y="1989"/>
                <a:ext cx="23" cy="14"/>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2" y="0"/>
                      <a:pt x="0" y="1"/>
                      <a:pt x="2" y="3"/>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203"/>
              <p:cNvSpPr>
                <a:spLocks/>
              </p:cNvSpPr>
              <p:nvPr/>
            </p:nvSpPr>
            <p:spPr bwMode="auto">
              <a:xfrm>
                <a:off x="2473" y="2027"/>
                <a:ext cx="60" cy="46"/>
              </a:xfrm>
              <a:custGeom>
                <a:avLst/>
                <a:gdLst>
                  <a:gd name="T0" fmla="*/ 0 w 13"/>
                  <a:gd name="T1" fmla="*/ 0 h 10"/>
                  <a:gd name="T2" fmla="*/ 2 w 13"/>
                  <a:gd name="T3" fmla="*/ 3 h 10"/>
                  <a:gd name="T4" fmla="*/ 11 w 13"/>
                  <a:gd name="T5" fmla="*/ 10 h 10"/>
                  <a:gd name="T6" fmla="*/ 4 w 13"/>
                  <a:gd name="T7" fmla="*/ 3 h 10"/>
                  <a:gd name="T8" fmla="*/ 0 w 13"/>
                  <a:gd name="T9" fmla="*/ 0 h 10"/>
                </a:gdLst>
                <a:ahLst/>
                <a:cxnLst>
                  <a:cxn ang="0">
                    <a:pos x="T0" y="T1"/>
                  </a:cxn>
                  <a:cxn ang="0">
                    <a:pos x="T2" y="T3"/>
                  </a:cxn>
                  <a:cxn ang="0">
                    <a:pos x="T4" y="T5"/>
                  </a:cxn>
                  <a:cxn ang="0">
                    <a:pos x="T6" y="T7"/>
                  </a:cxn>
                  <a:cxn ang="0">
                    <a:pos x="T8" y="T9"/>
                  </a:cxn>
                </a:cxnLst>
                <a:rect l="0" t="0" r="r" b="b"/>
                <a:pathLst>
                  <a:path w="13" h="10">
                    <a:moveTo>
                      <a:pt x="0" y="0"/>
                    </a:moveTo>
                    <a:cubicBezTo>
                      <a:pt x="0" y="0"/>
                      <a:pt x="0" y="1"/>
                      <a:pt x="2" y="3"/>
                    </a:cubicBezTo>
                    <a:cubicBezTo>
                      <a:pt x="4" y="5"/>
                      <a:pt x="8" y="9"/>
                      <a:pt x="11" y="10"/>
                    </a:cubicBezTo>
                    <a:cubicBezTo>
                      <a:pt x="13" y="7"/>
                      <a:pt x="6" y="5"/>
                      <a:pt x="4" y="3"/>
                    </a:cubicBezTo>
                    <a:cubicBezTo>
                      <a:pt x="2" y="2"/>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204"/>
              <p:cNvSpPr>
                <a:spLocks/>
              </p:cNvSpPr>
              <p:nvPr/>
            </p:nvSpPr>
            <p:spPr bwMode="auto">
              <a:xfrm>
                <a:off x="2671" y="2218"/>
                <a:ext cx="69" cy="60"/>
              </a:xfrm>
              <a:custGeom>
                <a:avLst/>
                <a:gdLst>
                  <a:gd name="T0" fmla="*/ 1 w 15"/>
                  <a:gd name="T1" fmla="*/ 0 h 13"/>
                  <a:gd name="T2" fmla="*/ 0 w 15"/>
                  <a:gd name="T3" fmla="*/ 0 h 13"/>
                  <a:gd name="T4" fmla="*/ 15 w 15"/>
                  <a:gd name="T5" fmla="*/ 13 h 13"/>
                  <a:gd name="T6" fmla="*/ 15 w 15"/>
                  <a:gd name="T7" fmla="*/ 13 h 13"/>
                  <a:gd name="T8" fmla="*/ 1 w 15"/>
                  <a:gd name="T9" fmla="*/ 0 h 13"/>
                </a:gdLst>
                <a:ahLst/>
                <a:cxnLst>
                  <a:cxn ang="0">
                    <a:pos x="T0" y="T1"/>
                  </a:cxn>
                  <a:cxn ang="0">
                    <a:pos x="T2" y="T3"/>
                  </a:cxn>
                  <a:cxn ang="0">
                    <a:pos x="T4" y="T5"/>
                  </a:cxn>
                  <a:cxn ang="0">
                    <a:pos x="T6" y="T7"/>
                  </a:cxn>
                  <a:cxn ang="0">
                    <a:pos x="T8" y="T9"/>
                  </a:cxn>
                </a:cxnLst>
                <a:rect l="0" t="0" r="r" b="b"/>
                <a:pathLst>
                  <a:path w="15" h="13">
                    <a:moveTo>
                      <a:pt x="1" y="0"/>
                    </a:moveTo>
                    <a:cubicBezTo>
                      <a:pt x="1" y="0"/>
                      <a:pt x="1" y="0"/>
                      <a:pt x="0" y="0"/>
                    </a:cubicBezTo>
                    <a:cubicBezTo>
                      <a:pt x="2" y="3"/>
                      <a:pt x="15" y="13"/>
                      <a:pt x="15" y="13"/>
                    </a:cubicBezTo>
                    <a:cubicBezTo>
                      <a:pt x="15" y="13"/>
                      <a:pt x="15" y="13"/>
                      <a:pt x="15" y="13"/>
                    </a:cubicBezTo>
                    <a:cubicBezTo>
                      <a:pt x="12" y="10"/>
                      <a:pt x="6"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7" name="Freeform 206"/>
            <p:cNvSpPr>
              <a:spLocks/>
            </p:cNvSpPr>
            <p:nvPr/>
          </p:nvSpPr>
          <p:spPr bwMode="auto">
            <a:xfrm>
              <a:off x="3435350" y="3794125"/>
              <a:ext cx="315913" cy="266700"/>
            </a:xfrm>
            <a:custGeom>
              <a:avLst/>
              <a:gdLst>
                <a:gd name="T0" fmla="*/ 2 w 43"/>
                <a:gd name="T1" fmla="*/ 0 h 36"/>
                <a:gd name="T2" fmla="*/ 0 w 43"/>
                <a:gd name="T3" fmla="*/ 2 h 36"/>
                <a:gd name="T4" fmla="*/ 39 w 43"/>
                <a:gd name="T5" fmla="*/ 36 h 36"/>
                <a:gd name="T6" fmla="*/ 40 w 43"/>
                <a:gd name="T7" fmla="*/ 34 h 36"/>
                <a:gd name="T8" fmla="*/ 41 w 43"/>
                <a:gd name="T9" fmla="*/ 34 h 36"/>
                <a:gd name="T10" fmla="*/ 42 w 43"/>
                <a:gd name="T11" fmla="*/ 35 h 36"/>
                <a:gd name="T12" fmla="*/ 43 w 43"/>
                <a:gd name="T13" fmla="*/ 34 h 36"/>
                <a:gd name="T14" fmla="*/ 32 w 43"/>
                <a:gd name="T15" fmla="*/ 24 h 36"/>
                <a:gd name="T16" fmla="*/ 26 w 43"/>
                <a:gd name="T17" fmla="*/ 22 h 36"/>
                <a:gd name="T18" fmla="*/ 9 w 43"/>
                <a:gd name="T19" fmla="*/ 7 h 36"/>
                <a:gd name="T20" fmla="*/ 6 w 43"/>
                <a:gd name="T21" fmla="*/ 1 h 36"/>
                <a:gd name="T22" fmla="*/ 5 w 43"/>
                <a:gd name="T23" fmla="*/ 1 h 36"/>
                <a:gd name="T24" fmla="*/ 4 w 43"/>
                <a:gd name="T25" fmla="*/ 1 h 36"/>
                <a:gd name="T26" fmla="*/ 2 w 4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6">
                  <a:moveTo>
                    <a:pt x="2" y="0"/>
                  </a:moveTo>
                  <a:cubicBezTo>
                    <a:pt x="2" y="0"/>
                    <a:pt x="1" y="1"/>
                    <a:pt x="0" y="2"/>
                  </a:cubicBezTo>
                  <a:cubicBezTo>
                    <a:pt x="11" y="11"/>
                    <a:pt x="29" y="25"/>
                    <a:pt x="39" y="36"/>
                  </a:cubicBezTo>
                  <a:cubicBezTo>
                    <a:pt x="39" y="35"/>
                    <a:pt x="40" y="34"/>
                    <a:pt x="40" y="34"/>
                  </a:cubicBezTo>
                  <a:cubicBezTo>
                    <a:pt x="41" y="34"/>
                    <a:pt x="41" y="34"/>
                    <a:pt x="41" y="34"/>
                  </a:cubicBezTo>
                  <a:cubicBezTo>
                    <a:pt x="41" y="34"/>
                    <a:pt x="42" y="35"/>
                    <a:pt x="42" y="35"/>
                  </a:cubicBezTo>
                  <a:cubicBezTo>
                    <a:pt x="42" y="35"/>
                    <a:pt x="43" y="34"/>
                    <a:pt x="43" y="34"/>
                  </a:cubicBezTo>
                  <a:cubicBezTo>
                    <a:pt x="37" y="33"/>
                    <a:pt x="34" y="30"/>
                    <a:pt x="32" y="24"/>
                  </a:cubicBezTo>
                  <a:cubicBezTo>
                    <a:pt x="30" y="23"/>
                    <a:pt x="28" y="23"/>
                    <a:pt x="26" y="22"/>
                  </a:cubicBezTo>
                  <a:cubicBezTo>
                    <a:pt x="26" y="17"/>
                    <a:pt x="14" y="13"/>
                    <a:pt x="9" y="7"/>
                  </a:cubicBezTo>
                  <a:cubicBezTo>
                    <a:pt x="6" y="5"/>
                    <a:pt x="9" y="3"/>
                    <a:pt x="6" y="1"/>
                  </a:cubicBezTo>
                  <a:cubicBezTo>
                    <a:pt x="5" y="1"/>
                    <a:pt x="5" y="1"/>
                    <a:pt x="5" y="1"/>
                  </a:cubicBezTo>
                  <a:cubicBezTo>
                    <a:pt x="4" y="1"/>
                    <a:pt x="4" y="1"/>
                    <a:pt x="4"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07"/>
            <p:cNvSpPr>
              <a:spLocks/>
            </p:cNvSpPr>
            <p:nvPr/>
          </p:nvSpPr>
          <p:spPr bwMode="auto">
            <a:xfrm>
              <a:off x="3421062" y="3698875"/>
              <a:ext cx="36513" cy="28575"/>
            </a:xfrm>
            <a:custGeom>
              <a:avLst/>
              <a:gdLst>
                <a:gd name="T0" fmla="*/ 2 w 5"/>
                <a:gd name="T1" fmla="*/ 0 h 4"/>
                <a:gd name="T2" fmla="*/ 2 w 5"/>
                <a:gd name="T3" fmla="*/ 1 h 4"/>
                <a:gd name="T4" fmla="*/ 4 w 5"/>
                <a:gd name="T5" fmla="*/ 4 h 4"/>
                <a:gd name="T6" fmla="*/ 4 w 5"/>
                <a:gd name="T7" fmla="*/ 3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0"/>
                    <a:pt x="2" y="0"/>
                    <a:pt x="2" y="1"/>
                  </a:cubicBezTo>
                  <a:cubicBezTo>
                    <a:pt x="0" y="2"/>
                    <a:pt x="3" y="4"/>
                    <a:pt x="4" y="4"/>
                  </a:cubicBezTo>
                  <a:cubicBezTo>
                    <a:pt x="4" y="4"/>
                    <a:pt x="5" y="4"/>
                    <a:pt x="4" y="3"/>
                  </a:cubicBezTo>
                  <a:cubicBezTo>
                    <a:pt x="3" y="2"/>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08"/>
            <p:cNvSpPr>
              <a:spLocks/>
            </p:cNvSpPr>
            <p:nvPr/>
          </p:nvSpPr>
          <p:spPr bwMode="auto">
            <a:xfrm>
              <a:off x="3325812" y="3571875"/>
              <a:ext cx="50800" cy="30163"/>
            </a:xfrm>
            <a:custGeom>
              <a:avLst/>
              <a:gdLst>
                <a:gd name="T0" fmla="*/ 1 w 7"/>
                <a:gd name="T1" fmla="*/ 0 h 4"/>
                <a:gd name="T2" fmla="*/ 0 w 7"/>
                <a:gd name="T3" fmla="*/ 0 h 4"/>
                <a:gd name="T4" fmla="*/ 4 w 7"/>
                <a:gd name="T5" fmla="*/ 4 h 4"/>
                <a:gd name="T6" fmla="*/ 5 w 7"/>
                <a:gd name="T7" fmla="*/ 3 h 4"/>
                <a:gd name="T8" fmla="*/ 6 w 7"/>
                <a:gd name="T9" fmla="*/ 3 h 4"/>
                <a:gd name="T10" fmla="*/ 7 w 7"/>
                <a:gd name="T11" fmla="*/ 4 h 4"/>
                <a:gd name="T12" fmla="*/ 7 w 7"/>
                <a:gd name="T13" fmla="*/ 3 h 4"/>
                <a:gd name="T14" fmla="*/ 6 w 7"/>
                <a:gd name="T15" fmla="*/ 3 h 4"/>
                <a:gd name="T16" fmla="*/ 4 w 7"/>
                <a:gd name="T17" fmla="*/ 1 h 4"/>
                <a:gd name="T18" fmla="*/ 1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1" y="0"/>
                  </a:moveTo>
                  <a:cubicBezTo>
                    <a:pt x="1" y="0"/>
                    <a:pt x="0" y="0"/>
                    <a:pt x="0" y="0"/>
                  </a:cubicBezTo>
                  <a:cubicBezTo>
                    <a:pt x="1" y="2"/>
                    <a:pt x="2" y="3"/>
                    <a:pt x="4" y="4"/>
                  </a:cubicBezTo>
                  <a:cubicBezTo>
                    <a:pt x="4" y="3"/>
                    <a:pt x="4" y="3"/>
                    <a:pt x="5" y="3"/>
                  </a:cubicBezTo>
                  <a:cubicBezTo>
                    <a:pt x="5" y="3"/>
                    <a:pt x="6" y="3"/>
                    <a:pt x="6" y="3"/>
                  </a:cubicBezTo>
                  <a:cubicBezTo>
                    <a:pt x="7" y="4"/>
                    <a:pt x="7" y="4"/>
                    <a:pt x="7" y="4"/>
                  </a:cubicBezTo>
                  <a:cubicBezTo>
                    <a:pt x="7" y="4"/>
                    <a:pt x="7" y="3"/>
                    <a:pt x="7" y="3"/>
                  </a:cubicBezTo>
                  <a:cubicBezTo>
                    <a:pt x="7" y="3"/>
                    <a:pt x="7" y="3"/>
                    <a:pt x="6" y="3"/>
                  </a:cubicBezTo>
                  <a:cubicBezTo>
                    <a:pt x="6" y="3"/>
                    <a:pt x="5" y="2"/>
                    <a:pt x="4" y="1"/>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09"/>
            <p:cNvSpPr>
              <a:spLocks/>
            </p:cNvSpPr>
            <p:nvPr/>
          </p:nvSpPr>
          <p:spPr bwMode="auto">
            <a:xfrm>
              <a:off x="2601912" y="2854325"/>
              <a:ext cx="22225" cy="15875"/>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1" y="2"/>
                    <a:pt x="2" y="2"/>
                    <a:pt x="3" y="2"/>
                  </a:cubicBezTo>
                  <a:cubicBezTo>
                    <a:pt x="3" y="2"/>
                    <a:pt x="3" y="2"/>
                    <a:pt x="3" y="1"/>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10"/>
            <p:cNvSpPr>
              <a:spLocks/>
            </p:cNvSpPr>
            <p:nvPr/>
          </p:nvSpPr>
          <p:spPr bwMode="auto">
            <a:xfrm>
              <a:off x="2433637" y="2670175"/>
              <a:ext cx="131763" cy="133350"/>
            </a:xfrm>
            <a:custGeom>
              <a:avLst/>
              <a:gdLst>
                <a:gd name="T0" fmla="*/ 2 w 18"/>
                <a:gd name="T1" fmla="*/ 0 h 18"/>
                <a:gd name="T2" fmla="*/ 8 w 18"/>
                <a:gd name="T3" fmla="*/ 9 h 18"/>
                <a:gd name="T4" fmla="*/ 18 w 18"/>
                <a:gd name="T5" fmla="*/ 18 h 18"/>
                <a:gd name="T6" fmla="*/ 2 w 18"/>
                <a:gd name="T7" fmla="*/ 0 h 18"/>
              </a:gdLst>
              <a:ahLst/>
              <a:cxnLst>
                <a:cxn ang="0">
                  <a:pos x="T0" y="T1"/>
                </a:cxn>
                <a:cxn ang="0">
                  <a:pos x="T2" y="T3"/>
                </a:cxn>
                <a:cxn ang="0">
                  <a:pos x="T4" y="T5"/>
                </a:cxn>
                <a:cxn ang="0">
                  <a:pos x="T6" y="T7"/>
                </a:cxn>
              </a:cxnLst>
              <a:rect l="0" t="0" r="r" b="b"/>
              <a:pathLst>
                <a:path w="18" h="18">
                  <a:moveTo>
                    <a:pt x="2" y="0"/>
                  </a:moveTo>
                  <a:cubicBezTo>
                    <a:pt x="0" y="3"/>
                    <a:pt x="7" y="8"/>
                    <a:pt x="8" y="9"/>
                  </a:cubicBezTo>
                  <a:cubicBezTo>
                    <a:pt x="11" y="12"/>
                    <a:pt x="15" y="15"/>
                    <a:pt x="18" y="18"/>
                  </a:cubicBezTo>
                  <a:cubicBezTo>
                    <a:pt x="14" y="12"/>
                    <a:pt x="7" y="6"/>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11"/>
            <p:cNvSpPr>
              <a:spLocks/>
            </p:cNvSpPr>
            <p:nvPr/>
          </p:nvSpPr>
          <p:spPr bwMode="auto">
            <a:xfrm>
              <a:off x="2733675" y="2935288"/>
              <a:ext cx="36513" cy="15875"/>
            </a:xfrm>
            <a:custGeom>
              <a:avLst/>
              <a:gdLst>
                <a:gd name="T0" fmla="*/ 2 w 5"/>
                <a:gd name="T1" fmla="*/ 0 h 2"/>
                <a:gd name="T2" fmla="*/ 0 w 5"/>
                <a:gd name="T3" fmla="*/ 0 h 2"/>
                <a:gd name="T4" fmla="*/ 3 w 5"/>
                <a:gd name="T5" fmla="*/ 2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cubicBezTo>
                    <a:pt x="1" y="0"/>
                    <a:pt x="1" y="0"/>
                    <a:pt x="0" y="0"/>
                  </a:cubicBezTo>
                  <a:cubicBezTo>
                    <a:pt x="1" y="2"/>
                    <a:pt x="2" y="2"/>
                    <a:pt x="3" y="2"/>
                  </a:cubicBezTo>
                  <a:cubicBezTo>
                    <a:pt x="4" y="2"/>
                    <a:pt x="4" y="2"/>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12"/>
            <p:cNvSpPr>
              <a:spLocks/>
            </p:cNvSpPr>
            <p:nvPr/>
          </p:nvSpPr>
          <p:spPr bwMode="auto">
            <a:xfrm>
              <a:off x="2624137" y="2817813"/>
              <a:ext cx="20638" cy="22225"/>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1"/>
                    <a:pt x="0" y="1"/>
                    <a:pt x="0" y="2"/>
                  </a:cubicBezTo>
                  <a:cubicBezTo>
                    <a:pt x="0" y="2"/>
                    <a:pt x="1" y="3"/>
                    <a:pt x="1" y="3"/>
                  </a:cubicBezTo>
                  <a:cubicBezTo>
                    <a:pt x="2" y="3"/>
                    <a:pt x="2" y="2"/>
                    <a:pt x="3" y="2"/>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13"/>
            <p:cNvSpPr>
              <a:spLocks/>
            </p:cNvSpPr>
            <p:nvPr/>
          </p:nvSpPr>
          <p:spPr bwMode="auto">
            <a:xfrm>
              <a:off x="2279650" y="2484438"/>
              <a:ext cx="44450" cy="30163"/>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5" y="4"/>
                    <a:pt x="6" y="4"/>
                  </a:cubicBezTo>
                  <a:cubicBezTo>
                    <a:pt x="4"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14"/>
            <p:cNvSpPr>
              <a:spLocks/>
            </p:cNvSpPr>
            <p:nvPr/>
          </p:nvSpPr>
          <p:spPr bwMode="auto">
            <a:xfrm>
              <a:off x="2389187" y="2565400"/>
              <a:ext cx="36513" cy="30163"/>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15"/>
            <p:cNvSpPr>
              <a:spLocks/>
            </p:cNvSpPr>
            <p:nvPr/>
          </p:nvSpPr>
          <p:spPr bwMode="auto">
            <a:xfrm>
              <a:off x="2344737" y="2520950"/>
              <a:ext cx="30163" cy="15875"/>
            </a:xfrm>
            <a:custGeom>
              <a:avLst/>
              <a:gdLst>
                <a:gd name="T0" fmla="*/ 1 w 4"/>
                <a:gd name="T1" fmla="*/ 0 h 2"/>
                <a:gd name="T2" fmla="*/ 0 w 4"/>
                <a:gd name="T3" fmla="*/ 0 h 2"/>
                <a:gd name="T4" fmla="*/ 3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1" y="0"/>
                    <a:pt x="0" y="0"/>
                  </a:cubicBezTo>
                  <a:cubicBezTo>
                    <a:pt x="2" y="1"/>
                    <a:pt x="3" y="2"/>
                    <a:pt x="3" y="2"/>
                  </a:cubicBezTo>
                  <a:cubicBezTo>
                    <a:pt x="3" y="2"/>
                    <a:pt x="4" y="1"/>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16"/>
            <p:cNvSpPr>
              <a:spLocks/>
            </p:cNvSpPr>
            <p:nvPr/>
          </p:nvSpPr>
          <p:spPr bwMode="auto">
            <a:xfrm>
              <a:off x="2170112" y="2173288"/>
              <a:ext cx="22225" cy="15875"/>
            </a:xfrm>
            <a:custGeom>
              <a:avLst/>
              <a:gdLst>
                <a:gd name="T0" fmla="*/ 1 w 3"/>
                <a:gd name="T1" fmla="*/ 0 h 2"/>
                <a:gd name="T2" fmla="*/ 0 w 3"/>
                <a:gd name="T3" fmla="*/ 0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0" y="1"/>
                    <a:pt x="1" y="1"/>
                    <a:pt x="1" y="2"/>
                  </a:cubicBezTo>
                  <a:cubicBezTo>
                    <a:pt x="2" y="1"/>
                    <a:pt x="3" y="2"/>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17"/>
            <p:cNvSpPr>
              <a:spLocks/>
            </p:cNvSpPr>
            <p:nvPr/>
          </p:nvSpPr>
          <p:spPr bwMode="auto">
            <a:xfrm>
              <a:off x="2279650" y="2203450"/>
              <a:ext cx="28575" cy="22225"/>
            </a:xfrm>
            <a:custGeom>
              <a:avLst/>
              <a:gdLst>
                <a:gd name="T0" fmla="*/ 1 w 4"/>
                <a:gd name="T1" fmla="*/ 0 h 3"/>
                <a:gd name="T2" fmla="*/ 0 w 4"/>
                <a:gd name="T3" fmla="*/ 0 h 3"/>
                <a:gd name="T4" fmla="*/ 3 w 4"/>
                <a:gd name="T5" fmla="*/ 3 h 3"/>
                <a:gd name="T6" fmla="*/ 4 w 4"/>
                <a:gd name="T7" fmla="*/ 2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1" y="0"/>
                    <a:pt x="0" y="0"/>
                  </a:cubicBezTo>
                  <a:cubicBezTo>
                    <a:pt x="1" y="1"/>
                    <a:pt x="1" y="3"/>
                    <a:pt x="3" y="3"/>
                  </a:cubicBezTo>
                  <a:cubicBezTo>
                    <a:pt x="3" y="3"/>
                    <a:pt x="4" y="3"/>
                    <a:pt x="4" y="2"/>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18"/>
            <p:cNvSpPr>
              <a:spLocks/>
            </p:cNvSpPr>
            <p:nvPr/>
          </p:nvSpPr>
          <p:spPr bwMode="auto">
            <a:xfrm>
              <a:off x="2192337" y="2128838"/>
              <a:ext cx="65088" cy="52388"/>
            </a:xfrm>
            <a:custGeom>
              <a:avLst/>
              <a:gdLst>
                <a:gd name="T0" fmla="*/ 3 w 9"/>
                <a:gd name="T1" fmla="*/ 0 h 7"/>
                <a:gd name="T2" fmla="*/ 9 w 9"/>
                <a:gd name="T3" fmla="*/ 7 h 7"/>
                <a:gd name="T4" fmla="*/ 9 w 9"/>
                <a:gd name="T5" fmla="*/ 7 h 7"/>
                <a:gd name="T6" fmla="*/ 3 w 9"/>
                <a:gd name="T7" fmla="*/ 0 h 7"/>
              </a:gdLst>
              <a:ahLst/>
              <a:cxnLst>
                <a:cxn ang="0">
                  <a:pos x="T0" y="T1"/>
                </a:cxn>
                <a:cxn ang="0">
                  <a:pos x="T2" y="T3"/>
                </a:cxn>
                <a:cxn ang="0">
                  <a:pos x="T4" y="T5"/>
                </a:cxn>
                <a:cxn ang="0">
                  <a:pos x="T6" y="T7"/>
                </a:cxn>
              </a:cxnLst>
              <a:rect l="0" t="0" r="r" b="b"/>
              <a:pathLst>
                <a:path w="9" h="7">
                  <a:moveTo>
                    <a:pt x="3" y="0"/>
                  </a:moveTo>
                  <a:cubicBezTo>
                    <a:pt x="0" y="2"/>
                    <a:pt x="7" y="7"/>
                    <a:pt x="9" y="7"/>
                  </a:cubicBezTo>
                  <a:cubicBezTo>
                    <a:pt x="9" y="7"/>
                    <a:pt x="9" y="7"/>
                    <a:pt x="9" y="7"/>
                  </a:cubicBezTo>
                  <a:cubicBezTo>
                    <a:pt x="8" y="3"/>
                    <a:pt x="4"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19"/>
            <p:cNvSpPr>
              <a:spLocks/>
            </p:cNvSpPr>
            <p:nvPr/>
          </p:nvSpPr>
          <p:spPr bwMode="auto">
            <a:xfrm>
              <a:off x="2397125" y="2136775"/>
              <a:ext cx="36513" cy="36513"/>
            </a:xfrm>
            <a:custGeom>
              <a:avLst/>
              <a:gdLst>
                <a:gd name="T0" fmla="*/ 1 w 5"/>
                <a:gd name="T1" fmla="*/ 0 h 5"/>
                <a:gd name="T2" fmla="*/ 0 w 5"/>
                <a:gd name="T3" fmla="*/ 0 h 5"/>
                <a:gd name="T4" fmla="*/ 4 w 5"/>
                <a:gd name="T5" fmla="*/ 5 h 5"/>
                <a:gd name="T6" fmla="*/ 5 w 5"/>
                <a:gd name="T7" fmla="*/ 5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0"/>
                    <a:pt x="0" y="0"/>
                  </a:cubicBezTo>
                  <a:cubicBezTo>
                    <a:pt x="0" y="1"/>
                    <a:pt x="2" y="5"/>
                    <a:pt x="4" y="5"/>
                  </a:cubicBezTo>
                  <a:cubicBezTo>
                    <a:pt x="4" y="5"/>
                    <a:pt x="4" y="5"/>
                    <a:pt x="5" y="5"/>
                  </a:cubicBezTo>
                  <a:cubicBezTo>
                    <a:pt x="5" y="4"/>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20"/>
            <p:cNvSpPr>
              <a:spLocks/>
            </p:cNvSpPr>
            <p:nvPr/>
          </p:nvSpPr>
          <p:spPr bwMode="auto">
            <a:xfrm>
              <a:off x="2316162" y="1989138"/>
              <a:ext cx="36513" cy="22225"/>
            </a:xfrm>
            <a:custGeom>
              <a:avLst/>
              <a:gdLst>
                <a:gd name="T0" fmla="*/ 0 w 5"/>
                <a:gd name="T1" fmla="*/ 0 h 3"/>
                <a:gd name="T2" fmla="*/ 4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4" y="3"/>
                  </a:cubicBezTo>
                  <a:cubicBezTo>
                    <a:pt x="5" y="3"/>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21"/>
            <p:cNvSpPr>
              <a:spLocks/>
            </p:cNvSpPr>
            <p:nvPr/>
          </p:nvSpPr>
          <p:spPr bwMode="auto">
            <a:xfrm>
              <a:off x="2425700" y="2017713"/>
              <a:ext cx="44450" cy="38100"/>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1" y="1"/>
                    <a:pt x="3" y="5"/>
                    <a:pt x="5" y="5"/>
                  </a:cubicBezTo>
                  <a:cubicBezTo>
                    <a:pt x="5" y="5"/>
                    <a:pt x="6" y="5"/>
                    <a:pt x="6" y="4"/>
                  </a:cubicBezTo>
                  <a:cubicBezTo>
                    <a:pt x="5"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22"/>
            <p:cNvSpPr>
              <a:spLocks/>
            </p:cNvSpPr>
            <p:nvPr/>
          </p:nvSpPr>
          <p:spPr bwMode="auto">
            <a:xfrm>
              <a:off x="2725737" y="2159000"/>
              <a:ext cx="66675" cy="52388"/>
            </a:xfrm>
            <a:custGeom>
              <a:avLst/>
              <a:gdLst>
                <a:gd name="T0" fmla="*/ 0 w 9"/>
                <a:gd name="T1" fmla="*/ 0 h 7"/>
                <a:gd name="T2" fmla="*/ 0 w 9"/>
                <a:gd name="T3" fmla="*/ 0 h 7"/>
                <a:gd name="T4" fmla="*/ 9 w 9"/>
                <a:gd name="T5" fmla="*/ 7 h 7"/>
                <a:gd name="T6" fmla="*/ 9 w 9"/>
                <a:gd name="T7" fmla="*/ 7 h 7"/>
                <a:gd name="T8" fmla="*/ 8 w 9"/>
                <a:gd name="T9" fmla="*/ 5 h 7"/>
                <a:gd name="T10" fmla="*/ 3 w 9"/>
                <a:gd name="T11" fmla="*/ 0 h 7"/>
                <a:gd name="T12" fmla="*/ 0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0"/>
                    <a:pt x="0" y="0"/>
                    <a:pt x="0" y="0"/>
                  </a:cubicBezTo>
                  <a:cubicBezTo>
                    <a:pt x="3" y="2"/>
                    <a:pt x="6" y="7"/>
                    <a:pt x="9" y="7"/>
                  </a:cubicBezTo>
                  <a:cubicBezTo>
                    <a:pt x="9" y="7"/>
                    <a:pt x="9" y="7"/>
                    <a:pt x="9" y="7"/>
                  </a:cubicBezTo>
                  <a:cubicBezTo>
                    <a:pt x="9" y="6"/>
                    <a:pt x="9" y="6"/>
                    <a:pt x="8" y="5"/>
                  </a:cubicBezTo>
                  <a:cubicBezTo>
                    <a:pt x="6" y="4"/>
                    <a:pt x="4" y="2"/>
                    <a:pt x="3" y="0"/>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23"/>
            <p:cNvSpPr>
              <a:spLocks/>
            </p:cNvSpPr>
            <p:nvPr/>
          </p:nvSpPr>
          <p:spPr bwMode="auto">
            <a:xfrm>
              <a:off x="4276725" y="3505200"/>
              <a:ext cx="22225" cy="22225"/>
            </a:xfrm>
            <a:custGeom>
              <a:avLst/>
              <a:gdLst>
                <a:gd name="T0" fmla="*/ 0 w 3"/>
                <a:gd name="T1" fmla="*/ 0 h 3"/>
                <a:gd name="T2" fmla="*/ 0 w 3"/>
                <a:gd name="T3" fmla="*/ 0 h 3"/>
                <a:gd name="T4" fmla="*/ 2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2"/>
                    <a:pt x="2" y="3"/>
                    <a:pt x="2" y="3"/>
                  </a:cubicBezTo>
                  <a:cubicBezTo>
                    <a:pt x="3" y="3"/>
                    <a:pt x="3" y="2"/>
                    <a:pt x="3" y="1"/>
                  </a:cubicBezTo>
                  <a:cubicBezTo>
                    <a:pt x="2" y="1"/>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24"/>
            <p:cNvSpPr>
              <a:spLocks/>
            </p:cNvSpPr>
            <p:nvPr/>
          </p:nvSpPr>
          <p:spPr bwMode="auto">
            <a:xfrm>
              <a:off x="3757612" y="3217863"/>
              <a:ext cx="44450" cy="28575"/>
            </a:xfrm>
            <a:custGeom>
              <a:avLst/>
              <a:gdLst>
                <a:gd name="T0" fmla="*/ 2 w 6"/>
                <a:gd name="T1" fmla="*/ 0 h 4"/>
                <a:gd name="T2" fmla="*/ 0 w 6"/>
                <a:gd name="T3" fmla="*/ 1 h 4"/>
                <a:gd name="T4" fmla="*/ 5 w 6"/>
                <a:gd name="T5" fmla="*/ 4 h 4"/>
                <a:gd name="T6" fmla="*/ 6 w 6"/>
                <a:gd name="T7" fmla="*/ 3 h 4"/>
                <a:gd name="T8" fmla="*/ 5 w 6"/>
                <a:gd name="T9" fmla="*/ 3 h 4"/>
                <a:gd name="T10" fmla="*/ 4 w 6"/>
                <a:gd name="T11" fmla="*/ 1 h 4"/>
                <a:gd name="T12" fmla="*/ 2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0"/>
                  </a:moveTo>
                  <a:cubicBezTo>
                    <a:pt x="1" y="0"/>
                    <a:pt x="1" y="0"/>
                    <a:pt x="0" y="1"/>
                  </a:cubicBezTo>
                  <a:cubicBezTo>
                    <a:pt x="2" y="2"/>
                    <a:pt x="4" y="4"/>
                    <a:pt x="5" y="4"/>
                  </a:cubicBezTo>
                  <a:cubicBezTo>
                    <a:pt x="5" y="4"/>
                    <a:pt x="6" y="4"/>
                    <a:pt x="6" y="3"/>
                  </a:cubicBezTo>
                  <a:cubicBezTo>
                    <a:pt x="6" y="3"/>
                    <a:pt x="5" y="3"/>
                    <a:pt x="5" y="3"/>
                  </a:cubicBezTo>
                  <a:cubicBezTo>
                    <a:pt x="5" y="3"/>
                    <a:pt x="4" y="2"/>
                    <a:pt x="4"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25"/>
            <p:cNvSpPr>
              <a:spLocks/>
            </p:cNvSpPr>
            <p:nvPr/>
          </p:nvSpPr>
          <p:spPr bwMode="auto">
            <a:xfrm>
              <a:off x="2689225" y="2122488"/>
              <a:ext cx="30163" cy="22225"/>
            </a:xfrm>
            <a:custGeom>
              <a:avLst/>
              <a:gdLst>
                <a:gd name="T0" fmla="*/ 0 w 4"/>
                <a:gd name="T1" fmla="*/ 0 h 3"/>
                <a:gd name="T2" fmla="*/ 2 w 4"/>
                <a:gd name="T3" fmla="*/ 2 h 3"/>
                <a:gd name="T4" fmla="*/ 4 w 4"/>
                <a:gd name="T5" fmla="*/ 3 h 3"/>
                <a:gd name="T6" fmla="*/ 1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0"/>
                    <a:pt x="1" y="1"/>
                    <a:pt x="2" y="2"/>
                  </a:cubicBezTo>
                  <a:cubicBezTo>
                    <a:pt x="3" y="3"/>
                    <a:pt x="4" y="3"/>
                    <a:pt x="4" y="3"/>
                  </a:cubicBezTo>
                  <a:cubicBezTo>
                    <a:pt x="4" y="3"/>
                    <a:pt x="3" y="3"/>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26"/>
            <p:cNvSpPr>
              <a:spLocks/>
            </p:cNvSpPr>
            <p:nvPr/>
          </p:nvSpPr>
          <p:spPr bwMode="auto">
            <a:xfrm>
              <a:off x="4329113" y="3490913"/>
              <a:ext cx="95250" cy="119063"/>
            </a:xfrm>
            <a:custGeom>
              <a:avLst/>
              <a:gdLst>
                <a:gd name="T0" fmla="*/ 0 w 13"/>
                <a:gd name="T1" fmla="*/ 0 h 16"/>
                <a:gd name="T2" fmla="*/ 13 w 13"/>
                <a:gd name="T3" fmla="*/ 16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3" y="6"/>
                    <a:pt x="6" y="16"/>
                    <a:pt x="13" y="16"/>
                  </a:cubicBezTo>
                  <a:cubicBezTo>
                    <a:pt x="13" y="16"/>
                    <a:pt x="13" y="16"/>
                    <a:pt x="13" y="16"/>
                  </a:cubicBezTo>
                  <a:cubicBezTo>
                    <a:pt x="7" y="11"/>
                    <a:pt x="4"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27"/>
            <p:cNvSpPr>
              <a:spLocks/>
            </p:cNvSpPr>
            <p:nvPr/>
          </p:nvSpPr>
          <p:spPr bwMode="auto">
            <a:xfrm>
              <a:off x="5097463" y="5334000"/>
              <a:ext cx="42863" cy="36513"/>
            </a:xfrm>
            <a:custGeom>
              <a:avLst/>
              <a:gdLst>
                <a:gd name="T0" fmla="*/ 0 w 6"/>
                <a:gd name="T1" fmla="*/ 0 h 5"/>
                <a:gd name="T2" fmla="*/ 0 w 6"/>
                <a:gd name="T3" fmla="*/ 1 h 5"/>
                <a:gd name="T4" fmla="*/ 0 w 6"/>
                <a:gd name="T5" fmla="*/ 1 h 5"/>
                <a:gd name="T6" fmla="*/ 2 w 6"/>
                <a:gd name="T7" fmla="*/ 3 h 5"/>
                <a:gd name="T8" fmla="*/ 4 w 6"/>
                <a:gd name="T9" fmla="*/ 5 h 5"/>
                <a:gd name="T10" fmla="*/ 6 w 6"/>
                <a:gd name="T11" fmla="*/ 4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1"/>
                  </a:cubicBezTo>
                  <a:cubicBezTo>
                    <a:pt x="0" y="1"/>
                    <a:pt x="0" y="1"/>
                    <a:pt x="0" y="1"/>
                  </a:cubicBezTo>
                  <a:cubicBezTo>
                    <a:pt x="1" y="1"/>
                    <a:pt x="1" y="2"/>
                    <a:pt x="2" y="3"/>
                  </a:cubicBezTo>
                  <a:cubicBezTo>
                    <a:pt x="3" y="4"/>
                    <a:pt x="3" y="5"/>
                    <a:pt x="4" y="5"/>
                  </a:cubicBezTo>
                  <a:cubicBezTo>
                    <a:pt x="5" y="5"/>
                    <a:pt x="5" y="5"/>
                    <a:pt x="6" y="4"/>
                  </a:cubicBezTo>
                  <a:cubicBezTo>
                    <a:pt x="4"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28"/>
            <p:cNvSpPr>
              <a:spLocks/>
            </p:cNvSpPr>
            <p:nvPr/>
          </p:nvSpPr>
          <p:spPr bwMode="auto">
            <a:xfrm>
              <a:off x="6429375" y="6688138"/>
              <a:ext cx="28575" cy="36513"/>
            </a:xfrm>
            <a:custGeom>
              <a:avLst/>
              <a:gdLst>
                <a:gd name="T0" fmla="*/ 0 w 4"/>
                <a:gd name="T1" fmla="*/ 0 h 5"/>
                <a:gd name="T2" fmla="*/ 4 w 4"/>
                <a:gd name="T3" fmla="*/ 4 h 5"/>
                <a:gd name="T4" fmla="*/ 4 w 4"/>
                <a:gd name="T5" fmla="*/ 5 h 5"/>
                <a:gd name="T6" fmla="*/ 2 w 4"/>
                <a:gd name="T7" fmla="*/ 2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0"/>
                    <a:pt x="1" y="1"/>
                    <a:pt x="4" y="4"/>
                  </a:cubicBezTo>
                  <a:cubicBezTo>
                    <a:pt x="4" y="4"/>
                    <a:pt x="4" y="5"/>
                    <a:pt x="4" y="5"/>
                  </a:cubicBezTo>
                  <a:cubicBezTo>
                    <a:pt x="4" y="5"/>
                    <a:pt x="3" y="3"/>
                    <a:pt x="2" y="2"/>
                  </a:cubicBezTo>
                  <a:cubicBezTo>
                    <a:pt x="1"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29"/>
            <p:cNvSpPr>
              <a:spLocks/>
            </p:cNvSpPr>
            <p:nvPr/>
          </p:nvSpPr>
          <p:spPr bwMode="auto">
            <a:xfrm>
              <a:off x="6354763" y="6710363"/>
              <a:ext cx="52388" cy="28575"/>
            </a:xfrm>
            <a:custGeom>
              <a:avLst/>
              <a:gdLst>
                <a:gd name="T0" fmla="*/ 1 w 7"/>
                <a:gd name="T1" fmla="*/ 0 h 4"/>
                <a:gd name="T2" fmla="*/ 1 w 7"/>
                <a:gd name="T3" fmla="*/ 1 h 4"/>
                <a:gd name="T4" fmla="*/ 7 w 7"/>
                <a:gd name="T5" fmla="*/ 4 h 4"/>
                <a:gd name="T6" fmla="*/ 7 w 7"/>
                <a:gd name="T7" fmla="*/ 4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1" y="0"/>
                    <a:pt x="0" y="0"/>
                    <a:pt x="1" y="1"/>
                  </a:cubicBezTo>
                  <a:cubicBezTo>
                    <a:pt x="3" y="2"/>
                    <a:pt x="5" y="4"/>
                    <a:pt x="7" y="4"/>
                  </a:cubicBezTo>
                  <a:cubicBezTo>
                    <a:pt x="7" y="4"/>
                    <a:pt x="7" y="4"/>
                    <a:pt x="7" y="4"/>
                  </a:cubicBezTo>
                  <a:cubicBezTo>
                    <a:pt x="6" y="2"/>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30"/>
            <p:cNvSpPr>
              <a:spLocks/>
            </p:cNvSpPr>
            <p:nvPr/>
          </p:nvSpPr>
          <p:spPr bwMode="auto">
            <a:xfrm>
              <a:off x="4329113" y="4889500"/>
              <a:ext cx="115888" cy="141288"/>
            </a:xfrm>
            <a:custGeom>
              <a:avLst/>
              <a:gdLst>
                <a:gd name="T0" fmla="*/ 0 w 16"/>
                <a:gd name="T1" fmla="*/ 0 h 19"/>
                <a:gd name="T2" fmla="*/ 0 w 16"/>
                <a:gd name="T3" fmla="*/ 0 h 19"/>
                <a:gd name="T4" fmla="*/ 16 w 16"/>
                <a:gd name="T5" fmla="*/ 19 h 19"/>
                <a:gd name="T6" fmla="*/ 0 w 16"/>
                <a:gd name="T7" fmla="*/ 0 h 19"/>
              </a:gdLst>
              <a:ahLst/>
              <a:cxnLst>
                <a:cxn ang="0">
                  <a:pos x="T0" y="T1"/>
                </a:cxn>
                <a:cxn ang="0">
                  <a:pos x="T2" y="T3"/>
                </a:cxn>
                <a:cxn ang="0">
                  <a:pos x="T4" y="T5"/>
                </a:cxn>
                <a:cxn ang="0">
                  <a:pos x="T6" y="T7"/>
                </a:cxn>
              </a:cxnLst>
              <a:rect l="0" t="0" r="r" b="b"/>
              <a:pathLst>
                <a:path w="16" h="19">
                  <a:moveTo>
                    <a:pt x="0" y="0"/>
                  </a:moveTo>
                  <a:cubicBezTo>
                    <a:pt x="0" y="0"/>
                    <a:pt x="0" y="0"/>
                    <a:pt x="0" y="0"/>
                  </a:cubicBezTo>
                  <a:cubicBezTo>
                    <a:pt x="6" y="6"/>
                    <a:pt x="11" y="17"/>
                    <a:pt x="16" y="19"/>
                  </a:cubicBezTo>
                  <a:cubicBezTo>
                    <a:pt x="11" y="12"/>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矩形 5"/>
          <p:cNvSpPr/>
          <p:nvPr/>
        </p:nvSpPr>
        <p:spPr>
          <a:xfrm>
            <a:off x="10395882" y="2"/>
            <a:ext cx="1796118" cy="405410"/>
          </a:xfrm>
          <a:prstGeom prst="rect">
            <a:avLst/>
          </a:prstGeom>
          <a:solidFill>
            <a:srgbClr val="6ED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395882" y="151495"/>
            <a:ext cx="184731" cy="253916"/>
          </a:xfrm>
          <a:prstGeom prst="rect">
            <a:avLst/>
          </a:prstGeom>
          <a:noFill/>
        </p:spPr>
        <p:txBody>
          <a:bodyPr wrap="none" rtlCol="0">
            <a:spAutoFit/>
          </a:bodyPr>
          <a:lstStyle/>
          <a:p>
            <a:endParaRPr lang="zh-CN" altLang="en-US" sz="1050" dirty="0"/>
          </a:p>
        </p:txBody>
      </p:sp>
      <p:grpSp>
        <p:nvGrpSpPr>
          <p:cNvPr id="474" name="组合 473"/>
          <p:cNvGrpSpPr/>
          <p:nvPr/>
        </p:nvGrpSpPr>
        <p:grpSpPr>
          <a:xfrm>
            <a:off x="6608813" y="1431069"/>
            <a:ext cx="5463916" cy="3407494"/>
            <a:chOff x="7956778" y="1299457"/>
            <a:chExt cx="3939745" cy="3082599"/>
          </a:xfrm>
        </p:grpSpPr>
        <p:sp>
          <p:nvSpPr>
            <p:cNvPr id="244" name="Rectangle 96"/>
            <p:cNvSpPr/>
            <p:nvPr/>
          </p:nvSpPr>
          <p:spPr>
            <a:xfrm>
              <a:off x="7956778" y="2603811"/>
              <a:ext cx="3536460" cy="1778245"/>
            </a:xfrm>
            <a:prstGeom prst="rect">
              <a:avLst/>
            </a:prstGeom>
            <a:noFill/>
          </p:spPr>
          <p:txBody>
            <a:bodyPr wrap="square">
              <a:spAutoFit/>
            </a:bodyPr>
            <a:lstStyle/>
            <a:p>
              <a:pPr marL="457200" lvl="0" indent="-406400">
                <a:lnSpc>
                  <a:spcPct val="90000"/>
                </a:lnSpc>
                <a:spcBef>
                  <a:spcPts val="1000"/>
                </a:spcBef>
                <a:buSzPts val="2800"/>
                <a:buFont typeface="Wingdings" pitchFamily="2" charset="2"/>
                <a:buChar char="Ø"/>
              </a:pPr>
              <a:r>
                <a:rPr lang="en-US" sz="1800" dirty="0">
                  <a:latin typeface="Calibri"/>
                  <a:cs typeface="Calibri"/>
                  <a:sym typeface="Calibri"/>
                </a:rPr>
                <a:t>From the descriptive analysis we could find out the distribution of target variables is not normalized.</a:t>
              </a:r>
              <a:endParaRPr lang="en-US" sz="2800" dirty="0">
                <a:latin typeface="Calibri"/>
                <a:cs typeface="Calibri"/>
                <a:sym typeface="Calibri"/>
              </a:endParaRPr>
            </a:p>
            <a:p>
              <a:pPr marL="457200" lvl="0" indent="-406400">
                <a:lnSpc>
                  <a:spcPct val="90000"/>
                </a:lnSpc>
                <a:spcBef>
                  <a:spcPts val="1000"/>
                </a:spcBef>
                <a:buSzPts val="2800"/>
                <a:buFont typeface="Wingdings" pitchFamily="2" charset="2"/>
                <a:buChar char="Ø"/>
              </a:pPr>
              <a:r>
                <a:rPr lang="en-US" sz="1800" dirty="0">
                  <a:solidFill>
                    <a:schemeClr val="tx1"/>
                  </a:solidFill>
                  <a:latin typeface="Calibri" panose="020F0502020204030204" pitchFamily="34" charset="0"/>
                  <a:ea typeface="华文细黑" panose="02010600040101010101" pitchFamily="2" charset="-122"/>
                  <a:cs typeface="Calibri" panose="020F0502020204030204" pitchFamily="34" charset="0"/>
                </a:rPr>
                <a:t>We also found out that there are both continuous and categorical missing values and duplicated dimensions existed in our features.</a:t>
              </a:r>
            </a:p>
          </p:txBody>
        </p:sp>
        <p:sp>
          <p:nvSpPr>
            <p:cNvPr id="12" name="矩形 11"/>
            <p:cNvSpPr/>
            <p:nvPr/>
          </p:nvSpPr>
          <p:spPr>
            <a:xfrm>
              <a:off x="7992091" y="1299457"/>
              <a:ext cx="3904432" cy="417646"/>
            </a:xfrm>
            <a:prstGeom prst="rect">
              <a:avLst/>
            </a:prstGeom>
            <a:solidFill>
              <a:srgbClr val="6ED5E0"/>
            </a:solidFill>
          </p:spPr>
          <p:txBody>
            <a:bodyPr wrap="square" rtlCol="0">
              <a:spAutoFit/>
            </a:bodyPr>
            <a:lstStyle/>
            <a:p>
              <a:r>
                <a:rPr lang="en-US" altLang="zh-CN" sz="2400" dirty="0">
                  <a:latin typeface="+mj-lt"/>
                  <a:ea typeface="华文细黑" panose="02010600040101010101" pitchFamily="2" charset="-122"/>
                  <a:cs typeface="Calibri" panose="020F0502020204030204" pitchFamily="34" charset="0"/>
                </a:rPr>
                <a:t>What is the target variable? </a:t>
              </a:r>
            </a:p>
          </p:txBody>
        </p:sp>
        <p:sp>
          <p:nvSpPr>
            <p:cNvPr id="13" name="矩形 12"/>
            <p:cNvSpPr/>
            <p:nvPr/>
          </p:nvSpPr>
          <p:spPr>
            <a:xfrm>
              <a:off x="7992092" y="1944777"/>
              <a:ext cx="3591421" cy="417647"/>
            </a:xfrm>
            <a:prstGeom prst="rect">
              <a:avLst/>
            </a:prstGeom>
            <a:solidFill>
              <a:srgbClr val="6ED5E0"/>
            </a:solidFill>
          </p:spPr>
          <p:txBody>
            <a:bodyPr wrap="square" rtlCol="0">
              <a:spAutoFit/>
            </a:bodyPr>
            <a:lstStyle/>
            <a:p>
              <a:r>
                <a:rPr lang="en-US" altLang="zh-CN" sz="2400" dirty="0">
                  <a:latin typeface="+mj-lt"/>
                  <a:ea typeface="华文细黑" panose="02010600040101010101" pitchFamily="2" charset="-122"/>
                </a:rPr>
                <a:t>And what are the features we have?</a:t>
              </a:r>
            </a:p>
          </p:txBody>
        </p:sp>
      </p:grpSp>
      <p:grpSp>
        <p:nvGrpSpPr>
          <p:cNvPr id="473" name="组合 472"/>
          <p:cNvGrpSpPr/>
          <p:nvPr/>
        </p:nvGrpSpPr>
        <p:grpSpPr>
          <a:xfrm>
            <a:off x="469414" y="998779"/>
            <a:ext cx="4562467" cy="3788657"/>
            <a:chOff x="1160628" y="958561"/>
            <a:chExt cx="4562467" cy="3788657"/>
          </a:xfrm>
        </p:grpSpPr>
        <p:sp>
          <p:nvSpPr>
            <p:cNvPr id="5" name="文本框 4"/>
            <p:cNvSpPr txBox="1"/>
            <p:nvPr/>
          </p:nvSpPr>
          <p:spPr>
            <a:xfrm>
              <a:off x="1471611" y="3237735"/>
              <a:ext cx="184731" cy="1015663"/>
            </a:xfrm>
            <a:prstGeom prst="rect">
              <a:avLst/>
            </a:prstGeom>
            <a:noFill/>
          </p:spPr>
          <p:txBody>
            <a:bodyPr vert="horz" wrap="none" rtlCol="0">
              <a:spAutoFit/>
            </a:bodyPr>
            <a:lstStyle/>
            <a:p>
              <a:endParaRPr lang="zh-CN" altLang="en-US" sz="6000" dirty="0">
                <a:latin typeface="华文细黑" panose="02010600040101010101" pitchFamily="2" charset="-122"/>
                <a:ea typeface="华文细黑" panose="02010600040101010101" pitchFamily="2" charset="-122"/>
              </a:endParaRPr>
            </a:p>
          </p:txBody>
        </p:sp>
        <p:sp>
          <p:nvSpPr>
            <p:cNvPr id="11" name="矩形 10"/>
            <p:cNvSpPr/>
            <p:nvPr/>
          </p:nvSpPr>
          <p:spPr>
            <a:xfrm>
              <a:off x="1160628" y="958561"/>
              <a:ext cx="4562467" cy="2646878"/>
            </a:xfrm>
            <a:prstGeom prst="rect">
              <a:avLst/>
            </a:prstGeom>
          </p:spPr>
          <p:txBody>
            <a:bodyPr vert="horz" wrap="none">
              <a:spAutoFit/>
            </a:bodyPr>
            <a:lstStyle/>
            <a:p>
              <a:r>
                <a:rPr lang="en-US" altLang="zh-CN" sz="16600" dirty="0">
                  <a:solidFill>
                    <a:srgbClr val="EC236E"/>
                  </a:solidFill>
                  <a:latin typeface="+mj-lt"/>
                  <a:ea typeface="华文细黑" panose="02010600040101010101" pitchFamily="2" charset="-122"/>
                </a:rPr>
                <a:t>EDA</a:t>
              </a:r>
              <a:endParaRPr lang="zh-CN" altLang="en-US" sz="16600" dirty="0">
                <a:solidFill>
                  <a:srgbClr val="EC236E"/>
                </a:solidFill>
                <a:latin typeface="+mj-lt"/>
              </a:endParaRPr>
            </a:p>
          </p:txBody>
        </p:sp>
        <p:sp>
          <p:nvSpPr>
            <p:cNvPr id="14" name="矩形 13"/>
            <p:cNvSpPr/>
            <p:nvPr/>
          </p:nvSpPr>
          <p:spPr>
            <a:xfrm>
              <a:off x="1537350" y="2885170"/>
              <a:ext cx="184731" cy="1862048"/>
            </a:xfrm>
            <a:prstGeom prst="rect">
              <a:avLst/>
            </a:prstGeom>
          </p:spPr>
          <p:txBody>
            <a:bodyPr vert="horz" wrap="none">
              <a:spAutoFit/>
            </a:bodyPr>
            <a:lstStyle/>
            <a:p>
              <a:endParaRPr lang="zh-CN" altLang="en-US" sz="11500" dirty="0">
                <a:latin typeface="+mj-lt"/>
              </a:endParaRPr>
            </a:p>
          </p:txBody>
        </p:sp>
      </p:grpSp>
      <p:sp>
        <p:nvSpPr>
          <p:cNvPr id="241" name="文本框 28">
            <a:extLst>
              <a:ext uri="{FF2B5EF4-FFF2-40B4-BE49-F238E27FC236}">
                <a16:creationId xmlns:a16="http://schemas.microsoft.com/office/drawing/2014/main" id="{B9339FE8-5811-4E71-BB3E-5071F3C579F0}"/>
              </a:ext>
            </a:extLst>
          </p:cNvPr>
          <p:cNvSpPr txBox="1"/>
          <p:nvPr/>
        </p:nvSpPr>
        <p:spPr>
          <a:xfrm>
            <a:off x="10409776" y="114789"/>
            <a:ext cx="873810" cy="246221"/>
          </a:xfrm>
          <a:prstGeom prst="rect">
            <a:avLst/>
          </a:prstGeom>
          <a:noFill/>
        </p:spPr>
        <p:txBody>
          <a:bodyPr wrap="square" rtlCol="0">
            <a:spAutoFit/>
          </a:bodyPr>
          <a:lstStyle/>
          <a:p>
            <a:pPr algn="ctr"/>
            <a:r>
              <a:rPr lang="en-US" altLang="zh-CN" sz="1000" dirty="0">
                <a:solidFill>
                  <a:schemeClr val="bg1"/>
                </a:solidFill>
              </a:rPr>
              <a:t>Home Page</a:t>
            </a:r>
            <a:endParaRPr lang="zh-CN" altLang="en-US" sz="1000" dirty="0">
              <a:solidFill>
                <a:schemeClr val="bg1"/>
              </a:solidFill>
            </a:endParaRPr>
          </a:p>
        </p:txBody>
      </p:sp>
      <p:grpSp>
        <p:nvGrpSpPr>
          <p:cNvPr id="242" name="组合 37">
            <a:extLst>
              <a:ext uri="{FF2B5EF4-FFF2-40B4-BE49-F238E27FC236}">
                <a16:creationId xmlns:a16="http://schemas.microsoft.com/office/drawing/2014/main" id="{3CF2D450-20A2-4C94-B6FB-0BA14E56DDCC}"/>
              </a:ext>
            </a:extLst>
          </p:cNvPr>
          <p:cNvGrpSpPr/>
          <p:nvPr/>
        </p:nvGrpSpPr>
        <p:grpSpPr>
          <a:xfrm>
            <a:off x="11733291" y="185755"/>
            <a:ext cx="144000" cy="88900"/>
            <a:chOff x="5794374" y="3203575"/>
            <a:chExt cx="216000" cy="88900"/>
          </a:xfrm>
        </p:grpSpPr>
        <p:cxnSp>
          <p:nvCxnSpPr>
            <p:cNvPr id="243" name="直接连接符 31">
              <a:extLst>
                <a:ext uri="{FF2B5EF4-FFF2-40B4-BE49-F238E27FC236}">
                  <a16:creationId xmlns:a16="http://schemas.microsoft.com/office/drawing/2014/main" id="{EFF236BB-DA1F-4EA8-AD87-FF55F81E417A}"/>
                </a:ext>
              </a:extLst>
            </p:cNvPr>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2" name="直接连接符 32">
              <a:extLst>
                <a:ext uri="{FF2B5EF4-FFF2-40B4-BE49-F238E27FC236}">
                  <a16:creationId xmlns:a16="http://schemas.microsoft.com/office/drawing/2014/main" id="{94F52011-F20C-4391-B25B-E44C0B719830}"/>
                </a:ext>
              </a:extLst>
            </p:cNvPr>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5" name="直接连接符 33">
              <a:extLst>
                <a:ext uri="{FF2B5EF4-FFF2-40B4-BE49-F238E27FC236}">
                  <a16:creationId xmlns:a16="http://schemas.microsoft.com/office/drawing/2014/main" id="{81E0376A-A006-45AE-9C0C-C10D2BCAE669}"/>
                </a:ext>
              </a:extLst>
            </p:cNvPr>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76" name="直接连接符 45">
            <a:extLst>
              <a:ext uri="{FF2B5EF4-FFF2-40B4-BE49-F238E27FC236}">
                <a16:creationId xmlns:a16="http://schemas.microsoft.com/office/drawing/2014/main" id="{1BEC2FE3-3CA6-4AA7-8E97-CA2025D3799F}"/>
              </a:ext>
            </a:extLst>
          </p:cNvPr>
          <p:cNvCxnSpPr/>
          <p:nvPr/>
        </p:nvCxnSpPr>
        <p:spPr>
          <a:xfrm>
            <a:off x="11435597" y="13336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01614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底纹DATA"/>
          <p:cNvSpPr txBox="1"/>
          <p:nvPr/>
        </p:nvSpPr>
        <p:spPr>
          <a:xfrm rot="5400000">
            <a:off x="-3563827" y="1543869"/>
            <a:ext cx="8358378" cy="3770263"/>
          </a:xfrm>
          <a:prstGeom prst="rect">
            <a:avLst/>
          </a:prstGeom>
          <a:noFill/>
        </p:spPr>
        <p:txBody>
          <a:bodyPr wrap="none" rtlCol="0">
            <a:spAutoFit/>
          </a:bodyPr>
          <a:lstStyle/>
          <a:p>
            <a:r>
              <a:rPr lang="en-US" altLang="zh-CN"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rPr>
              <a:t>DATA</a:t>
            </a:r>
            <a:endParaRPr lang="zh-CN" altLang="en-US"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endParaRPr>
          </a:p>
        </p:txBody>
      </p:sp>
      <p:sp>
        <p:nvSpPr>
          <p:cNvPr id="11" name="大标题"/>
          <p:cNvSpPr txBox="1"/>
          <p:nvPr/>
        </p:nvSpPr>
        <p:spPr>
          <a:xfrm>
            <a:off x="685800" y="514458"/>
            <a:ext cx="10452100" cy="923330"/>
          </a:xfrm>
          <a:prstGeom prst="rect">
            <a:avLst/>
          </a:prstGeom>
          <a:noFill/>
        </p:spPr>
        <p:txBody>
          <a:bodyPr wrap="square" rtlCol="0">
            <a:spAutoFit/>
          </a:bodyPr>
          <a:lstStyle/>
          <a:p>
            <a:pPr algn="ctr"/>
            <a:r>
              <a:rPr lang="en-US" altLang="zh-CN" sz="5400" b="1" dirty="0">
                <a:gradFill>
                  <a:gsLst>
                    <a:gs pos="0">
                      <a:srgbClr val="E03434"/>
                    </a:gs>
                    <a:gs pos="100000">
                      <a:srgbClr val="ED1773"/>
                    </a:gs>
                  </a:gsLst>
                  <a:path path="circle">
                    <a:fillToRect l="100000" t="100000"/>
                  </a:path>
                </a:gradFill>
                <a:latin typeface="+mj-lt"/>
                <a:ea typeface="华文细黑" panose="02010600040101010101" pitchFamily="2" charset="-122"/>
              </a:rPr>
              <a:t>Data</a:t>
            </a:r>
            <a:r>
              <a:rPr lang="en-US" sz="5400" dirty="0">
                <a:solidFill>
                  <a:schemeClr val="dk1"/>
                </a:solidFill>
                <a:latin typeface="+mj-lt"/>
                <a:ea typeface="Calibri"/>
                <a:cs typeface="Calibri"/>
                <a:sym typeface="Calibri"/>
              </a:rPr>
              <a:t> Preprocessing</a:t>
            </a:r>
          </a:p>
        </p:txBody>
      </p:sp>
      <p:sp>
        <p:nvSpPr>
          <p:cNvPr id="62" name="正文"/>
          <p:cNvSpPr/>
          <p:nvPr/>
        </p:nvSpPr>
        <p:spPr>
          <a:xfrm>
            <a:off x="2172859" y="2102270"/>
            <a:ext cx="2804986" cy="1200329"/>
          </a:xfrm>
          <a:prstGeom prst="rect">
            <a:avLst/>
          </a:prstGeom>
        </p:spPr>
        <p:txBody>
          <a:bodyPr wrap="square">
            <a:spAutoFit/>
          </a:bodyPr>
          <a:lstStyle/>
          <a:p>
            <a:r>
              <a:rPr lang="en-US" altLang="zh-CN" sz="1800" dirty="0">
                <a:solidFill>
                  <a:schemeClr val="tx1">
                    <a:lumMod val="95000"/>
                    <a:lumOff val="5000"/>
                  </a:schemeClr>
                </a:solidFill>
                <a:latin typeface="Calibri" panose="020F0502020204030204" pitchFamily="34" charset="0"/>
                <a:ea typeface="华文细黑" panose="02010600040101010101" pitchFamily="2" charset="-122"/>
                <a:cs typeface="Calibri" panose="020F0502020204030204" pitchFamily="34" charset="0"/>
              </a:rPr>
              <a:t>From the chart, we could see that the Item weight is not missing at random but limited to two Outlet ids.</a:t>
            </a:r>
          </a:p>
        </p:txBody>
      </p:sp>
      <p:sp>
        <p:nvSpPr>
          <p:cNvPr id="9" name="矩形 5">
            <a:extLst>
              <a:ext uri="{FF2B5EF4-FFF2-40B4-BE49-F238E27FC236}">
                <a16:creationId xmlns:a16="http://schemas.microsoft.com/office/drawing/2014/main" id="{987FA4AD-9BC6-449D-BFE7-6B8C395787E7}"/>
              </a:ext>
            </a:extLst>
          </p:cNvPr>
          <p:cNvSpPr/>
          <p:nvPr/>
        </p:nvSpPr>
        <p:spPr>
          <a:xfrm>
            <a:off x="10395882" y="2"/>
            <a:ext cx="1796118" cy="4054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8">
            <a:extLst>
              <a:ext uri="{FF2B5EF4-FFF2-40B4-BE49-F238E27FC236}">
                <a16:creationId xmlns:a16="http://schemas.microsoft.com/office/drawing/2014/main" id="{BE3D20C9-6CE7-43F0-B7E7-63566BFB45A3}"/>
              </a:ext>
            </a:extLst>
          </p:cNvPr>
          <p:cNvSpPr txBox="1"/>
          <p:nvPr/>
        </p:nvSpPr>
        <p:spPr>
          <a:xfrm>
            <a:off x="10409776" y="114789"/>
            <a:ext cx="873810" cy="246221"/>
          </a:xfrm>
          <a:prstGeom prst="rect">
            <a:avLst/>
          </a:prstGeom>
          <a:noFill/>
          <a:ln>
            <a:noFill/>
          </a:ln>
        </p:spPr>
        <p:txBody>
          <a:bodyPr wrap="square" rtlCol="0">
            <a:spAutoFit/>
          </a:bodyPr>
          <a:lstStyle/>
          <a:p>
            <a:pPr algn="ctr"/>
            <a:r>
              <a:rPr lang="en-US" altLang="zh-CN" sz="1000" dirty="0">
                <a:solidFill>
                  <a:srgbClr val="EC236E"/>
                </a:solidFill>
              </a:rPr>
              <a:t>Data</a:t>
            </a:r>
            <a:endParaRPr lang="zh-CN" altLang="en-US" sz="1000" dirty="0">
              <a:solidFill>
                <a:srgbClr val="EC236E"/>
              </a:solidFill>
            </a:endParaRPr>
          </a:p>
        </p:txBody>
      </p:sp>
      <p:grpSp>
        <p:nvGrpSpPr>
          <p:cNvPr id="13" name="组合 37">
            <a:extLst>
              <a:ext uri="{FF2B5EF4-FFF2-40B4-BE49-F238E27FC236}">
                <a16:creationId xmlns:a16="http://schemas.microsoft.com/office/drawing/2014/main" id="{60EA8EC0-90B1-4ECF-A6C7-60FF334C159C}"/>
              </a:ext>
            </a:extLst>
          </p:cNvPr>
          <p:cNvGrpSpPr/>
          <p:nvPr/>
        </p:nvGrpSpPr>
        <p:grpSpPr>
          <a:xfrm>
            <a:off x="11733291" y="185755"/>
            <a:ext cx="144000" cy="88900"/>
            <a:chOff x="5794374" y="3203575"/>
            <a:chExt cx="216000" cy="88900"/>
          </a:xfrm>
        </p:grpSpPr>
        <p:cxnSp>
          <p:nvCxnSpPr>
            <p:cNvPr id="14" name="直接连接符 31">
              <a:extLst>
                <a:ext uri="{FF2B5EF4-FFF2-40B4-BE49-F238E27FC236}">
                  <a16:creationId xmlns:a16="http://schemas.microsoft.com/office/drawing/2014/main" id="{C9B3B02D-7478-44E6-AEB5-E267727FA2C1}"/>
                </a:ext>
              </a:extLst>
            </p:cNvPr>
            <p:cNvCxnSpPr/>
            <p:nvPr/>
          </p:nvCxnSpPr>
          <p:spPr>
            <a:xfrm>
              <a:off x="5794374" y="32035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5" name="直接连接符 32">
              <a:extLst>
                <a:ext uri="{FF2B5EF4-FFF2-40B4-BE49-F238E27FC236}">
                  <a16:creationId xmlns:a16="http://schemas.microsoft.com/office/drawing/2014/main" id="{83D8F85F-E8CB-4921-8C67-15DB7B003398}"/>
                </a:ext>
              </a:extLst>
            </p:cNvPr>
            <p:cNvCxnSpPr/>
            <p:nvPr/>
          </p:nvCxnSpPr>
          <p:spPr>
            <a:xfrm>
              <a:off x="5794374" y="324802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6" name="直接连接符 33">
              <a:extLst>
                <a:ext uri="{FF2B5EF4-FFF2-40B4-BE49-F238E27FC236}">
                  <a16:creationId xmlns:a16="http://schemas.microsoft.com/office/drawing/2014/main" id="{FB3FF347-0015-45C0-8057-FF7E83C9CC1E}"/>
                </a:ext>
              </a:extLst>
            </p:cNvPr>
            <p:cNvCxnSpPr/>
            <p:nvPr/>
          </p:nvCxnSpPr>
          <p:spPr>
            <a:xfrm>
              <a:off x="5794374" y="32924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45">
            <a:extLst>
              <a:ext uri="{FF2B5EF4-FFF2-40B4-BE49-F238E27FC236}">
                <a16:creationId xmlns:a16="http://schemas.microsoft.com/office/drawing/2014/main" id="{948F8E4A-2960-44E7-B1A4-9B618EE6F72D}"/>
              </a:ext>
            </a:extLst>
          </p:cNvPr>
          <p:cNvCxnSpPr/>
          <p:nvPr/>
        </p:nvCxnSpPr>
        <p:spPr>
          <a:xfrm>
            <a:off x="11435597" y="133369"/>
            <a:ext cx="0" cy="18000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D045BA1-C38E-4D44-AEE2-1DA2C91E5163}"/>
              </a:ext>
            </a:extLst>
          </p:cNvPr>
          <p:cNvPicPr>
            <a:picLocks noChangeAspect="1"/>
          </p:cNvPicPr>
          <p:nvPr/>
        </p:nvPicPr>
        <p:blipFill>
          <a:blip r:embed="rId3"/>
          <a:stretch>
            <a:fillRect/>
          </a:stretch>
        </p:blipFill>
        <p:spPr>
          <a:xfrm>
            <a:off x="6853326" y="1546834"/>
            <a:ext cx="4105275" cy="2800350"/>
          </a:xfrm>
          <a:prstGeom prst="rect">
            <a:avLst/>
          </a:prstGeom>
        </p:spPr>
      </p:pic>
      <p:sp>
        <p:nvSpPr>
          <p:cNvPr id="4" name="TextBox 3">
            <a:extLst>
              <a:ext uri="{FF2B5EF4-FFF2-40B4-BE49-F238E27FC236}">
                <a16:creationId xmlns:a16="http://schemas.microsoft.com/office/drawing/2014/main" id="{308D0177-F51E-4A17-B6C9-CB4A111F63BE}"/>
              </a:ext>
            </a:extLst>
          </p:cNvPr>
          <p:cNvSpPr txBox="1"/>
          <p:nvPr/>
        </p:nvSpPr>
        <p:spPr>
          <a:xfrm>
            <a:off x="2299608" y="4347184"/>
            <a:ext cx="5751896" cy="1200329"/>
          </a:xfrm>
          <a:prstGeom prst="rect">
            <a:avLst/>
          </a:prstGeom>
          <a:noFill/>
        </p:spPr>
        <p:txBody>
          <a:bodyPr wrap="none" rtlCol="0">
            <a:spAutoFit/>
          </a:bodyPr>
          <a:lstStyle/>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Data imputation would be conducted based on</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The findings, we randomly chose item weights from </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Those two kinds of outlet to fill in as the actual item weight</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For the missing values.</a:t>
            </a:r>
            <a:endParaRPr lang="zh-CN" altLang="en-US" sz="18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235019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底纹DATA"/>
          <p:cNvSpPr txBox="1"/>
          <p:nvPr/>
        </p:nvSpPr>
        <p:spPr>
          <a:xfrm rot="5400000">
            <a:off x="-3563827" y="1543869"/>
            <a:ext cx="8358378" cy="3770263"/>
          </a:xfrm>
          <a:prstGeom prst="rect">
            <a:avLst/>
          </a:prstGeom>
          <a:noFill/>
        </p:spPr>
        <p:txBody>
          <a:bodyPr wrap="none" rtlCol="0">
            <a:spAutoFit/>
          </a:bodyPr>
          <a:lstStyle/>
          <a:p>
            <a:r>
              <a:rPr lang="en-US" altLang="zh-CN"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rPr>
              <a:t>DATA</a:t>
            </a:r>
            <a:endParaRPr lang="zh-CN" altLang="en-US" sz="23900" dirty="0">
              <a:solidFill>
                <a:schemeClr val="bg1">
                  <a:lumMod val="95000"/>
                </a:schemeClr>
              </a:solidFill>
              <a:latin typeface="Arial" panose="020B0604020202020204" pitchFamily="34" charset="0"/>
              <a:ea typeface="华文细黑" panose="02010600040101010101" pitchFamily="2" charset="-122"/>
              <a:cs typeface="Arial" panose="020B0604020202020204" pitchFamily="34" charset="0"/>
            </a:endParaRPr>
          </a:p>
        </p:txBody>
      </p:sp>
      <p:sp>
        <p:nvSpPr>
          <p:cNvPr id="11" name="大标题"/>
          <p:cNvSpPr txBox="1"/>
          <p:nvPr/>
        </p:nvSpPr>
        <p:spPr>
          <a:xfrm>
            <a:off x="685800" y="514458"/>
            <a:ext cx="10452100" cy="923330"/>
          </a:xfrm>
          <a:prstGeom prst="rect">
            <a:avLst/>
          </a:prstGeom>
          <a:noFill/>
        </p:spPr>
        <p:txBody>
          <a:bodyPr wrap="square" rtlCol="0">
            <a:spAutoFit/>
          </a:bodyPr>
          <a:lstStyle/>
          <a:p>
            <a:pPr algn="ctr"/>
            <a:r>
              <a:rPr lang="en-US" altLang="zh-CN" sz="5400" b="1" dirty="0">
                <a:gradFill>
                  <a:gsLst>
                    <a:gs pos="0">
                      <a:srgbClr val="E03434"/>
                    </a:gs>
                    <a:gs pos="100000">
                      <a:srgbClr val="ED1773"/>
                    </a:gs>
                  </a:gsLst>
                  <a:path path="circle">
                    <a:fillToRect l="100000" t="100000"/>
                  </a:path>
                </a:gradFill>
                <a:latin typeface="+mj-lt"/>
                <a:ea typeface="华文细黑" panose="02010600040101010101" pitchFamily="2" charset="-122"/>
              </a:rPr>
              <a:t>Data</a:t>
            </a:r>
            <a:r>
              <a:rPr lang="en-US" sz="5400" dirty="0">
                <a:solidFill>
                  <a:schemeClr val="dk1"/>
                </a:solidFill>
                <a:latin typeface="+mj-lt"/>
                <a:ea typeface="Calibri"/>
                <a:cs typeface="Calibri"/>
                <a:sym typeface="Calibri"/>
              </a:rPr>
              <a:t> Preprocessing</a:t>
            </a:r>
          </a:p>
        </p:txBody>
      </p:sp>
      <p:sp>
        <p:nvSpPr>
          <p:cNvPr id="62" name="正文"/>
          <p:cNvSpPr/>
          <p:nvPr/>
        </p:nvSpPr>
        <p:spPr>
          <a:xfrm>
            <a:off x="7647247" y="2166622"/>
            <a:ext cx="3035842" cy="1477328"/>
          </a:xfrm>
          <a:prstGeom prst="rect">
            <a:avLst/>
          </a:prstGeom>
        </p:spPr>
        <p:txBody>
          <a:bodyPr wrap="square">
            <a:spAutoFit/>
          </a:bodyPr>
          <a:lstStyle/>
          <a:p>
            <a:r>
              <a:rPr lang="en-US" altLang="zh-CN" sz="1800" dirty="0">
                <a:solidFill>
                  <a:schemeClr val="tx1">
                    <a:lumMod val="95000"/>
                    <a:lumOff val="5000"/>
                  </a:schemeClr>
                </a:solidFill>
                <a:latin typeface="Calibri" panose="020F0502020204030204" pitchFamily="34" charset="0"/>
                <a:ea typeface="华文细黑" panose="02010600040101010101" pitchFamily="2" charset="-122"/>
                <a:cs typeface="Calibri" panose="020F0502020204030204" pitchFamily="34" charset="0"/>
              </a:rPr>
              <a:t>From the scatterplot, we could see that the feature Outlet Size is not missing at random but only happened with three specific Outlet ids.</a:t>
            </a:r>
          </a:p>
        </p:txBody>
      </p:sp>
      <p:sp>
        <p:nvSpPr>
          <p:cNvPr id="9" name="矩形 5">
            <a:extLst>
              <a:ext uri="{FF2B5EF4-FFF2-40B4-BE49-F238E27FC236}">
                <a16:creationId xmlns:a16="http://schemas.microsoft.com/office/drawing/2014/main" id="{987FA4AD-9BC6-449D-BFE7-6B8C395787E7}"/>
              </a:ext>
            </a:extLst>
          </p:cNvPr>
          <p:cNvSpPr/>
          <p:nvPr/>
        </p:nvSpPr>
        <p:spPr>
          <a:xfrm>
            <a:off x="10395882" y="2"/>
            <a:ext cx="1796118" cy="4054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8">
            <a:extLst>
              <a:ext uri="{FF2B5EF4-FFF2-40B4-BE49-F238E27FC236}">
                <a16:creationId xmlns:a16="http://schemas.microsoft.com/office/drawing/2014/main" id="{BE3D20C9-6CE7-43F0-B7E7-63566BFB45A3}"/>
              </a:ext>
            </a:extLst>
          </p:cNvPr>
          <p:cNvSpPr txBox="1"/>
          <p:nvPr/>
        </p:nvSpPr>
        <p:spPr>
          <a:xfrm>
            <a:off x="10409776" y="114789"/>
            <a:ext cx="873810" cy="246221"/>
          </a:xfrm>
          <a:prstGeom prst="rect">
            <a:avLst/>
          </a:prstGeom>
          <a:noFill/>
          <a:ln>
            <a:noFill/>
          </a:ln>
        </p:spPr>
        <p:txBody>
          <a:bodyPr wrap="square" rtlCol="0">
            <a:spAutoFit/>
          </a:bodyPr>
          <a:lstStyle/>
          <a:p>
            <a:pPr algn="ctr"/>
            <a:r>
              <a:rPr lang="en-US" altLang="zh-CN" sz="1000" dirty="0">
                <a:solidFill>
                  <a:srgbClr val="EC236E"/>
                </a:solidFill>
              </a:rPr>
              <a:t>Data</a:t>
            </a:r>
            <a:endParaRPr lang="zh-CN" altLang="en-US" sz="1000" dirty="0">
              <a:solidFill>
                <a:srgbClr val="EC236E"/>
              </a:solidFill>
            </a:endParaRPr>
          </a:p>
        </p:txBody>
      </p:sp>
      <p:grpSp>
        <p:nvGrpSpPr>
          <p:cNvPr id="13" name="组合 37">
            <a:extLst>
              <a:ext uri="{FF2B5EF4-FFF2-40B4-BE49-F238E27FC236}">
                <a16:creationId xmlns:a16="http://schemas.microsoft.com/office/drawing/2014/main" id="{60EA8EC0-90B1-4ECF-A6C7-60FF334C159C}"/>
              </a:ext>
            </a:extLst>
          </p:cNvPr>
          <p:cNvGrpSpPr/>
          <p:nvPr/>
        </p:nvGrpSpPr>
        <p:grpSpPr>
          <a:xfrm>
            <a:off x="11733291" y="185755"/>
            <a:ext cx="144000" cy="88900"/>
            <a:chOff x="5794374" y="3203575"/>
            <a:chExt cx="216000" cy="88900"/>
          </a:xfrm>
        </p:grpSpPr>
        <p:cxnSp>
          <p:nvCxnSpPr>
            <p:cNvPr id="14" name="直接连接符 31">
              <a:extLst>
                <a:ext uri="{FF2B5EF4-FFF2-40B4-BE49-F238E27FC236}">
                  <a16:creationId xmlns:a16="http://schemas.microsoft.com/office/drawing/2014/main" id="{C9B3B02D-7478-44E6-AEB5-E267727FA2C1}"/>
                </a:ext>
              </a:extLst>
            </p:cNvPr>
            <p:cNvCxnSpPr/>
            <p:nvPr/>
          </p:nvCxnSpPr>
          <p:spPr>
            <a:xfrm>
              <a:off x="5794374" y="32035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5" name="直接连接符 32">
              <a:extLst>
                <a:ext uri="{FF2B5EF4-FFF2-40B4-BE49-F238E27FC236}">
                  <a16:creationId xmlns:a16="http://schemas.microsoft.com/office/drawing/2014/main" id="{83D8F85F-E8CB-4921-8C67-15DB7B003398}"/>
                </a:ext>
              </a:extLst>
            </p:cNvPr>
            <p:cNvCxnSpPr/>
            <p:nvPr/>
          </p:nvCxnSpPr>
          <p:spPr>
            <a:xfrm>
              <a:off x="5794374" y="324802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16" name="直接连接符 33">
              <a:extLst>
                <a:ext uri="{FF2B5EF4-FFF2-40B4-BE49-F238E27FC236}">
                  <a16:creationId xmlns:a16="http://schemas.microsoft.com/office/drawing/2014/main" id="{FB3FF347-0015-45C0-8057-FF7E83C9CC1E}"/>
                </a:ext>
              </a:extLst>
            </p:cNvPr>
            <p:cNvCxnSpPr/>
            <p:nvPr/>
          </p:nvCxnSpPr>
          <p:spPr>
            <a:xfrm>
              <a:off x="5794374" y="32924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45">
            <a:extLst>
              <a:ext uri="{FF2B5EF4-FFF2-40B4-BE49-F238E27FC236}">
                <a16:creationId xmlns:a16="http://schemas.microsoft.com/office/drawing/2014/main" id="{948F8E4A-2960-44E7-B1A4-9B618EE6F72D}"/>
              </a:ext>
            </a:extLst>
          </p:cNvPr>
          <p:cNvCxnSpPr/>
          <p:nvPr/>
        </p:nvCxnSpPr>
        <p:spPr>
          <a:xfrm>
            <a:off x="11435597" y="133369"/>
            <a:ext cx="0" cy="18000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08D0177-F51E-4A17-B6C9-CB4A111F63BE}"/>
              </a:ext>
            </a:extLst>
          </p:cNvPr>
          <p:cNvSpPr txBox="1"/>
          <p:nvPr/>
        </p:nvSpPr>
        <p:spPr>
          <a:xfrm>
            <a:off x="3711948" y="4443729"/>
            <a:ext cx="7479933" cy="1200329"/>
          </a:xfrm>
          <a:prstGeom prst="rect">
            <a:avLst/>
          </a:prstGeom>
          <a:noFill/>
        </p:spPr>
        <p:txBody>
          <a:bodyPr wrap="none" rtlCol="0">
            <a:spAutoFit/>
          </a:bodyPr>
          <a:lstStyle/>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Missing values for the categorical variables would be imputed based on</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The specific outlet ids and its corresponding Outlet Size and Item sales.</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For example, We find out that Out010 corresponds to grocery store therefore</a:t>
            </a:r>
          </a:p>
          <a:p>
            <a:r>
              <a:rPr lang="en-US" altLang="zh-CN" sz="1800" dirty="0">
                <a:solidFill>
                  <a:schemeClr val="tx1">
                    <a:lumMod val="95000"/>
                    <a:lumOff val="5000"/>
                  </a:schemeClr>
                </a:solidFill>
                <a:latin typeface="Calibri" panose="020F0502020204030204" pitchFamily="34" charset="0"/>
                <a:cs typeface="Calibri" panose="020F0502020204030204" pitchFamily="34" charset="0"/>
              </a:rPr>
              <a:t>The missing values for Outlet Size should be small. </a:t>
            </a:r>
            <a:endParaRPr lang="zh-CN" altLang="en-US" sz="18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056B0E4C-E11A-4B25-84D6-B19F7C5BC153}"/>
              </a:ext>
            </a:extLst>
          </p:cNvPr>
          <p:cNvPicPr>
            <a:picLocks noChangeAspect="1"/>
          </p:cNvPicPr>
          <p:nvPr/>
        </p:nvPicPr>
        <p:blipFill>
          <a:blip r:embed="rId3"/>
          <a:stretch>
            <a:fillRect/>
          </a:stretch>
        </p:blipFill>
        <p:spPr>
          <a:xfrm>
            <a:off x="2500494" y="1576486"/>
            <a:ext cx="4181475" cy="2676525"/>
          </a:xfrm>
          <a:prstGeom prst="rect">
            <a:avLst/>
          </a:prstGeom>
        </p:spPr>
      </p:pic>
    </p:spTree>
    <p:extLst>
      <p:ext uri="{BB962C8B-B14F-4D97-AF65-F5344CB8AC3E}">
        <p14:creationId xmlns:p14="http://schemas.microsoft.com/office/powerpoint/2010/main" val="41314084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0" y="266799"/>
            <a:ext cx="12192000" cy="76808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800"/>
              <a:buFont typeface="Arial"/>
              <a:buNone/>
            </a:pPr>
            <a:r>
              <a:rPr lang="en-US" altLang="zh-CN" dirty="0">
                <a:solidFill>
                  <a:srgbClr val="EC236E"/>
                </a:solidFill>
              </a:rPr>
              <a:t>Feature</a:t>
            </a:r>
            <a:r>
              <a:rPr lang="zh-CN" altLang="en-US" dirty="0">
                <a:solidFill>
                  <a:srgbClr val="EC236E"/>
                </a:solidFill>
              </a:rPr>
              <a:t> </a:t>
            </a:r>
            <a:r>
              <a:rPr lang="en-US" altLang="zh-CN" dirty="0">
                <a:solidFill>
                  <a:schemeClr val="dk1"/>
                </a:solidFill>
              </a:rPr>
              <a:t>Engineering</a:t>
            </a:r>
            <a:endParaRPr sz="4800" b="0" i="0" u="none" strike="noStrike" cap="none" dirty="0">
              <a:solidFill>
                <a:schemeClr val="dk1"/>
              </a:solidFill>
              <a:latin typeface="Calibri"/>
              <a:ea typeface="Calibri"/>
              <a:cs typeface="Calibri"/>
              <a:sym typeface="Calibri"/>
            </a:endParaRPr>
          </a:p>
        </p:txBody>
      </p:sp>
      <p:sp>
        <p:nvSpPr>
          <p:cNvPr id="142" name="Shape 142"/>
          <p:cNvSpPr txBox="1">
            <a:spLocks noGrp="1"/>
          </p:cNvSpPr>
          <p:nvPr>
            <p:ph type="body" idx="2"/>
          </p:nvPr>
        </p:nvSpPr>
        <p:spPr>
          <a:xfrm>
            <a:off x="0" y="925298"/>
            <a:ext cx="12192000" cy="65918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F3F3F"/>
              </a:buClr>
              <a:buSzPts val="2400"/>
              <a:buFont typeface="Arial"/>
              <a:buNone/>
            </a:pPr>
            <a:r>
              <a:rPr lang="en-US" sz="2400" dirty="0">
                <a:latin typeface="Corben"/>
                <a:sym typeface="Corben"/>
              </a:rPr>
              <a:t>Encoding</a:t>
            </a:r>
            <a:endParaRPr dirty="0"/>
          </a:p>
        </p:txBody>
      </p:sp>
      <p:grpSp>
        <p:nvGrpSpPr>
          <p:cNvPr id="143" name="Shape 143"/>
          <p:cNvGrpSpPr/>
          <p:nvPr/>
        </p:nvGrpSpPr>
        <p:grpSpPr>
          <a:xfrm>
            <a:off x="3684262" y="1888879"/>
            <a:ext cx="4617637" cy="5086091"/>
            <a:chOff x="2767975" y="1294535"/>
            <a:chExt cx="3463228" cy="3814568"/>
          </a:xfrm>
        </p:grpSpPr>
        <p:sp>
          <p:nvSpPr>
            <p:cNvPr id="144" name="Shape 144"/>
            <p:cNvSpPr/>
            <p:nvPr/>
          </p:nvSpPr>
          <p:spPr>
            <a:xfrm rot="-2265570">
              <a:off x="3344732" y="2008240"/>
              <a:ext cx="2309714" cy="2673634"/>
            </a:xfrm>
            <a:custGeom>
              <a:avLst/>
              <a:gdLst/>
              <a:ahLst/>
              <a:cxnLst/>
              <a:rect l="0" t="0" r="0" b="0"/>
              <a:pathLst>
                <a:path w="4039355" h="4675800" extrusionOk="0">
                  <a:moveTo>
                    <a:pt x="4034497" y="0"/>
                  </a:moveTo>
                  <a:lnTo>
                    <a:pt x="4039355" y="1157334"/>
                  </a:lnTo>
                  <a:lnTo>
                    <a:pt x="4036521" y="1158088"/>
                  </a:lnTo>
                  <a:lnTo>
                    <a:pt x="4036521" y="4184468"/>
                  </a:lnTo>
                  <a:lnTo>
                    <a:pt x="2880543" y="4184469"/>
                  </a:lnTo>
                  <a:lnTo>
                    <a:pt x="2880543" y="2372299"/>
                  </a:lnTo>
                  <a:lnTo>
                    <a:pt x="1096372" y="4675800"/>
                  </a:lnTo>
                  <a:lnTo>
                    <a:pt x="242442" y="4014390"/>
                  </a:lnTo>
                  <a:lnTo>
                    <a:pt x="2044770" y="1687448"/>
                  </a:lnTo>
                  <a:lnTo>
                    <a:pt x="296924" y="2151986"/>
                  </a:lnTo>
                  <a:lnTo>
                    <a:pt x="0" y="1034791"/>
                  </a:lnTo>
                  <a:lnTo>
                    <a:pt x="2097708" y="477269"/>
                  </a:lnTo>
                  <a:lnTo>
                    <a:pt x="2101111" y="490677"/>
                  </a:lnTo>
                  <a:close/>
                </a:path>
              </a:pathLst>
            </a:cu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145" name="Shape 145"/>
            <p:cNvGrpSpPr/>
            <p:nvPr/>
          </p:nvGrpSpPr>
          <p:grpSpPr>
            <a:xfrm>
              <a:off x="4126835" y="1294535"/>
              <a:ext cx="888362" cy="888362"/>
              <a:chOff x="4212559" y="1523958"/>
              <a:chExt cx="1002207" cy="1002207"/>
            </a:xfrm>
          </p:grpSpPr>
          <p:sp>
            <p:nvSpPr>
              <p:cNvPr id="146" name="Shape 146"/>
              <p:cNvSpPr/>
              <p:nvPr/>
            </p:nvSpPr>
            <p:spPr>
              <a:xfrm>
                <a:off x="4212559" y="1523958"/>
                <a:ext cx="1002207" cy="1002207"/>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47" name="Shape 147"/>
              <p:cNvSpPr/>
              <p:nvPr/>
            </p:nvSpPr>
            <p:spPr>
              <a:xfrm>
                <a:off x="4326404" y="1637803"/>
                <a:ext cx="774516" cy="7745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nvGrpSpPr>
            <p:cNvPr id="148" name="Shape 148"/>
            <p:cNvGrpSpPr/>
            <p:nvPr/>
          </p:nvGrpSpPr>
          <p:grpSpPr>
            <a:xfrm>
              <a:off x="2939645" y="3147199"/>
              <a:ext cx="888362" cy="888362"/>
              <a:chOff x="3240721" y="3131245"/>
              <a:chExt cx="1002207" cy="1002207"/>
            </a:xfrm>
          </p:grpSpPr>
          <p:sp>
            <p:nvSpPr>
              <p:cNvPr id="149" name="Shape 149"/>
              <p:cNvSpPr/>
              <p:nvPr/>
            </p:nvSpPr>
            <p:spPr>
              <a:xfrm>
                <a:off x="3240721" y="3131245"/>
                <a:ext cx="1002207" cy="1002207"/>
              </a:xfrm>
              <a:prstGeom prst="ellipse">
                <a:avLst/>
              </a:prstGeom>
              <a:solidFill>
                <a:schemeClr val="accent2">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0" name="Shape 150"/>
              <p:cNvSpPr/>
              <p:nvPr/>
            </p:nvSpPr>
            <p:spPr>
              <a:xfrm>
                <a:off x="3354566" y="3245090"/>
                <a:ext cx="774516" cy="7745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nvGrpSpPr>
            <p:cNvPr id="151" name="Shape 151"/>
            <p:cNvGrpSpPr/>
            <p:nvPr/>
          </p:nvGrpSpPr>
          <p:grpSpPr>
            <a:xfrm>
              <a:off x="5314025" y="3147199"/>
              <a:ext cx="888362" cy="888362"/>
              <a:chOff x="5209064" y="3231212"/>
              <a:chExt cx="1002207" cy="1002207"/>
            </a:xfrm>
          </p:grpSpPr>
          <p:sp>
            <p:nvSpPr>
              <p:cNvPr id="152" name="Shape 152"/>
              <p:cNvSpPr/>
              <p:nvPr/>
            </p:nvSpPr>
            <p:spPr>
              <a:xfrm>
                <a:off x="5209064" y="3231212"/>
                <a:ext cx="1002207" cy="1002207"/>
              </a:xfrm>
              <a:prstGeom prst="ellipse">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3" name="Shape 153"/>
              <p:cNvSpPr/>
              <p:nvPr/>
            </p:nvSpPr>
            <p:spPr>
              <a:xfrm>
                <a:off x="5322909" y="3345057"/>
                <a:ext cx="774516" cy="7745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grpSp>
        <p:nvGrpSpPr>
          <p:cNvPr id="154" name="Shape 154"/>
          <p:cNvGrpSpPr/>
          <p:nvPr/>
        </p:nvGrpSpPr>
        <p:grpSpPr>
          <a:xfrm>
            <a:off x="7283539" y="1734581"/>
            <a:ext cx="3063617" cy="1649841"/>
            <a:chOff x="5671395" y="1623494"/>
            <a:chExt cx="2488335" cy="1237381"/>
          </a:xfrm>
        </p:grpSpPr>
        <p:sp>
          <p:nvSpPr>
            <p:cNvPr id="155" name="Shape 155"/>
            <p:cNvSpPr txBox="1"/>
            <p:nvPr/>
          </p:nvSpPr>
          <p:spPr>
            <a:xfrm>
              <a:off x="5671395" y="1623494"/>
              <a:ext cx="2488335" cy="43858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3F3F3F"/>
                  </a:solidFill>
                  <a:latin typeface="Calibri"/>
                  <a:ea typeface="Calibri"/>
                  <a:cs typeface="Calibri"/>
                  <a:sym typeface="Calibri"/>
                </a:rPr>
                <a:t>Option A(Target Encoding)</a:t>
              </a:r>
              <a:endParaRPr sz="2400" b="1" dirty="0">
                <a:solidFill>
                  <a:srgbClr val="3F3F3F"/>
                </a:solidFill>
                <a:latin typeface="Calibri"/>
                <a:ea typeface="Calibri"/>
                <a:cs typeface="Calibri"/>
                <a:sym typeface="Calibri"/>
              </a:endParaRPr>
            </a:p>
          </p:txBody>
        </p:sp>
        <p:sp>
          <p:nvSpPr>
            <p:cNvPr id="156" name="Shape 156"/>
            <p:cNvSpPr txBox="1"/>
            <p:nvPr/>
          </p:nvSpPr>
          <p:spPr>
            <a:xfrm>
              <a:off x="5679175" y="2052961"/>
              <a:ext cx="2349209" cy="80791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dirty="0">
                  <a:solidFill>
                    <a:srgbClr val="3F3F3F"/>
                  </a:solidFill>
                  <a:latin typeface="Calibri"/>
                  <a:ea typeface="Calibri"/>
                  <a:cs typeface="Calibri"/>
                  <a:sym typeface="Calibri"/>
                </a:rPr>
                <a:t>Replacing the categorical feature based on the target mean value of each category.</a:t>
              </a:r>
              <a:endParaRPr sz="1600" dirty="0">
                <a:solidFill>
                  <a:srgbClr val="3F3F3F"/>
                </a:solidFill>
                <a:latin typeface="Calibri"/>
                <a:ea typeface="Calibri"/>
                <a:cs typeface="Calibri"/>
                <a:sym typeface="Calibri"/>
              </a:endParaRPr>
            </a:p>
          </p:txBody>
        </p:sp>
      </p:grpSp>
      <p:sp>
        <p:nvSpPr>
          <p:cNvPr id="157" name="Shape 157"/>
          <p:cNvSpPr/>
          <p:nvPr/>
        </p:nvSpPr>
        <p:spPr>
          <a:xfrm>
            <a:off x="7056107" y="1839500"/>
            <a:ext cx="144000" cy="144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158" name="Shape 158"/>
          <p:cNvGrpSpPr/>
          <p:nvPr/>
        </p:nvGrpSpPr>
        <p:grpSpPr>
          <a:xfrm>
            <a:off x="8815347" y="3975107"/>
            <a:ext cx="3243951" cy="1809578"/>
            <a:chOff x="6212679" y="4627005"/>
            <a:chExt cx="2356988" cy="1088025"/>
          </a:xfrm>
        </p:grpSpPr>
        <p:sp>
          <p:nvSpPr>
            <p:cNvPr id="159" name="Shape 159"/>
            <p:cNvSpPr txBox="1"/>
            <p:nvPr/>
          </p:nvSpPr>
          <p:spPr>
            <a:xfrm>
              <a:off x="6212679" y="4627005"/>
              <a:ext cx="2355573" cy="43858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3F3F3F"/>
                  </a:solidFill>
                  <a:latin typeface="Calibri"/>
                  <a:ea typeface="Calibri"/>
                  <a:cs typeface="Calibri"/>
                  <a:sym typeface="Calibri"/>
                </a:rPr>
                <a:t>Option C(One-Hot Encoding)</a:t>
              </a:r>
              <a:endParaRPr sz="2400" b="1" dirty="0">
                <a:solidFill>
                  <a:srgbClr val="3F3F3F"/>
                </a:solidFill>
                <a:latin typeface="Calibri"/>
                <a:ea typeface="Calibri"/>
                <a:cs typeface="Calibri"/>
                <a:sym typeface="Calibri"/>
              </a:endParaRPr>
            </a:p>
          </p:txBody>
        </p:sp>
        <p:sp>
          <p:nvSpPr>
            <p:cNvPr id="160" name="Shape 160"/>
            <p:cNvSpPr txBox="1"/>
            <p:nvPr/>
          </p:nvSpPr>
          <p:spPr>
            <a:xfrm>
              <a:off x="6220458" y="4871806"/>
              <a:ext cx="2349209" cy="84322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dirty="0">
                  <a:solidFill>
                    <a:srgbClr val="3F3F3F"/>
                  </a:solidFill>
                  <a:latin typeface="Calibri"/>
                  <a:ea typeface="Calibri"/>
                  <a:cs typeface="Calibri"/>
                  <a:sym typeface="Calibri"/>
                </a:rPr>
                <a:t>Encode each categorical feature by creating a new binary column. </a:t>
              </a:r>
              <a:endParaRPr sz="1600" dirty="0">
                <a:solidFill>
                  <a:srgbClr val="3F3F3F"/>
                </a:solidFill>
                <a:latin typeface="Calibri"/>
                <a:ea typeface="Calibri"/>
                <a:cs typeface="Calibri"/>
                <a:sym typeface="Calibri"/>
              </a:endParaRPr>
            </a:p>
          </p:txBody>
        </p:sp>
      </p:grpSp>
      <p:sp>
        <p:nvSpPr>
          <p:cNvPr id="161" name="Shape 161"/>
          <p:cNvSpPr/>
          <p:nvPr/>
        </p:nvSpPr>
        <p:spPr>
          <a:xfrm>
            <a:off x="8592277" y="4239767"/>
            <a:ext cx="144000" cy="1440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162" name="Shape 162"/>
          <p:cNvGrpSpPr/>
          <p:nvPr/>
        </p:nvGrpSpPr>
        <p:grpSpPr>
          <a:xfrm>
            <a:off x="300842" y="3665800"/>
            <a:ext cx="3137873" cy="1877782"/>
            <a:chOff x="59861" y="4423732"/>
            <a:chExt cx="2548647" cy="1209757"/>
          </a:xfrm>
        </p:grpSpPr>
        <p:sp>
          <p:nvSpPr>
            <p:cNvPr id="163" name="Shape 163"/>
            <p:cNvSpPr txBox="1"/>
            <p:nvPr/>
          </p:nvSpPr>
          <p:spPr>
            <a:xfrm>
              <a:off x="59861" y="4423732"/>
              <a:ext cx="2547232" cy="69399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b="1" dirty="0">
                  <a:solidFill>
                    <a:srgbClr val="3F3F3F"/>
                  </a:solidFill>
                  <a:latin typeface="Calibri"/>
                  <a:ea typeface="Calibri"/>
                  <a:cs typeface="Calibri"/>
                  <a:sym typeface="Calibri"/>
                </a:rPr>
                <a:t>Option B (Label-Encoding)</a:t>
              </a:r>
              <a:endParaRPr sz="2400" b="1" dirty="0">
                <a:solidFill>
                  <a:srgbClr val="3F3F3F"/>
                </a:solidFill>
                <a:latin typeface="Calibri"/>
                <a:ea typeface="Calibri"/>
                <a:cs typeface="Calibri"/>
                <a:sym typeface="Calibri"/>
              </a:endParaRPr>
            </a:p>
          </p:txBody>
        </p:sp>
        <p:sp>
          <p:nvSpPr>
            <p:cNvPr id="164" name="Shape 164"/>
            <p:cNvSpPr txBox="1"/>
            <p:nvPr/>
          </p:nvSpPr>
          <p:spPr>
            <a:xfrm>
              <a:off x="59861" y="4980906"/>
              <a:ext cx="2548647" cy="652583"/>
            </a:xfrm>
            <a:prstGeom prst="rect">
              <a:avLst/>
            </a:prstGeom>
            <a:noFill/>
            <a:ln>
              <a:noFill/>
            </a:ln>
          </p:spPr>
          <p:txBody>
            <a:bodyPr spcFirstLastPara="1" wrap="square" lIns="91425" tIns="45700" rIns="91425" bIns="45700" anchor="ctr" anchorCtr="0">
              <a:noAutofit/>
            </a:bodyPr>
            <a:lstStyle/>
            <a:p>
              <a:pPr lvl="0" algn="r"/>
              <a:r>
                <a:rPr lang="en-US" sz="1600" dirty="0">
                  <a:solidFill>
                    <a:srgbClr val="3F3F3F"/>
                  </a:solidFill>
                  <a:latin typeface="Calibri"/>
                  <a:ea typeface="Calibri"/>
                  <a:cs typeface="Calibri"/>
                  <a:sym typeface="Calibri"/>
                </a:rPr>
                <a:t>Convert categorical features into numerical features based on the feature’s ordinary sequence</a:t>
              </a:r>
              <a:endParaRPr sz="1600" dirty="0">
                <a:solidFill>
                  <a:srgbClr val="3F3F3F"/>
                </a:solidFill>
                <a:latin typeface="Calibri"/>
                <a:ea typeface="Calibri"/>
                <a:cs typeface="Calibri"/>
                <a:sym typeface="Calibri"/>
              </a:endParaRPr>
            </a:p>
          </p:txBody>
        </p:sp>
      </p:grpSp>
      <p:sp>
        <p:nvSpPr>
          <p:cNvPr id="165" name="Shape 165"/>
          <p:cNvSpPr/>
          <p:nvPr/>
        </p:nvSpPr>
        <p:spPr>
          <a:xfrm>
            <a:off x="3511172" y="4239767"/>
            <a:ext cx="144000" cy="144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6" name="Shape 166"/>
          <p:cNvSpPr txBox="1"/>
          <p:nvPr/>
        </p:nvSpPr>
        <p:spPr>
          <a:xfrm rot="-5400000">
            <a:off x="4442033" y="4509137"/>
            <a:ext cx="3291935" cy="46166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rgbClr val="3F3F3F"/>
                </a:solidFill>
                <a:latin typeface="Calibri"/>
                <a:ea typeface="Calibri"/>
                <a:cs typeface="Calibri"/>
                <a:sym typeface="Calibri"/>
              </a:rPr>
              <a:t>Final Suggestion</a:t>
            </a:r>
            <a:endParaRPr dirty="0"/>
          </a:p>
        </p:txBody>
      </p:sp>
      <p:sp>
        <p:nvSpPr>
          <p:cNvPr id="167" name="Shape 167"/>
          <p:cNvSpPr/>
          <p:nvPr/>
        </p:nvSpPr>
        <p:spPr>
          <a:xfrm rot="2160000">
            <a:off x="4238572" y="4663440"/>
            <a:ext cx="533646" cy="575796"/>
          </a:xfrm>
          <a:custGeom>
            <a:avLst/>
            <a:gdLst/>
            <a:ahLst/>
            <a:cxnLst/>
            <a:rect l="0" t="0" r="0" b="0"/>
            <a:pathLst>
              <a:path w="2735240" h="2951283" extrusionOk="0">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Shape 168"/>
          <p:cNvSpPr/>
          <p:nvPr/>
        </p:nvSpPr>
        <p:spPr>
          <a:xfrm rot="-5400000" flipH="1">
            <a:off x="5696365" y="2139620"/>
            <a:ext cx="783270" cy="620876"/>
          </a:xfrm>
          <a:custGeom>
            <a:avLst/>
            <a:gdLst/>
            <a:ahLst/>
            <a:cxnLst/>
            <a:rect l="0" t="0" r="0" b="0"/>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Shape 169"/>
          <p:cNvSpPr/>
          <p:nvPr/>
        </p:nvSpPr>
        <p:spPr>
          <a:xfrm rot="10800000">
            <a:off x="7482056" y="4659208"/>
            <a:ext cx="378360" cy="601118"/>
          </a:xfrm>
          <a:custGeom>
            <a:avLst/>
            <a:gdLst/>
            <a:ahLst/>
            <a:cxnLst/>
            <a:rect l="0" t="0" r="0" b="0"/>
            <a:pathLst>
              <a:path w="3636337" h="7138182" extrusionOk="0">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矩形 5">
            <a:extLst>
              <a:ext uri="{FF2B5EF4-FFF2-40B4-BE49-F238E27FC236}">
                <a16:creationId xmlns:a16="http://schemas.microsoft.com/office/drawing/2014/main" id="{95BC3827-FCFE-41ED-88FC-E0846BEBBF93}"/>
              </a:ext>
            </a:extLst>
          </p:cNvPr>
          <p:cNvSpPr/>
          <p:nvPr/>
        </p:nvSpPr>
        <p:spPr>
          <a:xfrm>
            <a:off x="10395882" y="2"/>
            <a:ext cx="1796118" cy="40541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8">
            <a:extLst>
              <a:ext uri="{FF2B5EF4-FFF2-40B4-BE49-F238E27FC236}">
                <a16:creationId xmlns:a16="http://schemas.microsoft.com/office/drawing/2014/main" id="{08C587CF-A2FA-4B9F-AF92-A17D075C7560}"/>
              </a:ext>
            </a:extLst>
          </p:cNvPr>
          <p:cNvSpPr txBox="1"/>
          <p:nvPr/>
        </p:nvSpPr>
        <p:spPr>
          <a:xfrm>
            <a:off x="10409776" y="114789"/>
            <a:ext cx="873810" cy="246221"/>
          </a:xfrm>
          <a:prstGeom prst="rect">
            <a:avLst/>
          </a:prstGeom>
          <a:noFill/>
          <a:ln>
            <a:noFill/>
          </a:ln>
        </p:spPr>
        <p:txBody>
          <a:bodyPr wrap="square" rtlCol="0">
            <a:spAutoFit/>
          </a:bodyPr>
          <a:lstStyle/>
          <a:p>
            <a:pPr algn="ctr"/>
            <a:r>
              <a:rPr lang="en-US" altLang="zh-CN" sz="1000" dirty="0">
                <a:solidFill>
                  <a:srgbClr val="EC236E"/>
                </a:solidFill>
              </a:rPr>
              <a:t>Transition</a:t>
            </a:r>
            <a:endParaRPr lang="zh-CN" altLang="en-US" sz="1000" dirty="0">
              <a:solidFill>
                <a:srgbClr val="EC236E"/>
              </a:solidFill>
            </a:endParaRPr>
          </a:p>
        </p:txBody>
      </p:sp>
      <p:grpSp>
        <p:nvGrpSpPr>
          <p:cNvPr id="33" name="组合 37">
            <a:extLst>
              <a:ext uri="{FF2B5EF4-FFF2-40B4-BE49-F238E27FC236}">
                <a16:creationId xmlns:a16="http://schemas.microsoft.com/office/drawing/2014/main" id="{DCCB6234-32AB-4454-AC42-C17DA9528267}"/>
              </a:ext>
            </a:extLst>
          </p:cNvPr>
          <p:cNvGrpSpPr/>
          <p:nvPr/>
        </p:nvGrpSpPr>
        <p:grpSpPr>
          <a:xfrm>
            <a:off x="11733291" y="185755"/>
            <a:ext cx="144000" cy="88900"/>
            <a:chOff x="5794374" y="3203575"/>
            <a:chExt cx="216000" cy="88900"/>
          </a:xfrm>
        </p:grpSpPr>
        <p:cxnSp>
          <p:nvCxnSpPr>
            <p:cNvPr id="34" name="直接连接符 31">
              <a:extLst>
                <a:ext uri="{FF2B5EF4-FFF2-40B4-BE49-F238E27FC236}">
                  <a16:creationId xmlns:a16="http://schemas.microsoft.com/office/drawing/2014/main" id="{636DD76E-AD44-448A-8543-E67CB9D96236}"/>
                </a:ext>
              </a:extLst>
            </p:cNvPr>
            <p:cNvCxnSpPr/>
            <p:nvPr/>
          </p:nvCxnSpPr>
          <p:spPr>
            <a:xfrm>
              <a:off x="5794374" y="32035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35" name="直接连接符 32">
              <a:extLst>
                <a:ext uri="{FF2B5EF4-FFF2-40B4-BE49-F238E27FC236}">
                  <a16:creationId xmlns:a16="http://schemas.microsoft.com/office/drawing/2014/main" id="{40503759-DBA8-4D37-B546-076A11E5E122}"/>
                </a:ext>
              </a:extLst>
            </p:cNvPr>
            <p:cNvCxnSpPr/>
            <p:nvPr/>
          </p:nvCxnSpPr>
          <p:spPr>
            <a:xfrm>
              <a:off x="5794374" y="324802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cxnSp>
          <p:nvCxnSpPr>
            <p:cNvPr id="36" name="直接连接符 33">
              <a:extLst>
                <a:ext uri="{FF2B5EF4-FFF2-40B4-BE49-F238E27FC236}">
                  <a16:creationId xmlns:a16="http://schemas.microsoft.com/office/drawing/2014/main" id="{35947C1E-2216-4E42-BAE4-14FB9A9B0C92}"/>
                </a:ext>
              </a:extLst>
            </p:cNvPr>
            <p:cNvCxnSpPr/>
            <p:nvPr/>
          </p:nvCxnSpPr>
          <p:spPr>
            <a:xfrm>
              <a:off x="5794374" y="3292475"/>
              <a:ext cx="216000" cy="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45">
            <a:extLst>
              <a:ext uri="{FF2B5EF4-FFF2-40B4-BE49-F238E27FC236}">
                <a16:creationId xmlns:a16="http://schemas.microsoft.com/office/drawing/2014/main" id="{046AFA44-BBC4-4A8D-9623-28BD1CBF989C}"/>
              </a:ext>
            </a:extLst>
          </p:cNvPr>
          <p:cNvCxnSpPr/>
          <p:nvPr/>
        </p:nvCxnSpPr>
        <p:spPr>
          <a:xfrm>
            <a:off x="11435597" y="133369"/>
            <a:ext cx="0" cy="180000"/>
          </a:xfrm>
          <a:prstGeom prst="line">
            <a:avLst/>
          </a:prstGeom>
          <a:ln>
            <a:solidFill>
              <a:srgbClr val="EC236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6334852" y="1143821"/>
            <a:ext cx="5326640" cy="4480859"/>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7" name="矩形 46"/>
          <p:cNvSpPr/>
          <p:nvPr/>
        </p:nvSpPr>
        <p:spPr>
          <a:xfrm>
            <a:off x="769360" y="1143822"/>
            <a:ext cx="5326640" cy="4480860"/>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5"/>
          <p:cNvSpPr>
            <a:spLocks noEditPoints="1"/>
          </p:cNvSpPr>
          <p:nvPr/>
        </p:nvSpPr>
        <p:spPr bwMode="auto">
          <a:xfrm>
            <a:off x="1008212" y="1552544"/>
            <a:ext cx="486876" cy="485872"/>
          </a:xfrm>
          <a:custGeom>
            <a:avLst/>
            <a:gdLst>
              <a:gd name="T0" fmla="*/ 16 w 112"/>
              <a:gd name="T1" fmla="*/ 64 h 112"/>
              <a:gd name="T2" fmla="*/ 0 w 112"/>
              <a:gd name="T3" fmla="*/ 96 h 112"/>
              <a:gd name="T4" fmla="*/ 32 w 112"/>
              <a:gd name="T5" fmla="*/ 112 h 112"/>
              <a:gd name="T6" fmla="*/ 48 w 112"/>
              <a:gd name="T7" fmla="*/ 80 h 112"/>
              <a:gd name="T8" fmla="*/ 40 w 112"/>
              <a:gd name="T9" fmla="*/ 96 h 112"/>
              <a:gd name="T10" fmla="*/ 16 w 112"/>
              <a:gd name="T11" fmla="*/ 104 h 112"/>
              <a:gd name="T12" fmla="*/ 8 w 112"/>
              <a:gd name="T13" fmla="*/ 80 h 112"/>
              <a:gd name="T14" fmla="*/ 32 w 112"/>
              <a:gd name="T15" fmla="*/ 72 h 112"/>
              <a:gd name="T16" fmla="*/ 40 w 112"/>
              <a:gd name="T17" fmla="*/ 96 h 112"/>
              <a:gd name="T18" fmla="*/ 16 w 112"/>
              <a:gd name="T19" fmla="*/ 0 h 112"/>
              <a:gd name="T20" fmla="*/ 0 w 112"/>
              <a:gd name="T21" fmla="*/ 32 h 112"/>
              <a:gd name="T22" fmla="*/ 32 w 112"/>
              <a:gd name="T23" fmla="*/ 48 h 112"/>
              <a:gd name="T24" fmla="*/ 48 w 112"/>
              <a:gd name="T25" fmla="*/ 16 h 112"/>
              <a:gd name="T26" fmla="*/ 40 w 112"/>
              <a:gd name="T27" fmla="*/ 32 h 112"/>
              <a:gd name="T28" fmla="*/ 16 w 112"/>
              <a:gd name="T29" fmla="*/ 40 h 112"/>
              <a:gd name="T30" fmla="*/ 8 w 112"/>
              <a:gd name="T31" fmla="*/ 16 h 112"/>
              <a:gd name="T32" fmla="*/ 32 w 112"/>
              <a:gd name="T33" fmla="*/ 8 h 112"/>
              <a:gd name="T34" fmla="*/ 40 w 112"/>
              <a:gd name="T35" fmla="*/ 32 h 112"/>
              <a:gd name="T36" fmla="*/ 80 w 112"/>
              <a:gd name="T37" fmla="*/ 64 h 112"/>
              <a:gd name="T38" fmla="*/ 64 w 112"/>
              <a:gd name="T39" fmla="*/ 96 h 112"/>
              <a:gd name="T40" fmla="*/ 96 w 112"/>
              <a:gd name="T41" fmla="*/ 112 h 112"/>
              <a:gd name="T42" fmla="*/ 112 w 112"/>
              <a:gd name="T43" fmla="*/ 80 h 112"/>
              <a:gd name="T44" fmla="*/ 104 w 112"/>
              <a:gd name="T45" fmla="*/ 96 h 112"/>
              <a:gd name="T46" fmla="*/ 80 w 112"/>
              <a:gd name="T47" fmla="*/ 104 h 112"/>
              <a:gd name="T48" fmla="*/ 72 w 112"/>
              <a:gd name="T49" fmla="*/ 80 h 112"/>
              <a:gd name="T50" fmla="*/ 96 w 112"/>
              <a:gd name="T51" fmla="*/ 72 h 112"/>
              <a:gd name="T52" fmla="*/ 104 w 112"/>
              <a:gd name="T53" fmla="*/ 96 h 112"/>
              <a:gd name="T54" fmla="*/ 80 w 112"/>
              <a:gd name="T55" fmla="*/ 0 h 112"/>
              <a:gd name="T56" fmla="*/ 64 w 112"/>
              <a:gd name="T57" fmla="*/ 32 h 112"/>
              <a:gd name="T58" fmla="*/ 96 w 112"/>
              <a:gd name="T59" fmla="*/ 48 h 112"/>
              <a:gd name="T60" fmla="*/ 112 w 112"/>
              <a:gd name="T61" fmla="*/ 16 h 112"/>
              <a:gd name="T62" fmla="*/ 104 w 112"/>
              <a:gd name="T63" fmla="*/ 32 h 112"/>
              <a:gd name="T64" fmla="*/ 80 w 112"/>
              <a:gd name="T65" fmla="*/ 40 h 112"/>
              <a:gd name="T66" fmla="*/ 72 w 112"/>
              <a:gd name="T67" fmla="*/ 16 h 112"/>
              <a:gd name="T68" fmla="*/ 96 w 112"/>
              <a:gd name="T69" fmla="*/ 8 h 112"/>
              <a:gd name="T70" fmla="*/ 104 w 112"/>
              <a:gd name="T71"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112">
                <a:moveTo>
                  <a:pt x="32" y="64"/>
                </a:moveTo>
                <a:cubicBezTo>
                  <a:pt x="16" y="64"/>
                  <a:pt x="16" y="64"/>
                  <a:pt x="16" y="64"/>
                </a:cubicBezTo>
                <a:cubicBezTo>
                  <a:pt x="7" y="64"/>
                  <a:pt x="0" y="71"/>
                  <a:pt x="0" y="80"/>
                </a:cubicBezTo>
                <a:cubicBezTo>
                  <a:pt x="0" y="96"/>
                  <a:pt x="0" y="96"/>
                  <a:pt x="0" y="96"/>
                </a:cubicBezTo>
                <a:cubicBezTo>
                  <a:pt x="0" y="105"/>
                  <a:pt x="7" y="112"/>
                  <a:pt x="16" y="112"/>
                </a:cubicBezTo>
                <a:cubicBezTo>
                  <a:pt x="32" y="112"/>
                  <a:pt x="32" y="112"/>
                  <a:pt x="32" y="112"/>
                </a:cubicBezTo>
                <a:cubicBezTo>
                  <a:pt x="41" y="112"/>
                  <a:pt x="48" y="105"/>
                  <a:pt x="48" y="96"/>
                </a:cubicBezTo>
                <a:cubicBezTo>
                  <a:pt x="48" y="80"/>
                  <a:pt x="48" y="80"/>
                  <a:pt x="48" y="80"/>
                </a:cubicBezTo>
                <a:cubicBezTo>
                  <a:pt x="48" y="71"/>
                  <a:pt x="41" y="64"/>
                  <a:pt x="32" y="64"/>
                </a:cubicBezTo>
                <a:close/>
                <a:moveTo>
                  <a:pt x="40" y="96"/>
                </a:moveTo>
                <a:cubicBezTo>
                  <a:pt x="40" y="100"/>
                  <a:pt x="36" y="104"/>
                  <a:pt x="32" y="104"/>
                </a:cubicBezTo>
                <a:cubicBezTo>
                  <a:pt x="16" y="104"/>
                  <a:pt x="16" y="104"/>
                  <a:pt x="16" y="104"/>
                </a:cubicBezTo>
                <a:cubicBezTo>
                  <a:pt x="12" y="104"/>
                  <a:pt x="8" y="100"/>
                  <a:pt x="8" y="96"/>
                </a:cubicBezTo>
                <a:cubicBezTo>
                  <a:pt x="8" y="80"/>
                  <a:pt x="8" y="80"/>
                  <a:pt x="8" y="80"/>
                </a:cubicBezTo>
                <a:cubicBezTo>
                  <a:pt x="8" y="76"/>
                  <a:pt x="12" y="72"/>
                  <a:pt x="16" y="72"/>
                </a:cubicBezTo>
                <a:cubicBezTo>
                  <a:pt x="32" y="72"/>
                  <a:pt x="32" y="72"/>
                  <a:pt x="32" y="72"/>
                </a:cubicBezTo>
                <a:cubicBezTo>
                  <a:pt x="36" y="72"/>
                  <a:pt x="40" y="76"/>
                  <a:pt x="40" y="80"/>
                </a:cubicBezTo>
                <a:lnTo>
                  <a:pt x="40" y="96"/>
                </a:lnTo>
                <a:close/>
                <a:moveTo>
                  <a:pt x="32" y="0"/>
                </a:moveTo>
                <a:cubicBezTo>
                  <a:pt x="16" y="0"/>
                  <a:pt x="16" y="0"/>
                  <a:pt x="16" y="0"/>
                </a:cubicBezTo>
                <a:cubicBezTo>
                  <a:pt x="7" y="0"/>
                  <a:pt x="0" y="7"/>
                  <a:pt x="0" y="16"/>
                </a:cubicBezTo>
                <a:cubicBezTo>
                  <a:pt x="0" y="32"/>
                  <a:pt x="0" y="32"/>
                  <a:pt x="0" y="32"/>
                </a:cubicBezTo>
                <a:cubicBezTo>
                  <a:pt x="0" y="41"/>
                  <a:pt x="7" y="48"/>
                  <a:pt x="16" y="48"/>
                </a:cubicBezTo>
                <a:cubicBezTo>
                  <a:pt x="32" y="48"/>
                  <a:pt x="32" y="48"/>
                  <a:pt x="32" y="48"/>
                </a:cubicBezTo>
                <a:cubicBezTo>
                  <a:pt x="41" y="48"/>
                  <a:pt x="48" y="41"/>
                  <a:pt x="48" y="32"/>
                </a:cubicBezTo>
                <a:cubicBezTo>
                  <a:pt x="48" y="16"/>
                  <a:pt x="48" y="16"/>
                  <a:pt x="48" y="16"/>
                </a:cubicBezTo>
                <a:cubicBezTo>
                  <a:pt x="48" y="7"/>
                  <a:pt x="41" y="0"/>
                  <a:pt x="32" y="0"/>
                </a:cubicBezTo>
                <a:close/>
                <a:moveTo>
                  <a:pt x="40" y="32"/>
                </a:moveTo>
                <a:cubicBezTo>
                  <a:pt x="40" y="36"/>
                  <a:pt x="36" y="40"/>
                  <a:pt x="32" y="40"/>
                </a:cubicBezTo>
                <a:cubicBezTo>
                  <a:pt x="16" y="40"/>
                  <a:pt x="16" y="40"/>
                  <a:pt x="16" y="40"/>
                </a:cubicBezTo>
                <a:cubicBezTo>
                  <a:pt x="12" y="40"/>
                  <a:pt x="8" y="36"/>
                  <a:pt x="8" y="32"/>
                </a:cubicBezTo>
                <a:cubicBezTo>
                  <a:pt x="8" y="16"/>
                  <a:pt x="8" y="16"/>
                  <a:pt x="8" y="16"/>
                </a:cubicBezTo>
                <a:cubicBezTo>
                  <a:pt x="8" y="12"/>
                  <a:pt x="12" y="8"/>
                  <a:pt x="16" y="8"/>
                </a:cubicBezTo>
                <a:cubicBezTo>
                  <a:pt x="32" y="8"/>
                  <a:pt x="32" y="8"/>
                  <a:pt x="32" y="8"/>
                </a:cubicBezTo>
                <a:cubicBezTo>
                  <a:pt x="36" y="8"/>
                  <a:pt x="40" y="12"/>
                  <a:pt x="40" y="16"/>
                </a:cubicBezTo>
                <a:lnTo>
                  <a:pt x="40" y="32"/>
                </a:lnTo>
                <a:close/>
                <a:moveTo>
                  <a:pt x="96" y="64"/>
                </a:moveTo>
                <a:cubicBezTo>
                  <a:pt x="80" y="64"/>
                  <a:pt x="80" y="64"/>
                  <a:pt x="80" y="64"/>
                </a:cubicBezTo>
                <a:cubicBezTo>
                  <a:pt x="71" y="64"/>
                  <a:pt x="64" y="71"/>
                  <a:pt x="64" y="80"/>
                </a:cubicBezTo>
                <a:cubicBezTo>
                  <a:pt x="64" y="96"/>
                  <a:pt x="64" y="96"/>
                  <a:pt x="64" y="96"/>
                </a:cubicBezTo>
                <a:cubicBezTo>
                  <a:pt x="64" y="105"/>
                  <a:pt x="71" y="112"/>
                  <a:pt x="80" y="112"/>
                </a:cubicBezTo>
                <a:cubicBezTo>
                  <a:pt x="96" y="112"/>
                  <a:pt x="96" y="112"/>
                  <a:pt x="96" y="112"/>
                </a:cubicBezTo>
                <a:cubicBezTo>
                  <a:pt x="105" y="112"/>
                  <a:pt x="112" y="105"/>
                  <a:pt x="112" y="96"/>
                </a:cubicBezTo>
                <a:cubicBezTo>
                  <a:pt x="112" y="80"/>
                  <a:pt x="112" y="80"/>
                  <a:pt x="112" y="80"/>
                </a:cubicBezTo>
                <a:cubicBezTo>
                  <a:pt x="112" y="71"/>
                  <a:pt x="105" y="64"/>
                  <a:pt x="96" y="64"/>
                </a:cubicBezTo>
                <a:close/>
                <a:moveTo>
                  <a:pt x="104" y="96"/>
                </a:moveTo>
                <a:cubicBezTo>
                  <a:pt x="104" y="100"/>
                  <a:pt x="100" y="104"/>
                  <a:pt x="96" y="104"/>
                </a:cubicBezTo>
                <a:cubicBezTo>
                  <a:pt x="80" y="104"/>
                  <a:pt x="80" y="104"/>
                  <a:pt x="80" y="104"/>
                </a:cubicBezTo>
                <a:cubicBezTo>
                  <a:pt x="76" y="104"/>
                  <a:pt x="72" y="100"/>
                  <a:pt x="72" y="96"/>
                </a:cubicBezTo>
                <a:cubicBezTo>
                  <a:pt x="72" y="80"/>
                  <a:pt x="72" y="80"/>
                  <a:pt x="72" y="80"/>
                </a:cubicBezTo>
                <a:cubicBezTo>
                  <a:pt x="72" y="76"/>
                  <a:pt x="76" y="72"/>
                  <a:pt x="80" y="72"/>
                </a:cubicBezTo>
                <a:cubicBezTo>
                  <a:pt x="96" y="72"/>
                  <a:pt x="96" y="72"/>
                  <a:pt x="96" y="72"/>
                </a:cubicBezTo>
                <a:cubicBezTo>
                  <a:pt x="100" y="72"/>
                  <a:pt x="104" y="76"/>
                  <a:pt x="104" y="80"/>
                </a:cubicBezTo>
                <a:lnTo>
                  <a:pt x="104" y="96"/>
                </a:lnTo>
                <a:close/>
                <a:moveTo>
                  <a:pt x="96" y="0"/>
                </a:moveTo>
                <a:cubicBezTo>
                  <a:pt x="80" y="0"/>
                  <a:pt x="80" y="0"/>
                  <a:pt x="80" y="0"/>
                </a:cubicBezTo>
                <a:cubicBezTo>
                  <a:pt x="71" y="0"/>
                  <a:pt x="64" y="7"/>
                  <a:pt x="64" y="16"/>
                </a:cubicBezTo>
                <a:cubicBezTo>
                  <a:pt x="64" y="32"/>
                  <a:pt x="64" y="32"/>
                  <a:pt x="64" y="32"/>
                </a:cubicBezTo>
                <a:cubicBezTo>
                  <a:pt x="64" y="41"/>
                  <a:pt x="71" y="48"/>
                  <a:pt x="80" y="48"/>
                </a:cubicBezTo>
                <a:cubicBezTo>
                  <a:pt x="96" y="48"/>
                  <a:pt x="96" y="48"/>
                  <a:pt x="96" y="48"/>
                </a:cubicBezTo>
                <a:cubicBezTo>
                  <a:pt x="105" y="48"/>
                  <a:pt x="112" y="41"/>
                  <a:pt x="112" y="32"/>
                </a:cubicBezTo>
                <a:cubicBezTo>
                  <a:pt x="112" y="16"/>
                  <a:pt x="112" y="16"/>
                  <a:pt x="112" y="16"/>
                </a:cubicBezTo>
                <a:cubicBezTo>
                  <a:pt x="112" y="7"/>
                  <a:pt x="105" y="0"/>
                  <a:pt x="96" y="0"/>
                </a:cubicBezTo>
                <a:close/>
                <a:moveTo>
                  <a:pt x="104" y="32"/>
                </a:moveTo>
                <a:cubicBezTo>
                  <a:pt x="104" y="36"/>
                  <a:pt x="100" y="40"/>
                  <a:pt x="96" y="40"/>
                </a:cubicBezTo>
                <a:cubicBezTo>
                  <a:pt x="80" y="40"/>
                  <a:pt x="80" y="40"/>
                  <a:pt x="80" y="40"/>
                </a:cubicBezTo>
                <a:cubicBezTo>
                  <a:pt x="76" y="40"/>
                  <a:pt x="72" y="36"/>
                  <a:pt x="72" y="32"/>
                </a:cubicBezTo>
                <a:cubicBezTo>
                  <a:pt x="72" y="16"/>
                  <a:pt x="72" y="16"/>
                  <a:pt x="72" y="16"/>
                </a:cubicBezTo>
                <a:cubicBezTo>
                  <a:pt x="72" y="12"/>
                  <a:pt x="76" y="8"/>
                  <a:pt x="80" y="8"/>
                </a:cubicBezTo>
                <a:cubicBezTo>
                  <a:pt x="96" y="8"/>
                  <a:pt x="96" y="8"/>
                  <a:pt x="96" y="8"/>
                </a:cubicBezTo>
                <a:cubicBezTo>
                  <a:pt x="100" y="8"/>
                  <a:pt x="104" y="12"/>
                  <a:pt x="104" y="16"/>
                </a:cubicBezTo>
                <a:lnTo>
                  <a:pt x="104" y="32"/>
                </a:lnTo>
                <a:close/>
              </a:path>
            </a:pathLst>
          </a:custGeom>
          <a:solidFill>
            <a:srgbClr val="55B2A0"/>
          </a:solidFill>
          <a:ln>
            <a:noFill/>
          </a:ln>
        </p:spPr>
        <p:txBody>
          <a:bodyPr/>
          <a:lstStyle/>
          <a:p>
            <a:pPr>
              <a:defRPr/>
            </a:pPr>
            <a:endParaRPr lang="zh-CN" altLang="en-US"/>
          </a:p>
        </p:txBody>
      </p:sp>
      <p:sp>
        <p:nvSpPr>
          <p:cNvPr id="3" name="文本框 2"/>
          <p:cNvSpPr txBox="1"/>
          <p:nvPr/>
        </p:nvSpPr>
        <p:spPr>
          <a:xfrm>
            <a:off x="1609853" y="1321229"/>
            <a:ext cx="3490084" cy="307777"/>
          </a:xfrm>
          <a:prstGeom prst="rect">
            <a:avLst/>
          </a:prstGeom>
          <a:noFill/>
        </p:spPr>
        <p:txBody>
          <a:bodyPr wrap="square" rtlCol="0">
            <a:spAutoFit/>
          </a:bodyPr>
          <a:lstStyle/>
          <a:p>
            <a:pPr lvl="0"/>
            <a:r>
              <a:rPr lang="en-US" b="1" dirty="0">
                <a:solidFill>
                  <a:srgbClr val="595959"/>
                </a:solidFill>
              </a:rPr>
              <a:t>Selling Level</a:t>
            </a:r>
          </a:p>
        </p:txBody>
      </p:sp>
      <p:sp>
        <p:nvSpPr>
          <p:cNvPr id="4" name="文本框 3"/>
          <p:cNvSpPr txBox="1"/>
          <p:nvPr/>
        </p:nvSpPr>
        <p:spPr>
          <a:xfrm>
            <a:off x="1609853" y="1652524"/>
            <a:ext cx="4210376" cy="307777"/>
          </a:xfrm>
          <a:prstGeom prst="rect">
            <a:avLst/>
          </a:prstGeom>
          <a:noFill/>
        </p:spPr>
        <p:txBody>
          <a:bodyPr wrap="square" rtlCol="0">
            <a:spAutoFit/>
          </a:bodyPr>
          <a:lstStyle/>
          <a:p>
            <a:pPr lvl="0"/>
            <a:r>
              <a:rPr lang="en-US" dirty="0">
                <a:solidFill>
                  <a:schemeClr val="tx1">
                    <a:lumMod val="65000"/>
                    <a:lumOff val="35000"/>
                  </a:schemeClr>
                </a:solidFill>
              </a:rPr>
              <a:t>Different Item type differs in their sales figures.</a:t>
            </a:r>
          </a:p>
        </p:txBody>
      </p:sp>
      <p:sp>
        <p:nvSpPr>
          <p:cNvPr id="8" name="文本框 7"/>
          <p:cNvSpPr txBox="1"/>
          <p:nvPr/>
        </p:nvSpPr>
        <p:spPr>
          <a:xfrm>
            <a:off x="7244767" y="1321228"/>
            <a:ext cx="2050025" cy="307777"/>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Location Level</a:t>
            </a:r>
          </a:p>
        </p:txBody>
      </p:sp>
      <p:sp>
        <p:nvSpPr>
          <p:cNvPr id="9" name="文本框 8"/>
          <p:cNvSpPr txBox="1"/>
          <p:nvPr/>
        </p:nvSpPr>
        <p:spPr>
          <a:xfrm>
            <a:off x="7244639" y="1652524"/>
            <a:ext cx="4049438" cy="523220"/>
          </a:xfrm>
          <a:prstGeom prst="rect">
            <a:avLst/>
          </a:prstGeom>
          <a:noFill/>
        </p:spPr>
        <p:txBody>
          <a:bodyPr wrap="square" rtlCol="0">
            <a:spAutoFit/>
          </a:bodyPr>
          <a:lstStyle/>
          <a:p>
            <a:pPr lvl="0"/>
            <a:r>
              <a:rPr lang="en-US" dirty="0">
                <a:solidFill>
                  <a:srgbClr val="3F3F3F"/>
                </a:solidFill>
              </a:rPr>
              <a:t>Location matters to the outlet as well as to the sales.</a:t>
            </a:r>
          </a:p>
        </p:txBody>
      </p:sp>
      <p:sp>
        <p:nvSpPr>
          <p:cNvPr id="22" name="文本框 21"/>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Feature Engineering</a:t>
            </a:r>
            <a:endParaRPr lang="zh-CN" altLang="en-US" sz="2400" dirty="0">
              <a:solidFill>
                <a:schemeClr val="bg1"/>
              </a:solidFill>
              <a:latin typeface="+mj-lt"/>
            </a:endParaRPr>
          </a:p>
        </p:txBody>
      </p:sp>
      <p:sp>
        <p:nvSpPr>
          <p:cNvPr id="29" name="文本框 28"/>
          <p:cNvSpPr txBox="1"/>
          <p:nvPr/>
        </p:nvSpPr>
        <p:spPr>
          <a:xfrm>
            <a:off x="7856742" y="269359"/>
            <a:ext cx="3144682" cy="369332"/>
          </a:xfrm>
          <a:prstGeom prst="rect">
            <a:avLst/>
          </a:prstGeom>
          <a:noFill/>
        </p:spPr>
        <p:txBody>
          <a:bodyPr wrap="square" rtlCol="0">
            <a:spAutoFit/>
          </a:bodyPr>
          <a:lstStyle/>
          <a:p>
            <a:pPr algn="ctr"/>
            <a:r>
              <a:rPr lang="en-US" altLang="zh-CN" sz="1800" dirty="0">
                <a:solidFill>
                  <a:schemeClr val="bg1">
                    <a:lumMod val="85000"/>
                  </a:schemeClr>
                </a:solidFill>
                <a:latin typeface="+mn-lt"/>
                <a:cs typeface="Calibri" panose="020F0502020204030204" pitchFamily="34" charset="0"/>
              </a:rPr>
              <a:t>Creating New Features</a:t>
            </a:r>
            <a:endParaRPr lang="zh-CN" altLang="en-US" sz="1800" dirty="0">
              <a:solidFill>
                <a:schemeClr val="bg1">
                  <a:lumMod val="85000"/>
                </a:schemeClr>
              </a:solidFill>
              <a:latin typeface="+mn-lt"/>
              <a:cs typeface="Calibri" panose="020F0502020204030204"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grpSp>
        <p:nvGrpSpPr>
          <p:cNvPr id="40" name="组合 42">
            <a:extLst>
              <a:ext uri="{FF2B5EF4-FFF2-40B4-BE49-F238E27FC236}">
                <a16:creationId xmlns:a16="http://schemas.microsoft.com/office/drawing/2014/main" id="{775D88AB-AF76-4B98-8CCD-CEDB6F7A8DD8}"/>
              </a:ext>
            </a:extLst>
          </p:cNvPr>
          <p:cNvGrpSpPr/>
          <p:nvPr/>
        </p:nvGrpSpPr>
        <p:grpSpPr>
          <a:xfrm>
            <a:off x="6533659" y="1552544"/>
            <a:ext cx="512046" cy="523220"/>
            <a:chOff x="4191000" y="2520950"/>
            <a:chExt cx="3676650" cy="3206750"/>
          </a:xfrm>
          <a:solidFill>
            <a:srgbClr val="55B2A0"/>
          </a:solidFill>
        </p:grpSpPr>
        <p:sp>
          <p:nvSpPr>
            <p:cNvPr id="51" name="Freeform 78">
              <a:extLst>
                <a:ext uri="{FF2B5EF4-FFF2-40B4-BE49-F238E27FC236}">
                  <a16:creationId xmlns:a16="http://schemas.microsoft.com/office/drawing/2014/main" id="{F70669FC-0CF8-4BC7-B038-F0D292F31C2D}"/>
                </a:ext>
              </a:extLst>
            </p:cNvPr>
            <p:cNvSpPr>
              <a:spLocks/>
            </p:cNvSpPr>
            <p:nvPr/>
          </p:nvSpPr>
          <p:spPr bwMode="auto">
            <a:xfrm>
              <a:off x="4191000" y="2520950"/>
              <a:ext cx="3676650" cy="2063750"/>
            </a:xfrm>
            <a:custGeom>
              <a:avLst/>
              <a:gdLst>
                <a:gd name="T0" fmla="*/ 1581 w 3556"/>
                <a:gd name="T1" fmla="*/ 6 h 2004"/>
                <a:gd name="T2" fmla="*/ 1729 w 3556"/>
                <a:gd name="T3" fmla="*/ 3 h 2004"/>
                <a:gd name="T4" fmla="*/ 2186 w 3556"/>
                <a:gd name="T5" fmla="*/ 139 h 2004"/>
                <a:gd name="T6" fmla="*/ 2472 w 3556"/>
                <a:gd name="T7" fmla="*/ 393 h 2004"/>
                <a:gd name="T8" fmla="*/ 2500 w 3556"/>
                <a:gd name="T9" fmla="*/ 430 h 2004"/>
                <a:gd name="T10" fmla="*/ 3017 w 3556"/>
                <a:gd name="T11" fmla="*/ 430 h 2004"/>
                <a:gd name="T12" fmla="*/ 3377 w 3556"/>
                <a:gd name="T13" fmla="*/ 684 h 2004"/>
                <a:gd name="T14" fmla="*/ 3547 w 3556"/>
                <a:gd name="T15" fmla="*/ 1073 h 2004"/>
                <a:gd name="T16" fmla="*/ 3554 w 3556"/>
                <a:gd name="T17" fmla="*/ 1184 h 2004"/>
                <a:gd name="T18" fmla="*/ 3546 w 3556"/>
                <a:gd name="T19" fmla="*/ 1303 h 2004"/>
                <a:gd name="T20" fmla="*/ 3364 w 3556"/>
                <a:gd name="T21" fmla="*/ 1699 h 2004"/>
                <a:gd name="T22" fmla="*/ 2821 w 3556"/>
                <a:gd name="T23" fmla="*/ 1987 h 2004"/>
                <a:gd name="T24" fmla="*/ 2785 w 3556"/>
                <a:gd name="T25" fmla="*/ 2001 h 2004"/>
                <a:gd name="T26" fmla="*/ 2069 w 3556"/>
                <a:gd name="T27" fmla="*/ 2001 h 2004"/>
                <a:gd name="T28" fmla="*/ 2069 w 3556"/>
                <a:gd name="T29" fmla="*/ 1891 h 2004"/>
                <a:gd name="T30" fmla="*/ 2769 w 3556"/>
                <a:gd name="T31" fmla="*/ 1891 h 2004"/>
                <a:gd name="T32" fmla="*/ 2789 w 3556"/>
                <a:gd name="T33" fmla="*/ 1880 h 2004"/>
                <a:gd name="T34" fmla="*/ 3119 w 3556"/>
                <a:gd name="T35" fmla="*/ 1770 h 2004"/>
                <a:gd name="T36" fmla="*/ 3396 w 3556"/>
                <a:gd name="T37" fmla="*/ 1436 h 2004"/>
                <a:gd name="T38" fmla="*/ 3420 w 3556"/>
                <a:gd name="T39" fmla="*/ 1008 h 2004"/>
                <a:gd name="T40" fmla="*/ 3177 w 3556"/>
                <a:gd name="T41" fmla="*/ 644 h 2004"/>
                <a:gd name="T42" fmla="*/ 2761 w 3556"/>
                <a:gd name="T43" fmla="*/ 499 h 2004"/>
                <a:gd name="T44" fmla="*/ 2501 w 3556"/>
                <a:gd name="T45" fmla="*/ 547 h 2004"/>
                <a:gd name="T46" fmla="*/ 2428 w 3556"/>
                <a:gd name="T47" fmla="*/ 524 h 2004"/>
                <a:gd name="T48" fmla="*/ 2125 w 3556"/>
                <a:gd name="T49" fmla="*/ 231 h 2004"/>
                <a:gd name="T50" fmla="*/ 1473 w 3556"/>
                <a:gd name="T51" fmla="*/ 135 h 2004"/>
                <a:gd name="T52" fmla="*/ 1099 w 3556"/>
                <a:gd name="T53" fmla="*/ 326 h 2004"/>
                <a:gd name="T54" fmla="*/ 829 w 3556"/>
                <a:gd name="T55" fmla="*/ 736 h 2004"/>
                <a:gd name="T56" fmla="*/ 793 w 3556"/>
                <a:gd name="T57" fmla="*/ 777 h 2004"/>
                <a:gd name="T58" fmla="*/ 741 w 3556"/>
                <a:gd name="T59" fmla="*/ 776 h 2004"/>
                <a:gd name="T60" fmla="*/ 412 w 3556"/>
                <a:gd name="T61" fmla="*/ 839 h 2004"/>
                <a:gd name="T62" fmla="*/ 160 w 3556"/>
                <a:gd name="T63" fmla="*/ 1100 h 2004"/>
                <a:gd name="T64" fmla="*/ 115 w 3556"/>
                <a:gd name="T65" fmla="*/ 1396 h 2004"/>
                <a:gd name="T66" fmla="*/ 318 w 3556"/>
                <a:gd name="T67" fmla="*/ 1759 h 2004"/>
                <a:gd name="T68" fmla="*/ 573 w 3556"/>
                <a:gd name="T69" fmla="*/ 1876 h 2004"/>
                <a:gd name="T70" fmla="*/ 591 w 3556"/>
                <a:gd name="T71" fmla="*/ 1890 h 2004"/>
                <a:gd name="T72" fmla="*/ 1513 w 3556"/>
                <a:gd name="T73" fmla="*/ 1891 h 2004"/>
                <a:gd name="T74" fmla="*/ 1513 w 3556"/>
                <a:gd name="T75" fmla="*/ 2001 h 2004"/>
                <a:gd name="T76" fmla="*/ 573 w 3556"/>
                <a:gd name="T77" fmla="*/ 2001 h 2004"/>
                <a:gd name="T78" fmla="*/ 525 w 3556"/>
                <a:gd name="T79" fmla="*/ 1979 h 2004"/>
                <a:gd name="T80" fmla="*/ 231 w 3556"/>
                <a:gd name="T81" fmla="*/ 1830 h 2004"/>
                <a:gd name="T82" fmla="*/ 0 w 3556"/>
                <a:gd name="T83" fmla="*/ 1360 h 2004"/>
                <a:gd name="T84" fmla="*/ 0 w 3556"/>
                <a:gd name="T85" fmla="*/ 1288 h 2004"/>
                <a:gd name="T86" fmla="*/ 71 w 3556"/>
                <a:gd name="T87" fmla="*/ 1030 h 2004"/>
                <a:gd name="T88" fmla="*/ 378 w 3556"/>
                <a:gd name="T89" fmla="*/ 733 h 2004"/>
                <a:gd name="T90" fmla="*/ 734 w 3556"/>
                <a:gd name="T91" fmla="*/ 666 h 2004"/>
                <a:gd name="T92" fmla="*/ 740 w 3556"/>
                <a:gd name="T93" fmla="*/ 652 h 2004"/>
                <a:gd name="T94" fmla="*/ 1006 w 3556"/>
                <a:gd name="T95" fmla="*/ 261 h 2004"/>
                <a:gd name="T96" fmla="*/ 1581 w 3556"/>
                <a:gd name="T97" fmla="*/ 6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6" h="2004">
                  <a:moveTo>
                    <a:pt x="1581" y="6"/>
                  </a:moveTo>
                  <a:cubicBezTo>
                    <a:pt x="1630" y="0"/>
                    <a:pt x="1680" y="7"/>
                    <a:pt x="1729" y="3"/>
                  </a:cubicBezTo>
                  <a:cubicBezTo>
                    <a:pt x="1889" y="10"/>
                    <a:pt x="2048" y="57"/>
                    <a:pt x="2186" y="139"/>
                  </a:cubicBezTo>
                  <a:cubicBezTo>
                    <a:pt x="2297" y="204"/>
                    <a:pt x="2394" y="291"/>
                    <a:pt x="2472" y="393"/>
                  </a:cubicBezTo>
                  <a:cubicBezTo>
                    <a:pt x="2481" y="405"/>
                    <a:pt x="2490" y="418"/>
                    <a:pt x="2500" y="430"/>
                  </a:cubicBezTo>
                  <a:cubicBezTo>
                    <a:pt x="2665" y="371"/>
                    <a:pt x="2851" y="373"/>
                    <a:pt x="3017" y="430"/>
                  </a:cubicBezTo>
                  <a:cubicBezTo>
                    <a:pt x="3158" y="479"/>
                    <a:pt x="3284" y="568"/>
                    <a:pt x="3377" y="684"/>
                  </a:cubicBezTo>
                  <a:cubicBezTo>
                    <a:pt x="3468" y="795"/>
                    <a:pt x="3527" y="931"/>
                    <a:pt x="3547" y="1073"/>
                  </a:cubicBezTo>
                  <a:cubicBezTo>
                    <a:pt x="3552" y="1109"/>
                    <a:pt x="3556" y="1147"/>
                    <a:pt x="3554" y="1184"/>
                  </a:cubicBezTo>
                  <a:cubicBezTo>
                    <a:pt x="3556" y="1224"/>
                    <a:pt x="3552" y="1264"/>
                    <a:pt x="3546" y="1303"/>
                  </a:cubicBezTo>
                  <a:cubicBezTo>
                    <a:pt x="3524" y="1449"/>
                    <a:pt x="3459" y="1587"/>
                    <a:pt x="3364" y="1699"/>
                  </a:cubicBezTo>
                  <a:cubicBezTo>
                    <a:pt x="3229" y="1860"/>
                    <a:pt x="3030" y="1966"/>
                    <a:pt x="2821" y="1987"/>
                  </a:cubicBezTo>
                  <a:cubicBezTo>
                    <a:pt x="2807" y="1986"/>
                    <a:pt x="2800" y="2004"/>
                    <a:pt x="2785" y="2001"/>
                  </a:cubicBezTo>
                  <a:cubicBezTo>
                    <a:pt x="2546" y="2001"/>
                    <a:pt x="2307" y="2002"/>
                    <a:pt x="2069" y="2001"/>
                  </a:cubicBezTo>
                  <a:cubicBezTo>
                    <a:pt x="2069" y="1964"/>
                    <a:pt x="2068" y="1928"/>
                    <a:pt x="2069" y="1891"/>
                  </a:cubicBezTo>
                  <a:cubicBezTo>
                    <a:pt x="2302" y="1891"/>
                    <a:pt x="2536" y="1891"/>
                    <a:pt x="2769" y="1891"/>
                  </a:cubicBezTo>
                  <a:cubicBezTo>
                    <a:pt x="2779" y="1893"/>
                    <a:pt x="2781" y="1881"/>
                    <a:pt x="2789" y="1880"/>
                  </a:cubicBezTo>
                  <a:cubicBezTo>
                    <a:pt x="2906" y="1870"/>
                    <a:pt x="3020" y="1833"/>
                    <a:pt x="3119" y="1770"/>
                  </a:cubicBezTo>
                  <a:cubicBezTo>
                    <a:pt x="3243" y="1691"/>
                    <a:pt x="3342" y="1573"/>
                    <a:pt x="3396" y="1436"/>
                  </a:cubicBezTo>
                  <a:cubicBezTo>
                    <a:pt x="3451" y="1301"/>
                    <a:pt x="3458" y="1149"/>
                    <a:pt x="3420" y="1008"/>
                  </a:cubicBezTo>
                  <a:cubicBezTo>
                    <a:pt x="3381" y="865"/>
                    <a:pt x="3294" y="735"/>
                    <a:pt x="3177" y="644"/>
                  </a:cubicBezTo>
                  <a:cubicBezTo>
                    <a:pt x="3059" y="551"/>
                    <a:pt x="2911" y="499"/>
                    <a:pt x="2761" y="499"/>
                  </a:cubicBezTo>
                  <a:cubicBezTo>
                    <a:pt x="2672" y="498"/>
                    <a:pt x="2583" y="514"/>
                    <a:pt x="2501" y="547"/>
                  </a:cubicBezTo>
                  <a:cubicBezTo>
                    <a:pt x="2475" y="560"/>
                    <a:pt x="2442" y="549"/>
                    <a:pt x="2428" y="524"/>
                  </a:cubicBezTo>
                  <a:cubicBezTo>
                    <a:pt x="2352" y="405"/>
                    <a:pt x="2248" y="303"/>
                    <a:pt x="2125" y="231"/>
                  </a:cubicBezTo>
                  <a:cubicBezTo>
                    <a:pt x="1931" y="117"/>
                    <a:pt x="1692" y="82"/>
                    <a:pt x="1473" y="135"/>
                  </a:cubicBezTo>
                  <a:cubicBezTo>
                    <a:pt x="1336" y="168"/>
                    <a:pt x="1206" y="234"/>
                    <a:pt x="1099" y="326"/>
                  </a:cubicBezTo>
                  <a:cubicBezTo>
                    <a:pt x="973" y="434"/>
                    <a:pt x="877" y="577"/>
                    <a:pt x="829" y="736"/>
                  </a:cubicBezTo>
                  <a:cubicBezTo>
                    <a:pt x="824" y="754"/>
                    <a:pt x="811" y="771"/>
                    <a:pt x="793" y="777"/>
                  </a:cubicBezTo>
                  <a:cubicBezTo>
                    <a:pt x="776" y="783"/>
                    <a:pt x="758" y="778"/>
                    <a:pt x="741" y="776"/>
                  </a:cubicBezTo>
                  <a:cubicBezTo>
                    <a:pt x="628" y="762"/>
                    <a:pt x="512" y="786"/>
                    <a:pt x="412" y="839"/>
                  </a:cubicBezTo>
                  <a:cubicBezTo>
                    <a:pt x="303" y="896"/>
                    <a:pt x="213" y="989"/>
                    <a:pt x="160" y="1100"/>
                  </a:cubicBezTo>
                  <a:cubicBezTo>
                    <a:pt x="117" y="1191"/>
                    <a:pt x="101" y="1295"/>
                    <a:pt x="115" y="1396"/>
                  </a:cubicBezTo>
                  <a:cubicBezTo>
                    <a:pt x="134" y="1536"/>
                    <a:pt x="209" y="1668"/>
                    <a:pt x="318" y="1759"/>
                  </a:cubicBezTo>
                  <a:cubicBezTo>
                    <a:pt x="391" y="1819"/>
                    <a:pt x="479" y="1862"/>
                    <a:pt x="573" y="1876"/>
                  </a:cubicBezTo>
                  <a:cubicBezTo>
                    <a:pt x="582" y="1877"/>
                    <a:pt x="586" y="1885"/>
                    <a:pt x="591" y="1890"/>
                  </a:cubicBezTo>
                  <a:cubicBezTo>
                    <a:pt x="899" y="1892"/>
                    <a:pt x="1206" y="1890"/>
                    <a:pt x="1513" y="1891"/>
                  </a:cubicBezTo>
                  <a:cubicBezTo>
                    <a:pt x="1513" y="1928"/>
                    <a:pt x="1513" y="1964"/>
                    <a:pt x="1513" y="2001"/>
                  </a:cubicBezTo>
                  <a:cubicBezTo>
                    <a:pt x="1200" y="2002"/>
                    <a:pt x="886" y="2001"/>
                    <a:pt x="573" y="2001"/>
                  </a:cubicBezTo>
                  <a:cubicBezTo>
                    <a:pt x="553" y="2004"/>
                    <a:pt x="543" y="1981"/>
                    <a:pt x="525" y="1979"/>
                  </a:cubicBezTo>
                  <a:cubicBezTo>
                    <a:pt x="416" y="1957"/>
                    <a:pt x="314" y="1904"/>
                    <a:pt x="231" y="1830"/>
                  </a:cubicBezTo>
                  <a:cubicBezTo>
                    <a:pt x="96" y="1712"/>
                    <a:pt x="9" y="1539"/>
                    <a:pt x="0" y="1360"/>
                  </a:cubicBezTo>
                  <a:cubicBezTo>
                    <a:pt x="0" y="1336"/>
                    <a:pt x="0" y="1312"/>
                    <a:pt x="0" y="1288"/>
                  </a:cubicBezTo>
                  <a:cubicBezTo>
                    <a:pt x="5" y="1199"/>
                    <a:pt x="30" y="1110"/>
                    <a:pt x="71" y="1030"/>
                  </a:cubicBezTo>
                  <a:cubicBezTo>
                    <a:pt x="137" y="901"/>
                    <a:pt x="247" y="796"/>
                    <a:pt x="378" y="733"/>
                  </a:cubicBezTo>
                  <a:cubicBezTo>
                    <a:pt x="488" y="679"/>
                    <a:pt x="612" y="657"/>
                    <a:pt x="734" y="666"/>
                  </a:cubicBezTo>
                  <a:cubicBezTo>
                    <a:pt x="736" y="661"/>
                    <a:pt x="739" y="657"/>
                    <a:pt x="740" y="652"/>
                  </a:cubicBezTo>
                  <a:cubicBezTo>
                    <a:pt x="795" y="502"/>
                    <a:pt x="888" y="368"/>
                    <a:pt x="1006" y="261"/>
                  </a:cubicBezTo>
                  <a:cubicBezTo>
                    <a:pt x="1164" y="118"/>
                    <a:pt x="1369" y="26"/>
                    <a:pt x="1581" y="6"/>
                  </a:cubicBezTo>
                  <a:close/>
                </a:path>
              </a:pathLst>
            </a:custGeom>
            <a:grpFill/>
            <a:ln w="9525">
              <a:solidFill>
                <a:srgbClr val="55B2A0"/>
              </a:solidFill>
              <a:round/>
              <a:headEnd/>
              <a:tailEnd/>
            </a:ln>
            <a:extLst/>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zh-CN" altLang="en-US">
                <a:latin typeface="+mn-lt"/>
                <a:ea typeface="+mn-ea"/>
              </a:endParaRPr>
            </a:p>
          </p:txBody>
        </p:sp>
        <p:sp>
          <p:nvSpPr>
            <p:cNvPr id="52" name="Freeform 79">
              <a:extLst>
                <a:ext uri="{FF2B5EF4-FFF2-40B4-BE49-F238E27FC236}">
                  <a16:creationId xmlns:a16="http://schemas.microsoft.com/office/drawing/2014/main" id="{4DD9AB33-B9F5-48A6-A97B-E37FCB799082}"/>
                </a:ext>
              </a:extLst>
            </p:cNvPr>
            <p:cNvSpPr>
              <a:spLocks/>
            </p:cNvSpPr>
            <p:nvPr/>
          </p:nvSpPr>
          <p:spPr bwMode="auto">
            <a:xfrm>
              <a:off x="5540375" y="3675063"/>
              <a:ext cx="1004888" cy="2052637"/>
            </a:xfrm>
            <a:custGeom>
              <a:avLst/>
              <a:gdLst>
                <a:gd name="T0" fmla="*/ 430 w 971"/>
                <a:gd name="T1" fmla="*/ 0 h 1993"/>
                <a:gd name="T2" fmla="*/ 540 w 971"/>
                <a:gd name="T3" fmla="*/ 0 h 1993"/>
                <a:gd name="T4" fmla="*/ 540 w 971"/>
                <a:gd name="T5" fmla="*/ 1764 h 1993"/>
                <a:gd name="T6" fmla="*/ 677 w 971"/>
                <a:gd name="T7" fmla="*/ 1613 h 1993"/>
                <a:gd name="T8" fmla="*/ 869 w 971"/>
                <a:gd name="T9" fmla="*/ 1398 h 1993"/>
                <a:gd name="T10" fmla="*/ 887 w 971"/>
                <a:gd name="T11" fmla="*/ 1380 h 1993"/>
                <a:gd name="T12" fmla="*/ 899 w 971"/>
                <a:gd name="T13" fmla="*/ 1387 h 1993"/>
                <a:gd name="T14" fmla="*/ 971 w 971"/>
                <a:gd name="T15" fmla="*/ 1451 h 1993"/>
                <a:gd name="T16" fmla="*/ 505 w 971"/>
                <a:gd name="T17" fmla="*/ 1970 h 1993"/>
                <a:gd name="T18" fmla="*/ 484 w 971"/>
                <a:gd name="T19" fmla="*/ 1993 h 1993"/>
                <a:gd name="T20" fmla="*/ 0 w 971"/>
                <a:gd name="T21" fmla="*/ 1452 h 1993"/>
                <a:gd name="T22" fmla="*/ 9 w 971"/>
                <a:gd name="T23" fmla="*/ 1442 h 1993"/>
                <a:gd name="T24" fmla="*/ 77 w 971"/>
                <a:gd name="T25" fmla="*/ 1382 h 1993"/>
                <a:gd name="T26" fmla="*/ 89 w 971"/>
                <a:gd name="T27" fmla="*/ 1386 h 1993"/>
                <a:gd name="T28" fmla="*/ 380 w 971"/>
                <a:gd name="T29" fmla="*/ 1711 h 1993"/>
                <a:gd name="T30" fmla="*/ 430 w 971"/>
                <a:gd name="T31" fmla="*/ 1764 h 1993"/>
                <a:gd name="T32" fmla="*/ 429 w 971"/>
                <a:gd name="T33" fmla="*/ 432 h 1993"/>
                <a:gd name="T34" fmla="*/ 430 w 971"/>
                <a:gd name="T35" fmla="*/ 0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1" h="1993">
                  <a:moveTo>
                    <a:pt x="430" y="0"/>
                  </a:moveTo>
                  <a:cubicBezTo>
                    <a:pt x="467" y="0"/>
                    <a:pt x="503" y="0"/>
                    <a:pt x="540" y="0"/>
                  </a:cubicBezTo>
                  <a:cubicBezTo>
                    <a:pt x="541" y="588"/>
                    <a:pt x="540" y="1176"/>
                    <a:pt x="540" y="1764"/>
                  </a:cubicBezTo>
                  <a:cubicBezTo>
                    <a:pt x="587" y="1715"/>
                    <a:pt x="631" y="1663"/>
                    <a:pt x="677" y="1613"/>
                  </a:cubicBezTo>
                  <a:cubicBezTo>
                    <a:pt x="741" y="1542"/>
                    <a:pt x="805" y="1470"/>
                    <a:pt x="869" y="1398"/>
                  </a:cubicBezTo>
                  <a:cubicBezTo>
                    <a:pt x="875" y="1392"/>
                    <a:pt x="880" y="1385"/>
                    <a:pt x="887" y="1380"/>
                  </a:cubicBezTo>
                  <a:cubicBezTo>
                    <a:pt x="892" y="1380"/>
                    <a:pt x="895" y="1385"/>
                    <a:pt x="899" y="1387"/>
                  </a:cubicBezTo>
                  <a:cubicBezTo>
                    <a:pt x="922" y="1409"/>
                    <a:pt x="947" y="1429"/>
                    <a:pt x="971" y="1451"/>
                  </a:cubicBezTo>
                  <a:cubicBezTo>
                    <a:pt x="816" y="1624"/>
                    <a:pt x="660" y="1797"/>
                    <a:pt x="505" y="1970"/>
                  </a:cubicBezTo>
                  <a:cubicBezTo>
                    <a:pt x="499" y="1978"/>
                    <a:pt x="492" y="1986"/>
                    <a:pt x="484" y="1993"/>
                  </a:cubicBezTo>
                  <a:cubicBezTo>
                    <a:pt x="323" y="1812"/>
                    <a:pt x="161" y="1632"/>
                    <a:pt x="0" y="1452"/>
                  </a:cubicBezTo>
                  <a:cubicBezTo>
                    <a:pt x="1" y="1447"/>
                    <a:pt x="6" y="1445"/>
                    <a:pt x="9" y="1442"/>
                  </a:cubicBezTo>
                  <a:cubicBezTo>
                    <a:pt x="32" y="1422"/>
                    <a:pt x="54" y="1402"/>
                    <a:pt x="77" y="1382"/>
                  </a:cubicBezTo>
                  <a:cubicBezTo>
                    <a:pt x="82" y="1377"/>
                    <a:pt x="86" y="1382"/>
                    <a:pt x="89" y="1386"/>
                  </a:cubicBezTo>
                  <a:cubicBezTo>
                    <a:pt x="186" y="1494"/>
                    <a:pt x="283" y="1602"/>
                    <a:pt x="380" y="1711"/>
                  </a:cubicBezTo>
                  <a:cubicBezTo>
                    <a:pt x="397" y="1728"/>
                    <a:pt x="412" y="1748"/>
                    <a:pt x="430" y="1764"/>
                  </a:cubicBezTo>
                  <a:cubicBezTo>
                    <a:pt x="429" y="1320"/>
                    <a:pt x="430" y="876"/>
                    <a:pt x="429" y="432"/>
                  </a:cubicBezTo>
                  <a:cubicBezTo>
                    <a:pt x="430" y="288"/>
                    <a:pt x="429" y="144"/>
                    <a:pt x="430" y="0"/>
                  </a:cubicBezTo>
                  <a:close/>
                </a:path>
              </a:pathLst>
            </a:custGeom>
            <a:grpFill/>
            <a:ln w="9525">
              <a:solidFill>
                <a:srgbClr val="55B2A0"/>
              </a:solidFill>
              <a:round/>
              <a:headEnd/>
              <a:tailEnd/>
            </a:ln>
            <a:extLst/>
          </p:spPr>
          <p:style>
            <a:lnRef idx="2">
              <a:schemeClr val="accent1"/>
            </a:lnRef>
            <a:fillRef idx="1">
              <a:schemeClr val="lt1"/>
            </a:fillRef>
            <a:effectRef idx="0">
              <a:schemeClr val="accent1"/>
            </a:effectRef>
            <a:fontRef idx="minor">
              <a:schemeClr val="dk1"/>
            </a:fontRef>
          </p:style>
          <p:txBody>
            <a:bodyPr/>
            <a:lstStyle/>
            <a:p>
              <a:pPr eaLnBrk="1" fontAlgn="auto" hangingPunct="1">
                <a:spcBef>
                  <a:spcPts val="0"/>
                </a:spcBef>
                <a:spcAft>
                  <a:spcPts val="0"/>
                </a:spcAft>
                <a:defRPr/>
              </a:pPr>
              <a:endParaRPr lang="zh-CN" altLang="en-US">
                <a:latin typeface="+mn-lt"/>
                <a:ea typeface="+mn-ea"/>
              </a:endParaRPr>
            </a:p>
          </p:txBody>
        </p:sp>
      </p:grpSp>
      <p:pic>
        <p:nvPicPr>
          <p:cNvPr id="5" name="Picture 4">
            <a:extLst>
              <a:ext uri="{FF2B5EF4-FFF2-40B4-BE49-F238E27FC236}">
                <a16:creationId xmlns:a16="http://schemas.microsoft.com/office/drawing/2014/main" id="{5B103BEA-4E95-4768-BD71-116C0D4E3B9C}"/>
              </a:ext>
            </a:extLst>
          </p:cNvPr>
          <p:cNvPicPr>
            <a:picLocks noChangeAspect="1"/>
          </p:cNvPicPr>
          <p:nvPr/>
        </p:nvPicPr>
        <p:blipFill>
          <a:blip r:embed="rId2"/>
          <a:stretch>
            <a:fillRect/>
          </a:stretch>
        </p:blipFill>
        <p:spPr>
          <a:xfrm>
            <a:off x="1538630" y="1928982"/>
            <a:ext cx="4191000" cy="3695700"/>
          </a:xfrm>
          <a:prstGeom prst="rect">
            <a:avLst/>
          </a:prstGeom>
        </p:spPr>
      </p:pic>
      <p:pic>
        <p:nvPicPr>
          <p:cNvPr id="6" name="Picture 5">
            <a:extLst>
              <a:ext uri="{FF2B5EF4-FFF2-40B4-BE49-F238E27FC236}">
                <a16:creationId xmlns:a16="http://schemas.microsoft.com/office/drawing/2014/main" id="{05A1E9FC-CEEC-40B6-B194-4BDCBEB210FA}"/>
              </a:ext>
            </a:extLst>
          </p:cNvPr>
          <p:cNvPicPr>
            <a:picLocks noChangeAspect="1"/>
          </p:cNvPicPr>
          <p:nvPr/>
        </p:nvPicPr>
        <p:blipFill>
          <a:blip r:embed="rId3"/>
          <a:stretch>
            <a:fillRect/>
          </a:stretch>
        </p:blipFill>
        <p:spPr>
          <a:xfrm>
            <a:off x="7176420" y="2411515"/>
            <a:ext cx="4505325" cy="2962275"/>
          </a:xfrm>
          <a:prstGeom prst="rect">
            <a:avLst/>
          </a:prstGeom>
        </p:spPr>
      </p:pic>
    </p:spTree>
    <p:extLst>
      <p:ext uri="{BB962C8B-B14F-4D97-AF65-F5344CB8AC3E}">
        <p14:creationId xmlns:p14="http://schemas.microsoft.com/office/powerpoint/2010/main" val="16981270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50" fill="hold"/>
                                        <p:tgtEl>
                                          <p:spTgt spid="2"/>
                                        </p:tgtEl>
                                        <p:attrNameLst>
                                          <p:attrName>ppt_w</p:attrName>
                                        </p:attrNameLst>
                                      </p:cBhvr>
                                      <p:tavLst>
                                        <p:tav tm="0">
                                          <p:val>
                                            <p:fltVal val="0"/>
                                          </p:val>
                                        </p:tav>
                                        <p:tav tm="100000">
                                          <p:val>
                                            <p:strVal val="#ppt_w"/>
                                          </p:val>
                                        </p:tav>
                                      </p:tavLst>
                                    </p:anim>
                                    <p:anim calcmode="lin" valueType="num">
                                      <p:cBhvr>
                                        <p:cTn id="12" dur="250" fill="hold"/>
                                        <p:tgtEl>
                                          <p:spTgt spid="2"/>
                                        </p:tgtEl>
                                        <p:attrNameLst>
                                          <p:attrName>ppt_h</p:attrName>
                                        </p:attrNameLst>
                                      </p:cBhvr>
                                      <p:tavLst>
                                        <p:tav tm="0">
                                          <p:val>
                                            <p:fltVal val="0"/>
                                          </p:val>
                                        </p:tav>
                                        <p:tav tm="100000">
                                          <p:val>
                                            <p:strVal val="#ppt_h"/>
                                          </p:val>
                                        </p:tav>
                                      </p:tavLst>
                                    </p:anim>
                                    <p:animEffect transition="in" filter="fade">
                                      <p:cBhvr>
                                        <p:cTn id="13" dur="250"/>
                                        <p:tgtEl>
                                          <p:spTgt spid="2"/>
                                        </p:tgtEl>
                                      </p:cBhvr>
                                    </p:animEffect>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50"/>
                                        <p:tgtEl>
                                          <p:spTgt spid="3"/>
                                        </p:tgtEl>
                                      </p:cBhvr>
                                    </p:animEffect>
                                    <p:anim calcmode="lin" valueType="num">
                                      <p:cBhvr>
                                        <p:cTn id="18" dur="250" fill="hold"/>
                                        <p:tgtEl>
                                          <p:spTgt spid="3"/>
                                        </p:tgtEl>
                                        <p:attrNameLst>
                                          <p:attrName>ppt_x</p:attrName>
                                        </p:attrNameLst>
                                      </p:cBhvr>
                                      <p:tavLst>
                                        <p:tav tm="0">
                                          <p:val>
                                            <p:strVal val="#ppt_x"/>
                                          </p:val>
                                        </p:tav>
                                        <p:tav tm="100000">
                                          <p:val>
                                            <p:strVal val="#ppt_x"/>
                                          </p:val>
                                        </p:tav>
                                      </p:tavLst>
                                    </p:anim>
                                    <p:anim calcmode="lin" valueType="num">
                                      <p:cBhvr>
                                        <p:cTn id="19" dur="25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par>
                          <p:cTn id="36" fill="hold">
                            <p:stCondLst>
                              <p:cond delay="500"/>
                            </p:stCondLst>
                            <p:childTnLst>
                              <p:par>
                                <p:cTn id="37" presetID="42"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anim calcmode="lin" valueType="num">
                                      <p:cBhvr>
                                        <p:cTn id="40" dur="250" fill="hold"/>
                                        <p:tgtEl>
                                          <p:spTgt spid="8"/>
                                        </p:tgtEl>
                                        <p:attrNameLst>
                                          <p:attrName>ppt_x</p:attrName>
                                        </p:attrNameLst>
                                      </p:cBhvr>
                                      <p:tavLst>
                                        <p:tav tm="0">
                                          <p:val>
                                            <p:strVal val="#ppt_x"/>
                                          </p:val>
                                        </p:tav>
                                        <p:tav tm="100000">
                                          <p:val>
                                            <p:strVal val="#ppt_x"/>
                                          </p:val>
                                        </p:tav>
                                      </p:tavLst>
                                    </p:anim>
                                    <p:anim calcmode="lin" valueType="num">
                                      <p:cBhvr>
                                        <p:cTn id="41" dur="250" fill="hold"/>
                                        <p:tgtEl>
                                          <p:spTgt spid="8"/>
                                        </p:tgtEl>
                                        <p:attrNameLst>
                                          <p:attrName>ppt_y</p:attrName>
                                        </p:attrNameLst>
                                      </p:cBhvr>
                                      <p:tavLst>
                                        <p:tav tm="0">
                                          <p:val>
                                            <p:strVal val="#ppt_y+.1"/>
                                          </p:val>
                                        </p:tav>
                                        <p:tav tm="100000">
                                          <p:val>
                                            <p:strVal val="#ppt_y"/>
                                          </p:val>
                                        </p:tav>
                                      </p:tavLst>
                                    </p:anim>
                                  </p:childTnLst>
                                </p:cTn>
                              </p:par>
                            </p:childTnLst>
                          </p:cTn>
                        </p:par>
                        <p:par>
                          <p:cTn id="42" fill="hold">
                            <p:stCondLst>
                              <p:cond delay="750"/>
                            </p:stCondLst>
                            <p:childTnLst>
                              <p:par>
                                <p:cTn id="43" presetID="10" presetClass="entr" presetSubtype="0" fill="hold" grpId="0" nodeType="afterEffect">
                                  <p:stCondLst>
                                    <p:cond delay="0"/>
                                  </p:stCondLst>
                                  <p:iterate type="wd">
                                    <p:tmPct val="10000"/>
                                  </p:iterate>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2" grpId="0" animBg="1"/>
      <p:bldP spid="3" grpId="0"/>
      <p:bldP spid="4"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769360" y="1358283"/>
            <a:ext cx="5326640" cy="4891597"/>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9" name="矩形 48"/>
          <p:cNvSpPr/>
          <p:nvPr/>
        </p:nvSpPr>
        <p:spPr>
          <a:xfrm>
            <a:off x="6399657" y="1358283"/>
            <a:ext cx="5326640" cy="4891596"/>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3"/>
          <p:cNvSpPr>
            <a:spLocks noEditPoints="1"/>
          </p:cNvSpPr>
          <p:nvPr/>
        </p:nvSpPr>
        <p:spPr bwMode="auto">
          <a:xfrm>
            <a:off x="954733" y="1690442"/>
            <a:ext cx="496812" cy="509174"/>
          </a:xfrm>
          <a:custGeom>
            <a:avLst/>
            <a:gdLst>
              <a:gd name="T0" fmla="*/ 124 w 129"/>
              <a:gd name="T1" fmla="*/ 1 h 129"/>
              <a:gd name="T2" fmla="*/ 0 w 129"/>
              <a:gd name="T3" fmla="*/ 61 h 129"/>
              <a:gd name="T4" fmla="*/ 40 w 129"/>
              <a:gd name="T5" fmla="*/ 85 h 129"/>
              <a:gd name="T6" fmla="*/ 64 w 129"/>
              <a:gd name="T7" fmla="*/ 129 h 129"/>
              <a:gd name="T8" fmla="*/ 128 w 129"/>
              <a:gd name="T9" fmla="*/ 5 h 129"/>
              <a:gd name="T10" fmla="*/ 124 w 129"/>
              <a:gd name="T11" fmla="*/ 1 h 129"/>
              <a:gd name="T12" fmla="*/ 16 w 129"/>
              <a:gd name="T13" fmla="*/ 61 h 129"/>
              <a:gd name="T14" fmla="*/ 108 w 129"/>
              <a:gd name="T15" fmla="*/ 17 h 129"/>
              <a:gd name="T16" fmla="*/ 44 w 129"/>
              <a:gd name="T17" fmla="*/ 77 h 129"/>
              <a:gd name="T18" fmla="*/ 16 w 129"/>
              <a:gd name="T19" fmla="*/ 61 h 129"/>
              <a:gd name="T20" fmla="*/ 64 w 129"/>
              <a:gd name="T21" fmla="*/ 113 h 129"/>
              <a:gd name="T22" fmla="*/ 48 w 129"/>
              <a:gd name="T23" fmla="*/ 81 h 129"/>
              <a:gd name="T24" fmla="*/ 112 w 129"/>
              <a:gd name="T25" fmla="*/ 20 h 129"/>
              <a:gd name="T26" fmla="*/ 64 w 129"/>
              <a:gd name="T27"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29">
                <a:moveTo>
                  <a:pt x="124" y="1"/>
                </a:moveTo>
                <a:cubicBezTo>
                  <a:pt x="119" y="3"/>
                  <a:pt x="0" y="61"/>
                  <a:pt x="0" y="61"/>
                </a:cubicBezTo>
                <a:cubicBezTo>
                  <a:pt x="0" y="61"/>
                  <a:pt x="40" y="85"/>
                  <a:pt x="40" y="85"/>
                </a:cubicBezTo>
                <a:cubicBezTo>
                  <a:pt x="40" y="85"/>
                  <a:pt x="64" y="129"/>
                  <a:pt x="64" y="129"/>
                </a:cubicBezTo>
                <a:cubicBezTo>
                  <a:pt x="64" y="129"/>
                  <a:pt x="127" y="7"/>
                  <a:pt x="128" y="5"/>
                </a:cubicBezTo>
                <a:cubicBezTo>
                  <a:pt x="129" y="2"/>
                  <a:pt x="127" y="0"/>
                  <a:pt x="124" y="1"/>
                </a:cubicBezTo>
                <a:close/>
                <a:moveTo>
                  <a:pt x="16" y="61"/>
                </a:moveTo>
                <a:cubicBezTo>
                  <a:pt x="108" y="17"/>
                  <a:pt x="108" y="17"/>
                  <a:pt x="108" y="17"/>
                </a:cubicBezTo>
                <a:cubicBezTo>
                  <a:pt x="44" y="77"/>
                  <a:pt x="44" y="77"/>
                  <a:pt x="44" y="77"/>
                </a:cubicBezTo>
                <a:cubicBezTo>
                  <a:pt x="44" y="77"/>
                  <a:pt x="16" y="61"/>
                  <a:pt x="16" y="61"/>
                </a:cubicBezTo>
                <a:close/>
                <a:moveTo>
                  <a:pt x="64" y="113"/>
                </a:moveTo>
                <a:cubicBezTo>
                  <a:pt x="64" y="113"/>
                  <a:pt x="51" y="89"/>
                  <a:pt x="48" y="81"/>
                </a:cubicBezTo>
                <a:cubicBezTo>
                  <a:pt x="112" y="20"/>
                  <a:pt x="112" y="20"/>
                  <a:pt x="112" y="20"/>
                </a:cubicBezTo>
                <a:lnTo>
                  <a:pt x="64" y="113"/>
                </a:lnTo>
                <a:close/>
              </a:path>
            </a:pathLst>
          </a:custGeom>
          <a:solidFill>
            <a:srgbClr val="55B2A0"/>
          </a:solidFill>
          <a:ln>
            <a:noFill/>
          </a:ln>
        </p:spPr>
        <p:txBody>
          <a:bodyPr/>
          <a:lstStyle/>
          <a:p>
            <a:pPr>
              <a:defRPr/>
            </a:pPr>
            <a:endParaRPr lang="zh-CN" altLang="en-US" dirty="0"/>
          </a:p>
        </p:txBody>
      </p:sp>
      <p:sp>
        <p:nvSpPr>
          <p:cNvPr id="12" name="文本框 11"/>
          <p:cNvSpPr txBox="1"/>
          <p:nvPr/>
        </p:nvSpPr>
        <p:spPr>
          <a:xfrm>
            <a:off x="1545508" y="1562621"/>
            <a:ext cx="2050025" cy="523220"/>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Outlet level</a:t>
            </a:r>
          </a:p>
          <a:p>
            <a:endParaRPr lang="zh-CN" altLang="en-US" dirty="0"/>
          </a:p>
        </p:txBody>
      </p:sp>
      <p:sp>
        <p:nvSpPr>
          <p:cNvPr id="13" name="文本框 12"/>
          <p:cNvSpPr txBox="1"/>
          <p:nvPr/>
        </p:nvSpPr>
        <p:spPr>
          <a:xfrm>
            <a:off x="1545508" y="1928568"/>
            <a:ext cx="4050719" cy="307777"/>
          </a:xfrm>
          <a:prstGeom prst="rect">
            <a:avLst/>
          </a:prstGeom>
          <a:noFill/>
        </p:spPr>
        <p:txBody>
          <a:bodyPr wrap="square" rtlCol="0">
            <a:spAutoFit/>
          </a:bodyPr>
          <a:lstStyle/>
          <a:p>
            <a:pPr lvl="0"/>
            <a:r>
              <a:rPr lang="en-US" dirty="0">
                <a:solidFill>
                  <a:srgbClr val="3F3F3F"/>
                </a:solidFill>
              </a:rPr>
              <a:t>Whether an outlet is a grocery store or not.</a:t>
            </a:r>
          </a:p>
        </p:txBody>
      </p:sp>
      <p:sp>
        <p:nvSpPr>
          <p:cNvPr id="14" name="Freeform 41"/>
          <p:cNvSpPr>
            <a:spLocks noEditPoints="1"/>
          </p:cNvSpPr>
          <p:nvPr/>
        </p:nvSpPr>
        <p:spPr bwMode="auto">
          <a:xfrm>
            <a:off x="6681167" y="1728912"/>
            <a:ext cx="457068" cy="445890"/>
          </a:xfrm>
          <a:custGeom>
            <a:avLst/>
            <a:gdLst>
              <a:gd name="T0" fmla="*/ 41 w 122"/>
              <a:gd name="T1" fmla="*/ 60 h 120"/>
              <a:gd name="T2" fmla="*/ 81 w 122"/>
              <a:gd name="T3" fmla="*/ 60 h 120"/>
              <a:gd name="T4" fmla="*/ 61 w 122"/>
              <a:gd name="T5" fmla="*/ 72 h 120"/>
              <a:gd name="T6" fmla="*/ 61 w 122"/>
              <a:gd name="T7" fmla="*/ 48 h 120"/>
              <a:gd name="T8" fmla="*/ 61 w 122"/>
              <a:gd name="T9" fmla="*/ 72 h 120"/>
              <a:gd name="T10" fmla="*/ 108 w 122"/>
              <a:gd name="T11" fmla="*/ 69 h 120"/>
              <a:gd name="T12" fmla="*/ 108 w 122"/>
              <a:gd name="T13" fmla="*/ 51 h 120"/>
              <a:gd name="T14" fmla="*/ 120 w 122"/>
              <a:gd name="T15" fmla="*/ 35 h 120"/>
              <a:gd name="T16" fmla="*/ 101 w 122"/>
              <a:gd name="T17" fmla="*/ 18 h 120"/>
              <a:gd name="T18" fmla="*/ 77 w 122"/>
              <a:gd name="T19" fmla="*/ 15 h 120"/>
              <a:gd name="T20" fmla="*/ 69 w 122"/>
              <a:gd name="T21" fmla="*/ 0 h 120"/>
              <a:gd name="T22" fmla="*/ 45 w 122"/>
              <a:gd name="T23" fmla="*/ 8 h 120"/>
              <a:gd name="T24" fmla="*/ 30 w 122"/>
              <a:gd name="T25" fmla="*/ 24 h 120"/>
              <a:gd name="T26" fmla="*/ 10 w 122"/>
              <a:gd name="T27" fmla="*/ 21 h 120"/>
              <a:gd name="T28" fmla="*/ 5 w 122"/>
              <a:gd name="T29" fmla="*/ 46 h 120"/>
              <a:gd name="T30" fmla="*/ 13 w 122"/>
              <a:gd name="T31" fmla="*/ 60 h 120"/>
              <a:gd name="T32" fmla="*/ 5 w 122"/>
              <a:gd name="T33" fmla="*/ 74 h 120"/>
              <a:gd name="T34" fmla="*/ 10 w 122"/>
              <a:gd name="T35" fmla="*/ 99 h 120"/>
              <a:gd name="T36" fmla="*/ 30 w 122"/>
              <a:gd name="T37" fmla="*/ 96 h 120"/>
              <a:gd name="T38" fmla="*/ 45 w 122"/>
              <a:gd name="T39" fmla="*/ 112 h 120"/>
              <a:gd name="T40" fmla="*/ 69 w 122"/>
              <a:gd name="T41" fmla="*/ 120 h 120"/>
              <a:gd name="T42" fmla="*/ 77 w 122"/>
              <a:gd name="T43" fmla="*/ 105 h 120"/>
              <a:gd name="T44" fmla="*/ 101 w 122"/>
              <a:gd name="T45" fmla="*/ 102 h 120"/>
              <a:gd name="T46" fmla="*/ 120 w 122"/>
              <a:gd name="T47" fmla="*/ 85 h 120"/>
              <a:gd name="T48" fmla="*/ 111 w 122"/>
              <a:gd name="T49" fmla="*/ 85 h 120"/>
              <a:gd name="T50" fmla="*/ 102 w 122"/>
              <a:gd name="T51" fmla="*/ 93 h 120"/>
              <a:gd name="T52" fmla="*/ 69 w 122"/>
              <a:gd name="T53" fmla="*/ 99 h 120"/>
              <a:gd name="T54" fmla="*/ 65 w 122"/>
              <a:gd name="T55" fmla="*/ 112 h 120"/>
              <a:gd name="T56" fmla="*/ 53 w 122"/>
              <a:gd name="T57" fmla="*/ 108 h 120"/>
              <a:gd name="T58" fmla="*/ 31 w 122"/>
              <a:gd name="T59" fmla="*/ 87 h 120"/>
              <a:gd name="T60" fmla="*/ 15 w 122"/>
              <a:gd name="T61" fmla="*/ 91 h 120"/>
              <a:gd name="T62" fmla="*/ 12 w 122"/>
              <a:gd name="T63" fmla="*/ 79 h 120"/>
              <a:gd name="T64" fmla="*/ 21 w 122"/>
              <a:gd name="T65" fmla="*/ 60 h 120"/>
              <a:gd name="T66" fmla="*/ 12 w 122"/>
              <a:gd name="T67" fmla="*/ 41 h 120"/>
              <a:gd name="T68" fmla="*/ 15 w 122"/>
              <a:gd name="T69" fmla="*/ 29 h 120"/>
              <a:gd name="T70" fmla="*/ 31 w 122"/>
              <a:gd name="T71" fmla="*/ 33 h 120"/>
              <a:gd name="T72" fmla="*/ 53 w 122"/>
              <a:gd name="T73" fmla="*/ 12 h 120"/>
              <a:gd name="T74" fmla="*/ 65 w 122"/>
              <a:gd name="T75" fmla="*/ 8 h 120"/>
              <a:gd name="T76" fmla="*/ 69 w 122"/>
              <a:gd name="T77" fmla="*/ 21 h 120"/>
              <a:gd name="T78" fmla="*/ 102 w 122"/>
              <a:gd name="T79" fmla="*/ 27 h 120"/>
              <a:gd name="T80" fmla="*/ 111 w 122"/>
              <a:gd name="T81" fmla="*/ 35 h 120"/>
              <a:gd name="T82" fmla="*/ 99 w 122"/>
              <a:gd name="T83" fmla="*/ 47 h 120"/>
              <a:gd name="T84" fmla="*/ 99 w 122"/>
              <a:gd name="T85" fmla="*/ 73 h 120"/>
              <a:gd name="T86" fmla="*/ 111 w 122"/>
              <a:gd name="T8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 h="120">
                <a:moveTo>
                  <a:pt x="61" y="40"/>
                </a:moveTo>
                <a:cubicBezTo>
                  <a:pt x="50" y="40"/>
                  <a:pt x="41" y="49"/>
                  <a:pt x="41" y="60"/>
                </a:cubicBezTo>
                <a:cubicBezTo>
                  <a:pt x="41" y="71"/>
                  <a:pt x="50" y="80"/>
                  <a:pt x="61" y="80"/>
                </a:cubicBezTo>
                <a:cubicBezTo>
                  <a:pt x="72" y="80"/>
                  <a:pt x="81" y="71"/>
                  <a:pt x="81" y="60"/>
                </a:cubicBezTo>
                <a:cubicBezTo>
                  <a:pt x="81" y="49"/>
                  <a:pt x="72" y="40"/>
                  <a:pt x="61" y="40"/>
                </a:cubicBezTo>
                <a:close/>
                <a:moveTo>
                  <a:pt x="61" y="72"/>
                </a:moveTo>
                <a:cubicBezTo>
                  <a:pt x="54" y="72"/>
                  <a:pt x="49" y="67"/>
                  <a:pt x="49" y="60"/>
                </a:cubicBezTo>
                <a:cubicBezTo>
                  <a:pt x="49" y="53"/>
                  <a:pt x="54" y="48"/>
                  <a:pt x="61" y="48"/>
                </a:cubicBezTo>
                <a:cubicBezTo>
                  <a:pt x="68" y="48"/>
                  <a:pt x="73" y="53"/>
                  <a:pt x="73" y="60"/>
                </a:cubicBezTo>
                <a:cubicBezTo>
                  <a:pt x="73" y="67"/>
                  <a:pt x="68" y="72"/>
                  <a:pt x="61" y="72"/>
                </a:cubicBezTo>
                <a:close/>
                <a:moveTo>
                  <a:pt x="117" y="74"/>
                </a:moveTo>
                <a:cubicBezTo>
                  <a:pt x="108" y="69"/>
                  <a:pt x="108" y="69"/>
                  <a:pt x="108" y="69"/>
                </a:cubicBezTo>
                <a:cubicBezTo>
                  <a:pt x="108" y="66"/>
                  <a:pt x="109" y="63"/>
                  <a:pt x="109" y="60"/>
                </a:cubicBezTo>
                <a:cubicBezTo>
                  <a:pt x="109" y="57"/>
                  <a:pt x="108" y="54"/>
                  <a:pt x="108" y="51"/>
                </a:cubicBezTo>
                <a:cubicBezTo>
                  <a:pt x="117" y="46"/>
                  <a:pt x="117" y="46"/>
                  <a:pt x="117" y="46"/>
                </a:cubicBezTo>
                <a:cubicBezTo>
                  <a:pt x="121" y="44"/>
                  <a:pt x="122" y="39"/>
                  <a:pt x="120" y="35"/>
                </a:cubicBezTo>
                <a:cubicBezTo>
                  <a:pt x="112" y="21"/>
                  <a:pt x="112" y="21"/>
                  <a:pt x="112" y="21"/>
                </a:cubicBezTo>
                <a:cubicBezTo>
                  <a:pt x="110" y="17"/>
                  <a:pt x="105" y="16"/>
                  <a:pt x="101" y="18"/>
                </a:cubicBezTo>
                <a:cubicBezTo>
                  <a:pt x="92" y="24"/>
                  <a:pt x="92" y="24"/>
                  <a:pt x="92" y="24"/>
                </a:cubicBezTo>
                <a:cubicBezTo>
                  <a:pt x="87" y="20"/>
                  <a:pt x="82" y="17"/>
                  <a:pt x="77" y="15"/>
                </a:cubicBezTo>
                <a:cubicBezTo>
                  <a:pt x="77" y="8"/>
                  <a:pt x="77" y="8"/>
                  <a:pt x="77" y="8"/>
                </a:cubicBezTo>
                <a:cubicBezTo>
                  <a:pt x="77" y="4"/>
                  <a:pt x="73" y="0"/>
                  <a:pt x="69" y="0"/>
                </a:cubicBezTo>
                <a:cubicBezTo>
                  <a:pt x="53" y="0"/>
                  <a:pt x="53" y="0"/>
                  <a:pt x="53" y="0"/>
                </a:cubicBezTo>
                <a:cubicBezTo>
                  <a:pt x="49" y="0"/>
                  <a:pt x="45" y="4"/>
                  <a:pt x="45" y="8"/>
                </a:cubicBezTo>
                <a:cubicBezTo>
                  <a:pt x="45" y="15"/>
                  <a:pt x="45" y="15"/>
                  <a:pt x="45" y="15"/>
                </a:cubicBezTo>
                <a:cubicBezTo>
                  <a:pt x="40" y="17"/>
                  <a:pt x="35" y="20"/>
                  <a:pt x="30" y="24"/>
                </a:cubicBezTo>
                <a:cubicBezTo>
                  <a:pt x="21" y="18"/>
                  <a:pt x="21" y="18"/>
                  <a:pt x="21" y="18"/>
                </a:cubicBezTo>
                <a:cubicBezTo>
                  <a:pt x="17" y="16"/>
                  <a:pt x="12" y="17"/>
                  <a:pt x="10" y="21"/>
                </a:cubicBezTo>
                <a:cubicBezTo>
                  <a:pt x="2" y="35"/>
                  <a:pt x="2" y="35"/>
                  <a:pt x="2" y="35"/>
                </a:cubicBezTo>
                <a:cubicBezTo>
                  <a:pt x="0" y="39"/>
                  <a:pt x="1" y="44"/>
                  <a:pt x="5" y="46"/>
                </a:cubicBezTo>
                <a:cubicBezTo>
                  <a:pt x="14" y="51"/>
                  <a:pt x="14" y="51"/>
                  <a:pt x="14" y="51"/>
                </a:cubicBezTo>
                <a:cubicBezTo>
                  <a:pt x="14" y="54"/>
                  <a:pt x="13" y="57"/>
                  <a:pt x="13" y="60"/>
                </a:cubicBezTo>
                <a:cubicBezTo>
                  <a:pt x="13" y="63"/>
                  <a:pt x="14" y="66"/>
                  <a:pt x="14" y="69"/>
                </a:cubicBezTo>
                <a:cubicBezTo>
                  <a:pt x="5" y="74"/>
                  <a:pt x="5" y="74"/>
                  <a:pt x="5" y="74"/>
                </a:cubicBezTo>
                <a:cubicBezTo>
                  <a:pt x="1" y="76"/>
                  <a:pt x="0" y="81"/>
                  <a:pt x="2" y="85"/>
                </a:cubicBezTo>
                <a:cubicBezTo>
                  <a:pt x="10" y="99"/>
                  <a:pt x="10" y="99"/>
                  <a:pt x="10" y="99"/>
                </a:cubicBezTo>
                <a:cubicBezTo>
                  <a:pt x="12" y="103"/>
                  <a:pt x="17" y="104"/>
                  <a:pt x="21" y="102"/>
                </a:cubicBezTo>
                <a:cubicBezTo>
                  <a:pt x="30" y="96"/>
                  <a:pt x="30" y="96"/>
                  <a:pt x="30" y="96"/>
                </a:cubicBezTo>
                <a:cubicBezTo>
                  <a:pt x="35" y="100"/>
                  <a:pt x="40" y="103"/>
                  <a:pt x="45" y="105"/>
                </a:cubicBezTo>
                <a:cubicBezTo>
                  <a:pt x="45" y="112"/>
                  <a:pt x="45" y="112"/>
                  <a:pt x="45" y="112"/>
                </a:cubicBezTo>
                <a:cubicBezTo>
                  <a:pt x="45" y="116"/>
                  <a:pt x="49" y="120"/>
                  <a:pt x="53" y="120"/>
                </a:cubicBezTo>
                <a:cubicBezTo>
                  <a:pt x="69" y="120"/>
                  <a:pt x="69" y="120"/>
                  <a:pt x="69" y="120"/>
                </a:cubicBezTo>
                <a:cubicBezTo>
                  <a:pt x="73" y="120"/>
                  <a:pt x="77" y="116"/>
                  <a:pt x="77" y="112"/>
                </a:cubicBezTo>
                <a:cubicBezTo>
                  <a:pt x="77" y="105"/>
                  <a:pt x="77" y="105"/>
                  <a:pt x="77" y="105"/>
                </a:cubicBezTo>
                <a:cubicBezTo>
                  <a:pt x="82" y="103"/>
                  <a:pt x="87" y="100"/>
                  <a:pt x="92" y="96"/>
                </a:cubicBezTo>
                <a:cubicBezTo>
                  <a:pt x="101" y="102"/>
                  <a:pt x="101" y="102"/>
                  <a:pt x="101" y="102"/>
                </a:cubicBezTo>
                <a:cubicBezTo>
                  <a:pt x="105" y="104"/>
                  <a:pt x="110" y="103"/>
                  <a:pt x="112" y="99"/>
                </a:cubicBezTo>
                <a:cubicBezTo>
                  <a:pt x="120" y="85"/>
                  <a:pt x="120" y="85"/>
                  <a:pt x="120" y="85"/>
                </a:cubicBezTo>
                <a:cubicBezTo>
                  <a:pt x="122" y="81"/>
                  <a:pt x="121" y="76"/>
                  <a:pt x="117" y="74"/>
                </a:cubicBezTo>
                <a:close/>
                <a:moveTo>
                  <a:pt x="111" y="85"/>
                </a:moveTo>
                <a:cubicBezTo>
                  <a:pt x="107" y="91"/>
                  <a:pt x="107" y="91"/>
                  <a:pt x="107" y="91"/>
                </a:cubicBezTo>
                <a:cubicBezTo>
                  <a:pt x="106" y="93"/>
                  <a:pt x="104" y="94"/>
                  <a:pt x="102" y="93"/>
                </a:cubicBezTo>
                <a:cubicBezTo>
                  <a:pt x="91" y="87"/>
                  <a:pt x="91" y="87"/>
                  <a:pt x="91" y="87"/>
                </a:cubicBezTo>
                <a:cubicBezTo>
                  <a:pt x="85" y="93"/>
                  <a:pt x="78" y="97"/>
                  <a:pt x="69" y="99"/>
                </a:cubicBezTo>
                <a:cubicBezTo>
                  <a:pt x="69" y="108"/>
                  <a:pt x="69" y="108"/>
                  <a:pt x="69" y="108"/>
                </a:cubicBezTo>
                <a:cubicBezTo>
                  <a:pt x="69" y="110"/>
                  <a:pt x="67" y="112"/>
                  <a:pt x="65" y="112"/>
                </a:cubicBezTo>
                <a:cubicBezTo>
                  <a:pt x="57" y="112"/>
                  <a:pt x="57" y="112"/>
                  <a:pt x="57" y="112"/>
                </a:cubicBezTo>
                <a:cubicBezTo>
                  <a:pt x="55" y="112"/>
                  <a:pt x="53" y="110"/>
                  <a:pt x="53" y="108"/>
                </a:cubicBezTo>
                <a:cubicBezTo>
                  <a:pt x="53" y="99"/>
                  <a:pt x="53" y="99"/>
                  <a:pt x="53" y="99"/>
                </a:cubicBezTo>
                <a:cubicBezTo>
                  <a:pt x="44" y="97"/>
                  <a:pt x="37" y="93"/>
                  <a:pt x="31" y="87"/>
                </a:cubicBezTo>
                <a:cubicBezTo>
                  <a:pt x="20" y="93"/>
                  <a:pt x="20" y="93"/>
                  <a:pt x="20" y="93"/>
                </a:cubicBezTo>
                <a:cubicBezTo>
                  <a:pt x="18" y="94"/>
                  <a:pt x="16" y="93"/>
                  <a:pt x="15" y="91"/>
                </a:cubicBezTo>
                <a:cubicBezTo>
                  <a:pt x="11" y="85"/>
                  <a:pt x="11" y="85"/>
                  <a:pt x="11" y="85"/>
                </a:cubicBezTo>
                <a:cubicBezTo>
                  <a:pt x="10" y="83"/>
                  <a:pt x="10" y="80"/>
                  <a:pt x="12" y="79"/>
                </a:cubicBezTo>
                <a:cubicBezTo>
                  <a:pt x="23" y="73"/>
                  <a:pt x="23" y="73"/>
                  <a:pt x="23" y="73"/>
                </a:cubicBezTo>
                <a:cubicBezTo>
                  <a:pt x="22" y="69"/>
                  <a:pt x="21" y="64"/>
                  <a:pt x="21" y="60"/>
                </a:cubicBezTo>
                <a:cubicBezTo>
                  <a:pt x="21" y="56"/>
                  <a:pt x="22" y="51"/>
                  <a:pt x="23" y="47"/>
                </a:cubicBezTo>
                <a:cubicBezTo>
                  <a:pt x="12" y="41"/>
                  <a:pt x="12" y="41"/>
                  <a:pt x="12" y="41"/>
                </a:cubicBezTo>
                <a:cubicBezTo>
                  <a:pt x="10" y="40"/>
                  <a:pt x="10" y="37"/>
                  <a:pt x="11" y="35"/>
                </a:cubicBezTo>
                <a:cubicBezTo>
                  <a:pt x="15" y="29"/>
                  <a:pt x="15" y="29"/>
                  <a:pt x="15" y="29"/>
                </a:cubicBezTo>
                <a:cubicBezTo>
                  <a:pt x="16" y="27"/>
                  <a:pt x="18" y="26"/>
                  <a:pt x="20" y="27"/>
                </a:cubicBezTo>
                <a:cubicBezTo>
                  <a:pt x="31" y="33"/>
                  <a:pt x="31" y="33"/>
                  <a:pt x="31" y="33"/>
                </a:cubicBezTo>
                <a:cubicBezTo>
                  <a:pt x="37" y="27"/>
                  <a:pt x="44" y="23"/>
                  <a:pt x="53" y="21"/>
                </a:cubicBezTo>
                <a:cubicBezTo>
                  <a:pt x="53" y="12"/>
                  <a:pt x="53" y="12"/>
                  <a:pt x="53" y="12"/>
                </a:cubicBezTo>
                <a:cubicBezTo>
                  <a:pt x="53" y="10"/>
                  <a:pt x="55" y="8"/>
                  <a:pt x="57" y="8"/>
                </a:cubicBezTo>
                <a:cubicBezTo>
                  <a:pt x="65" y="8"/>
                  <a:pt x="65" y="8"/>
                  <a:pt x="65" y="8"/>
                </a:cubicBezTo>
                <a:cubicBezTo>
                  <a:pt x="67" y="8"/>
                  <a:pt x="69" y="10"/>
                  <a:pt x="69" y="12"/>
                </a:cubicBezTo>
                <a:cubicBezTo>
                  <a:pt x="69" y="21"/>
                  <a:pt x="69" y="21"/>
                  <a:pt x="69" y="21"/>
                </a:cubicBezTo>
                <a:cubicBezTo>
                  <a:pt x="78" y="23"/>
                  <a:pt x="85" y="27"/>
                  <a:pt x="91" y="33"/>
                </a:cubicBezTo>
                <a:cubicBezTo>
                  <a:pt x="102" y="27"/>
                  <a:pt x="102" y="27"/>
                  <a:pt x="102" y="27"/>
                </a:cubicBezTo>
                <a:cubicBezTo>
                  <a:pt x="104" y="26"/>
                  <a:pt x="106" y="27"/>
                  <a:pt x="107" y="29"/>
                </a:cubicBezTo>
                <a:cubicBezTo>
                  <a:pt x="111" y="35"/>
                  <a:pt x="111" y="35"/>
                  <a:pt x="111" y="35"/>
                </a:cubicBezTo>
                <a:cubicBezTo>
                  <a:pt x="112" y="37"/>
                  <a:pt x="112" y="40"/>
                  <a:pt x="110" y="41"/>
                </a:cubicBezTo>
                <a:cubicBezTo>
                  <a:pt x="99" y="47"/>
                  <a:pt x="99" y="47"/>
                  <a:pt x="99" y="47"/>
                </a:cubicBezTo>
                <a:cubicBezTo>
                  <a:pt x="100" y="51"/>
                  <a:pt x="101" y="56"/>
                  <a:pt x="101" y="60"/>
                </a:cubicBezTo>
                <a:cubicBezTo>
                  <a:pt x="101" y="64"/>
                  <a:pt x="100" y="69"/>
                  <a:pt x="99" y="73"/>
                </a:cubicBezTo>
                <a:cubicBezTo>
                  <a:pt x="110" y="79"/>
                  <a:pt x="110" y="79"/>
                  <a:pt x="110" y="79"/>
                </a:cubicBezTo>
                <a:cubicBezTo>
                  <a:pt x="112" y="80"/>
                  <a:pt x="112" y="83"/>
                  <a:pt x="111" y="85"/>
                </a:cubicBezTo>
                <a:close/>
              </a:path>
            </a:pathLst>
          </a:custGeom>
          <a:solidFill>
            <a:srgbClr val="55B2A0"/>
          </a:solidFill>
          <a:ln>
            <a:noFill/>
          </a:ln>
        </p:spPr>
        <p:txBody>
          <a:bodyPr/>
          <a:lstStyle/>
          <a:p>
            <a:pPr>
              <a:defRPr/>
            </a:pPr>
            <a:endParaRPr lang="zh-CN" altLang="en-US"/>
          </a:p>
        </p:txBody>
      </p:sp>
      <p:sp>
        <p:nvSpPr>
          <p:cNvPr id="16" name="文本框 15"/>
          <p:cNvSpPr txBox="1"/>
          <p:nvPr/>
        </p:nvSpPr>
        <p:spPr>
          <a:xfrm>
            <a:off x="7195754" y="1575024"/>
            <a:ext cx="2050025" cy="307777"/>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MRP Level</a:t>
            </a:r>
          </a:p>
        </p:txBody>
      </p:sp>
      <p:sp>
        <p:nvSpPr>
          <p:cNvPr id="17" name="文本框 16"/>
          <p:cNvSpPr txBox="1"/>
          <p:nvPr/>
        </p:nvSpPr>
        <p:spPr>
          <a:xfrm>
            <a:off x="7199165" y="1824231"/>
            <a:ext cx="4215088" cy="623312"/>
          </a:xfrm>
          <a:prstGeom prst="rect">
            <a:avLst/>
          </a:prstGeom>
          <a:noFill/>
        </p:spPr>
        <p:txBody>
          <a:bodyPr wrap="square" rtlCol="0">
            <a:spAutoFit/>
          </a:bodyPr>
          <a:lstStyle/>
          <a:p>
            <a:pPr>
              <a:lnSpc>
                <a:spcPct val="130000"/>
              </a:lnSpc>
            </a:pPr>
            <a:r>
              <a:rPr lang="en-US" dirty="0"/>
              <a:t>Different level of MRP corresponds to different level of sales.</a:t>
            </a:r>
            <a:endParaRPr lang="zh-CN" altLang="en-US" sz="1400" dirty="0">
              <a:solidFill>
                <a:schemeClr val="tx1">
                  <a:lumMod val="65000"/>
                  <a:lumOff val="35000"/>
                </a:schemeClr>
              </a:solidFill>
            </a:endParaRPr>
          </a:p>
        </p:txBody>
      </p:sp>
      <p:sp>
        <p:nvSpPr>
          <p:cNvPr id="22" name="文本框 21"/>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Feature Engineering</a:t>
            </a:r>
            <a:endParaRPr lang="zh-CN" altLang="en-US" sz="2400" dirty="0">
              <a:solidFill>
                <a:schemeClr val="bg1"/>
              </a:solidFill>
              <a:latin typeface="+mj-lt"/>
            </a:endParaRPr>
          </a:p>
        </p:txBody>
      </p:sp>
      <p:sp>
        <p:nvSpPr>
          <p:cNvPr id="29" name="文本框 28"/>
          <p:cNvSpPr txBox="1"/>
          <p:nvPr/>
        </p:nvSpPr>
        <p:spPr>
          <a:xfrm>
            <a:off x="7856742" y="269359"/>
            <a:ext cx="3144682" cy="369332"/>
          </a:xfrm>
          <a:prstGeom prst="rect">
            <a:avLst/>
          </a:prstGeom>
          <a:noFill/>
        </p:spPr>
        <p:txBody>
          <a:bodyPr wrap="square" rtlCol="0">
            <a:spAutoFit/>
          </a:bodyPr>
          <a:lstStyle/>
          <a:p>
            <a:pPr algn="ctr"/>
            <a:r>
              <a:rPr lang="en-US" altLang="zh-CN" sz="1800" dirty="0">
                <a:solidFill>
                  <a:schemeClr val="bg1">
                    <a:lumMod val="85000"/>
                  </a:schemeClr>
                </a:solidFill>
                <a:latin typeface="+mn-lt"/>
                <a:cs typeface="Calibri" panose="020F0502020204030204" pitchFamily="34" charset="0"/>
              </a:rPr>
              <a:t>Creating New Features</a:t>
            </a:r>
            <a:endParaRPr lang="zh-CN" altLang="en-US" sz="1800" dirty="0">
              <a:solidFill>
                <a:schemeClr val="bg1">
                  <a:lumMod val="85000"/>
                </a:schemeClr>
              </a:solidFill>
              <a:latin typeface="+mn-lt"/>
              <a:cs typeface="Calibri" panose="020F0502020204030204"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EC96008-9B9D-4D19-8A14-859A64D68797}"/>
              </a:ext>
            </a:extLst>
          </p:cNvPr>
          <p:cNvPicPr>
            <a:picLocks noChangeAspect="1"/>
          </p:cNvPicPr>
          <p:nvPr/>
        </p:nvPicPr>
        <p:blipFill>
          <a:blip r:embed="rId2"/>
          <a:stretch>
            <a:fillRect/>
          </a:stretch>
        </p:blipFill>
        <p:spPr>
          <a:xfrm>
            <a:off x="7195754" y="2591026"/>
            <a:ext cx="3914775" cy="3295650"/>
          </a:xfrm>
          <a:prstGeom prst="rect">
            <a:avLst/>
          </a:prstGeom>
        </p:spPr>
      </p:pic>
      <p:pic>
        <p:nvPicPr>
          <p:cNvPr id="11" name="Picture 10">
            <a:extLst>
              <a:ext uri="{FF2B5EF4-FFF2-40B4-BE49-F238E27FC236}">
                <a16:creationId xmlns:a16="http://schemas.microsoft.com/office/drawing/2014/main" id="{9749E43B-6148-481C-8F22-18D9F7743D3D}"/>
              </a:ext>
            </a:extLst>
          </p:cNvPr>
          <p:cNvPicPr>
            <a:picLocks noChangeAspect="1"/>
          </p:cNvPicPr>
          <p:nvPr/>
        </p:nvPicPr>
        <p:blipFill>
          <a:blip r:embed="rId3"/>
          <a:stretch>
            <a:fillRect/>
          </a:stretch>
        </p:blipFill>
        <p:spPr>
          <a:xfrm>
            <a:off x="985383" y="2893611"/>
            <a:ext cx="4894593" cy="2273947"/>
          </a:xfrm>
          <a:prstGeom prst="rect">
            <a:avLst/>
          </a:prstGeom>
        </p:spPr>
      </p:pic>
    </p:spTree>
    <p:extLst>
      <p:ext uri="{BB962C8B-B14F-4D97-AF65-F5344CB8AC3E}">
        <p14:creationId xmlns:p14="http://schemas.microsoft.com/office/powerpoint/2010/main" val="24567087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250" fill="hold"/>
                                        <p:tgtEl>
                                          <p:spTgt spid="10"/>
                                        </p:tgtEl>
                                        <p:attrNameLst>
                                          <p:attrName>ppt_w</p:attrName>
                                        </p:attrNameLst>
                                      </p:cBhvr>
                                      <p:tavLst>
                                        <p:tav tm="0">
                                          <p:val>
                                            <p:fltVal val="0"/>
                                          </p:val>
                                        </p:tav>
                                        <p:tav tm="100000">
                                          <p:val>
                                            <p:strVal val="#ppt_w"/>
                                          </p:val>
                                        </p:tav>
                                      </p:tavLst>
                                    </p:anim>
                                    <p:anim calcmode="lin" valueType="num">
                                      <p:cBhvr>
                                        <p:cTn id="12" dur="250" fill="hold"/>
                                        <p:tgtEl>
                                          <p:spTgt spid="10"/>
                                        </p:tgtEl>
                                        <p:attrNameLst>
                                          <p:attrName>ppt_h</p:attrName>
                                        </p:attrNameLst>
                                      </p:cBhvr>
                                      <p:tavLst>
                                        <p:tav tm="0">
                                          <p:val>
                                            <p:fltVal val="0"/>
                                          </p:val>
                                        </p:tav>
                                        <p:tav tm="100000">
                                          <p:val>
                                            <p:strVal val="#ppt_h"/>
                                          </p:val>
                                        </p:tav>
                                      </p:tavLst>
                                    </p:anim>
                                    <p:animEffect transition="in" filter="fade">
                                      <p:cBhvr>
                                        <p:cTn id="13" dur="250"/>
                                        <p:tgtEl>
                                          <p:spTgt spid="10"/>
                                        </p:tgtEl>
                                      </p:cBhvr>
                                    </p:animEffect>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50"/>
                                        <p:tgtEl>
                                          <p:spTgt spid="12"/>
                                        </p:tgtEl>
                                      </p:cBhvr>
                                    </p:animEffect>
                                    <p:anim calcmode="lin" valueType="num">
                                      <p:cBhvr>
                                        <p:cTn id="18" dur="250" fill="hold"/>
                                        <p:tgtEl>
                                          <p:spTgt spid="12"/>
                                        </p:tgtEl>
                                        <p:attrNameLst>
                                          <p:attrName>ppt_x</p:attrName>
                                        </p:attrNameLst>
                                      </p:cBhvr>
                                      <p:tavLst>
                                        <p:tav tm="0">
                                          <p:val>
                                            <p:strVal val="#ppt_x"/>
                                          </p:val>
                                        </p:tav>
                                        <p:tav tm="100000">
                                          <p:val>
                                            <p:strVal val="#ppt_x"/>
                                          </p:val>
                                        </p:tav>
                                      </p:tavLst>
                                    </p:anim>
                                    <p:anim calcmode="lin" valueType="num">
                                      <p:cBhvr>
                                        <p:cTn id="19" dur="25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fltVal val="0"/>
                                          </p:val>
                                        </p:tav>
                                        <p:tav tm="100000">
                                          <p:val>
                                            <p:strVal val="#ppt_w"/>
                                          </p:val>
                                        </p:tav>
                                      </p:tavLst>
                                    </p:anim>
                                    <p:anim calcmode="lin" valueType="num">
                                      <p:cBhvr>
                                        <p:cTn id="29" dur="500" fill="hold"/>
                                        <p:tgtEl>
                                          <p:spTgt spid="49"/>
                                        </p:tgtEl>
                                        <p:attrNameLst>
                                          <p:attrName>ppt_h</p:attrName>
                                        </p:attrNameLst>
                                      </p:cBhvr>
                                      <p:tavLst>
                                        <p:tav tm="0">
                                          <p:val>
                                            <p:fltVal val="0"/>
                                          </p:val>
                                        </p:tav>
                                        <p:tav tm="100000">
                                          <p:val>
                                            <p:strVal val="#ppt_h"/>
                                          </p:val>
                                        </p:tav>
                                      </p:tavLst>
                                    </p:anim>
                                    <p:animEffect transition="in" filter="fade">
                                      <p:cBhvr>
                                        <p:cTn id="30" dur="500"/>
                                        <p:tgtEl>
                                          <p:spTgt spid="49"/>
                                        </p:tgtEl>
                                      </p:cBhvr>
                                    </p:animEffect>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250" fill="hold"/>
                                        <p:tgtEl>
                                          <p:spTgt spid="14"/>
                                        </p:tgtEl>
                                        <p:attrNameLst>
                                          <p:attrName>ppt_w</p:attrName>
                                        </p:attrNameLst>
                                      </p:cBhvr>
                                      <p:tavLst>
                                        <p:tav tm="0">
                                          <p:val>
                                            <p:fltVal val="0"/>
                                          </p:val>
                                        </p:tav>
                                        <p:tav tm="100000">
                                          <p:val>
                                            <p:strVal val="#ppt_w"/>
                                          </p:val>
                                        </p:tav>
                                      </p:tavLst>
                                    </p:anim>
                                    <p:anim calcmode="lin" valueType="num">
                                      <p:cBhvr>
                                        <p:cTn id="35" dur="250" fill="hold"/>
                                        <p:tgtEl>
                                          <p:spTgt spid="14"/>
                                        </p:tgtEl>
                                        <p:attrNameLst>
                                          <p:attrName>ppt_h</p:attrName>
                                        </p:attrNameLst>
                                      </p:cBhvr>
                                      <p:tavLst>
                                        <p:tav tm="0">
                                          <p:val>
                                            <p:fltVal val="0"/>
                                          </p:val>
                                        </p:tav>
                                        <p:tav tm="100000">
                                          <p:val>
                                            <p:strVal val="#ppt_h"/>
                                          </p:val>
                                        </p:tav>
                                      </p:tavLst>
                                    </p:anim>
                                    <p:animEffect transition="in" filter="fade">
                                      <p:cBhvr>
                                        <p:cTn id="36" dur="250"/>
                                        <p:tgtEl>
                                          <p:spTgt spid="14"/>
                                        </p:tgtEl>
                                      </p:cBhvr>
                                    </p:animEffect>
                                  </p:childTnLst>
                                </p:cTn>
                              </p:par>
                            </p:childTnLst>
                          </p:cTn>
                        </p:par>
                        <p:par>
                          <p:cTn id="37" fill="hold">
                            <p:stCondLst>
                              <p:cond delay="750"/>
                            </p:stCondLst>
                            <p:childTnLst>
                              <p:par>
                                <p:cTn id="38" presetID="42"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50"/>
                                        <p:tgtEl>
                                          <p:spTgt spid="16"/>
                                        </p:tgtEl>
                                      </p:cBhvr>
                                    </p:animEffect>
                                    <p:anim calcmode="lin" valueType="num">
                                      <p:cBhvr>
                                        <p:cTn id="41" dur="250" fill="hold"/>
                                        <p:tgtEl>
                                          <p:spTgt spid="16"/>
                                        </p:tgtEl>
                                        <p:attrNameLst>
                                          <p:attrName>ppt_x</p:attrName>
                                        </p:attrNameLst>
                                      </p:cBhvr>
                                      <p:tavLst>
                                        <p:tav tm="0">
                                          <p:val>
                                            <p:strVal val="#ppt_x"/>
                                          </p:val>
                                        </p:tav>
                                        <p:tav tm="100000">
                                          <p:val>
                                            <p:strVal val="#ppt_x"/>
                                          </p:val>
                                        </p:tav>
                                      </p:tavLst>
                                    </p:anim>
                                    <p:anim calcmode="lin" valueType="num">
                                      <p:cBhvr>
                                        <p:cTn id="42" dur="250" fill="hold"/>
                                        <p:tgtEl>
                                          <p:spTgt spid="16"/>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0" presetClass="entr" presetSubtype="0" fill="hold" grpId="0" nodeType="afterEffect">
                                  <p:stCondLst>
                                    <p:cond delay="0"/>
                                  </p:stCondLst>
                                  <p:iterate type="wd">
                                    <p:tmPct val="10000"/>
                                  </p:iterate>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10" grpId="0" animBg="1"/>
      <p:bldP spid="12" grpId="0"/>
      <p:bldP spid="13" grpId="0"/>
      <p:bldP spid="14" grpId="0" animBg="1"/>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769360" y="1358283"/>
            <a:ext cx="5326640" cy="4891597"/>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9" name="矩形 48"/>
          <p:cNvSpPr/>
          <p:nvPr/>
        </p:nvSpPr>
        <p:spPr>
          <a:xfrm>
            <a:off x="6399657" y="1358283"/>
            <a:ext cx="5326640" cy="4891596"/>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1" name="矩形 30"/>
          <p:cNvSpPr/>
          <p:nvPr/>
        </p:nvSpPr>
        <p:spPr>
          <a:xfrm>
            <a:off x="0" y="0"/>
            <a:ext cx="12192000" cy="908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457346" y="1478335"/>
            <a:ext cx="2050025" cy="523220"/>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Item Visibility</a:t>
            </a:r>
          </a:p>
          <a:p>
            <a:endParaRPr lang="zh-CN" altLang="en-US" dirty="0"/>
          </a:p>
        </p:txBody>
      </p:sp>
      <p:sp>
        <p:nvSpPr>
          <p:cNvPr id="13" name="文本框 12"/>
          <p:cNvSpPr txBox="1"/>
          <p:nvPr/>
        </p:nvSpPr>
        <p:spPr>
          <a:xfrm>
            <a:off x="1457346" y="1824231"/>
            <a:ext cx="4050719" cy="954107"/>
          </a:xfrm>
          <a:prstGeom prst="rect">
            <a:avLst/>
          </a:prstGeom>
          <a:noFill/>
        </p:spPr>
        <p:txBody>
          <a:bodyPr wrap="square" rtlCol="0">
            <a:spAutoFit/>
          </a:bodyPr>
          <a:lstStyle/>
          <a:p>
            <a:pPr lvl="0"/>
            <a:r>
              <a:rPr lang="en-US" dirty="0">
                <a:solidFill>
                  <a:srgbClr val="3F3F3F"/>
                </a:solidFill>
              </a:rPr>
              <a:t>There is a group of outliers in the item visibility feature, we decide to apply winsorization to them. Limit those extreme values to reduce the effects of spurious outliers.</a:t>
            </a:r>
          </a:p>
        </p:txBody>
      </p:sp>
      <p:sp>
        <p:nvSpPr>
          <p:cNvPr id="14" name="Freeform 41"/>
          <p:cNvSpPr>
            <a:spLocks noEditPoints="1"/>
          </p:cNvSpPr>
          <p:nvPr/>
        </p:nvSpPr>
        <p:spPr bwMode="auto">
          <a:xfrm>
            <a:off x="6681167" y="1728912"/>
            <a:ext cx="457068" cy="445890"/>
          </a:xfrm>
          <a:custGeom>
            <a:avLst/>
            <a:gdLst>
              <a:gd name="T0" fmla="*/ 41 w 122"/>
              <a:gd name="T1" fmla="*/ 60 h 120"/>
              <a:gd name="T2" fmla="*/ 81 w 122"/>
              <a:gd name="T3" fmla="*/ 60 h 120"/>
              <a:gd name="T4" fmla="*/ 61 w 122"/>
              <a:gd name="T5" fmla="*/ 72 h 120"/>
              <a:gd name="T6" fmla="*/ 61 w 122"/>
              <a:gd name="T7" fmla="*/ 48 h 120"/>
              <a:gd name="T8" fmla="*/ 61 w 122"/>
              <a:gd name="T9" fmla="*/ 72 h 120"/>
              <a:gd name="T10" fmla="*/ 108 w 122"/>
              <a:gd name="T11" fmla="*/ 69 h 120"/>
              <a:gd name="T12" fmla="*/ 108 w 122"/>
              <a:gd name="T13" fmla="*/ 51 h 120"/>
              <a:gd name="T14" fmla="*/ 120 w 122"/>
              <a:gd name="T15" fmla="*/ 35 h 120"/>
              <a:gd name="T16" fmla="*/ 101 w 122"/>
              <a:gd name="T17" fmla="*/ 18 h 120"/>
              <a:gd name="T18" fmla="*/ 77 w 122"/>
              <a:gd name="T19" fmla="*/ 15 h 120"/>
              <a:gd name="T20" fmla="*/ 69 w 122"/>
              <a:gd name="T21" fmla="*/ 0 h 120"/>
              <a:gd name="T22" fmla="*/ 45 w 122"/>
              <a:gd name="T23" fmla="*/ 8 h 120"/>
              <a:gd name="T24" fmla="*/ 30 w 122"/>
              <a:gd name="T25" fmla="*/ 24 h 120"/>
              <a:gd name="T26" fmla="*/ 10 w 122"/>
              <a:gd name="T27" fmla="*/ 21 h 120"/>
              <a:gd name="T28" fmla="*/ 5 w 122"/>
              <a:gd name="T29" fmla="*/ 46 h 120"/>
              <a:gd name="T30" fmla="*/ 13 w 122"/>
              <a:gd name="T31" fmla="*/ 60 h 120"/>
              <a:gd name="T32" fmla="*/ 5 w 122"/>
              <a:gd name="T33" fmla="*/ 74 h 120"/>
              <a:gd name="T34" fmla="*/ 10 w 122"/>
              <a:gd name="T35" fmla="*/ 99 h 120"/>
              <a:gd name="T36" fmla="*/ 30 w 122"/>
              <a:gd name="T37" fmla="*/ 96 h 120"/>
              <a:gd name="T38" fmla="*/ 45 w 122"/>
              <a:gd name="T39" fmla="*/ 112 h 120"/>
              <a:gd name="T40" fmla="*/ 69 w 122"/>
              <a:gd name="T41" fmla="*/ 120 h 120"/>
              <a:gd name="T42" fmla="*/ 77 w 122"/>
              <a:gd name="T43" fmla="*/ 105 h 120"/>
              <a:gd name="T44" fmla="*/ 101 w 122"/>
              <a:gd name="T45" fmla="*/ 102 h 120"/>
              <a:gd name="T46" fmla="*/ 120 w 122"/>
              <a:gd name="T47" fmla="*/ 85 h 120"/>
              <a:gd name="T48" fmla="*/ 111 w 122"/>
              <a:gd name="T49" fmla="*/ 85 h 120"/>
              <a:gd name="T50" fmla="*/ 102 w 122"/>
              <a:gd name="T51" fmla="*/ 93 h 120"/>
              <a:gd name="T52" fmla="*/ 69 w 122"/>
              <a:gd name="T53" fmla="*/ 99 h 120"/>
              <a:gd name="T54" fmla="*/ 65 w 122"/>
              <a:gd name="T55" fmla="*/ 112 h 120"/>
              <a:gd name="T56" fmla="*/ 53 w 122"/>
              <a:gd name="T57" fmla="*/ 108 h 120"/>
              <a:gd name="T58" fmla="*/ 31 w 122"/>
              <a:gd name="T59" fmla="*/ 87 h 120"/>
              <a:gd name="T60" fmla="*/ 15 w 122"/>
              <a:gd name="T61" fmla="*/ 91 h 120"/>
              <a:gd name="T62" fmla="*/ 12 w 122"/>
              <a:gd name="T63" fmla="*/ 79 h 120"/>
              <a:gd name="T64" fmla="*/ 21 w 122"/>
              <a:gd name="T65" fmla="*/ 60 h 120"/>
              <a:gd name="T66" fmla="*/ 12 w 122"/>
              <a:gd name="T67" fmla="*/ 41 h 120"/>
              <a:gd name="T68" fmla="*/ 15 w 122"/>
              <a:gd name="T69" fmla="*/ 29 h 120"/>
              <a:gd name="T70" fmla="*/ 31 w 122"/>
              <a:gd name="T71" fmla="*/ 33 h 120"/>
              <a:gd name="T72" fmla="*/ 53 w 122"/>
              <a:gd name="T73" fmla="*/ 12 h 120"/>
              <a:gd name="T74" fmla="*/ 65 w 122"/>
              <a:gd name="T75" fmla="*/ 8 h 120"/>
              <a:gd name="T76" fmla="*/ 69 w 122"/>
              <a:gd name="T77" fmla="*/ 21 h 120"/>
              <a:gd name="T78" fmla="*/ 102 w 122"/>
              <a:gd name="T79" fmla="*/ 27 h 120"/>
              <a:gd name="T80" fmla="*/ 111 w 122"/>
              <a:gd name="T81" fmla="*/ 35 h 120"/>
              <a:gd name="T82" fmla="*/ 99 w 122"/>
              <a:gd name="T83" fmla="*/ 47 h 120"/>
              <a:gd name="T84" fmla="*/ 99 w 122"/>
              <a:gd name="T85" fmla="*/ 73 h 120"/>
              <a:gd name="T86" fmla="*/ 111 w 122"/>
              <a:gd name="T8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 h="120">
                <a:moveTo>
                  <a:pt x="61" y="40"/>
                </a:moveTo>
                <a:cubicBezTo>
                  <a:pt x="50" y="40"/>
                  <a:pt x="41" y="49"/>
                  <a:pt x="41" y="60"/>
                </a:cubicBezTo>
                <a:cubicBezTo>
                  <a:pt x="41" y="71"/>
                  <a:pt x="50" y="80"/>
                  <a:pt x="61" y="80"/>
                </a:cubicBezTo>
                <a:cubicBezTo>
                  <a:pt x="72" y="80"/>
                  <a:pt x="81" y="71"/>
                  <a:pt x="81" y="60"/>
                </a:cubicBezTo>
                <a:cubicBezTo>
                  <a:pt x="81" y="49"/>
                  <a:pt x="72" y="40"/>
                  <a:pt x="61" y="40"/>
                </a:cubicBezTo>
                <a:close/>
                <a:moveTo>
                  <a:pt x="61" y="72"/>
                </a:moveTo>
                <a:cubicBezTo>
                  <a:pt x="54" y="72"/>
                  <a:pt x="49" y="67"/>
                  <a:pt x="49" y="60"/>
                </a:cubicBezTo>
                <a:cubicBezTo>
                  <a:pt x="49" y="53"/>
                  <a:pt x="54" y="48"/>
                  <a:pt x="61" y="48"/>
                </a:cubicBezTo>
                <a:cubicBezTo>
                  <a:pt x="68" y="48"/>
                  <a:pt x="73" y="53"/>
                  <a:pt x="73" y="60"/>
                </a:cubicBezTo>
                <a:cubicBezTo>
                  <a:pt x="73" y="67"/>
                  <a:pt x="68" y="72"/>
                  <a:pt x="61" y="72"/>
                </a:cubicBezTo>
                <a:close/>
                <a:moveTo>
                  <a:pt x="117" y="74"/>
                </a:moveTo>
                <a:cubicBezTo>
                  <a:pt x="108" y="69"/>
                  <a:pt x="108" y="69"/>
                  <a:pt x="108" y="69"/>
                </a:cubicBezTo>
                <a:cubicBezTo>
                  <a:pt x="108" y="66"/>
                  <a:pt x="109" y="63"/>
                  <a:pt x="109" y="60"/>
                </a:cubicBezTo>
                <a:cubicBezTo>
                  <a:pt x="109" y="57"/>
                  <a:pt x="108" y="54"/>
                  <a:pt x="108" y="51"/>
                </a:cubicBezTo>
                <a:cubicBezTo>
                  <a:pt x="117" y="46"/>
                  <a:pt x="117" y="46"/>
                  <a:pt x="117" y="46"/>
                </a:cubicBezTo>
                <a:cubicBezTo>
                  <a:pt x="121" y="44"/>
                  <a:pt x="122" y="39"/>
                  <a:pt x="120" y="35"/>
                </a:cubicBezTo>
                <a:cubicBezTo>
                  <a:pt x="112" y="21"/>
                  <a:pt x="112" y="21"/>
                  <a:pt x="112" y="21"/>
                </a:cubicBezTo>
                <a:cubicBezTo>
                  <a:pt x="110" y="17"/>
                  <a:pt x="105" y="16"/>
                  <a:pt x="101" y="18"/>
                </a:cubicBezTo>
                <a:cubicBezTo>
                  <a:pt x="92" y="24"/>
                  <a:pt x="92" y="24"/>
                  <a:pt x="92" y="24"/>
                </a:cubicBezTo>
                <a:cubicBezTo>
                  <a:pt x="87" y="20"/>
                  <a:pt x="82" y="17"/>
                  <a:pt x="77" y="15"/>
                </a:cubicBezTo>
                <a:cubicBezTo>
                  <a:pt x="77" y="8"/>
                  <a:pt x="77" y="8"/>
                  <a:pt x="77" y="8"/>
                </a:cubicBezTo>
                <a:cubicBezTo>
                  <a:pt x="77" y="4"/>
                  <a:pt x="73" y="0"/>
                  <a:pt x="69" y="0"/>
                </a:cubicBezTo>
                <a:cubicBezTo>
                  <a:pt x="53" y="0"/>
                  <a:pt x="53" y="0"/>
                  <a:pt x="53" y="0"/>
                </a:cubicBezTo>
                <a:cubicBezTo>
                  <a:pt x="49" y="0"/>
                  <a:pt x="45" y="4"/>
                  <a:pt x="45" y="8"/>
                </a:cubicBezTo>
                <a:cubicBezTo>
                  <a:pt x="45" y="15"/>
                  <a:pt x="45" y="15"/>
                  <a:pt x="45" y="15"/>
                </a:cubicBezTo>
                <a:cubicBezTo>
                  <a:pt x="40" y="17"/>
                  <a:pt x="35" y="20"/>
                  <a:pt x="30" y="24"/>
                </a:cubicBezTo>
                <a:cubicBezTo>
                  <a:pt x="21" y="18"/>
                  <a:pt x="21" y="18"/>
                  <a:pt x="21" y="18"/>
                </a:cubicBezTo>
                <a:cubicBezTo>
                  <a:pt x="17" y="16"/>
                  <a:pt x="12" y="17"/>
                  <a:pt x="10" y="21"/>
                </a:cubicBezTo>
                <a:cubicBezTo>
                  <a:pt x="2" y="35"/>
                  <a:pt x="2" y="35"/>
                  <a:pt x="2" y="35"/>
                </a:cubicBezTo>
                <a:cubicBezTo>
                  <a:pt x="0" y="39"/>
                  <a:pt x="1" y="44"/>
                  <a:pt x="5" y="46"/>
                </a:cubicBezTo>
                <a:cubicBezTo>
                  <a:pt x="14" y="51"/>
                  <a:pt x="14" y="51"/>
                  <a:pt x="14" y="51"/>
                </a:cubicBezTo>
                <a:cubicBezTo>
                  <a:pt x="14" y="54"/>
                  <a:pt x="13" y="57"/>
                  <a:pt x="13" y="60"/>
                </a:cubicBezTo>
                <a:cubicBezTo>
                  <a:pt x="13" y="63"/>
                  <a:pt x="14" y="66"/>
                  <a:pt x="14" y="69"/>
                </a:cubicBezTo>
                <a:cubicBezTo>
                  <a:pt x="5" y="74"/>
                  <a:pt x="5" y="74"/>
                  <a:pt x="5" y="74"/>
                </a:cubicBezTo>
                <a:cubicBezTo>
                  <a:pt x="1" y="76"/>
                  <a:pt x="0" y="81"/>
                  <a:pt x="2" y="85"/>
                </a:cubicBezTo>
                <a:cubicBezTo>
                  <a:pt x="10" y="99"/>
                  <a:pt x="10" y="99"/>
                  <a:pt x="10" y="99"/>
                </a:cubicBezTo>
                <a:cubicBezTo>
                  <a:pt x="12" y="103"/>
                  <a:pt x="17" y="104"/>
                  <a:pt x="21" y="102"/>
                </a:cubicBezTo>
                <a:cubicBezTo>
                  <a:pt x="30" y="96"/>
                  <a:pt x="30" y="96"/>
                  <a:pt x="30" y="96"/>
                </a:cubicBezTo>
                <a:cubicBezTo>
                  <a:pt x="35" y="100"/>
                  <a:pt x="40" y="103"/>
                  <a:pt x="45" y="105"/>
                </a:cubicBezTo>
                <a:cubicBezTo>
                  <a:pt x="45" y="112"/>
                  <a:pt x="45" y="112"/>
                  <a:pt x="45" y="112"/>
                </a:cubicBezTo>
                <a:cubicBezTo>
                  <a:pt x="45" y="116"/>
                  <a:pt x="49" y="120"/>
                  <a:pt x="53" y="120"/>
                </a:cubicBezTo>
                <a:cubicBezTo>
                  <a:pt x="69" y="120"/>
                  <a:pt x="69" y="120"/>
                  <a:pt x="69" y="120"/>
                </a:cubicBezTo>
                <a:cubicBezTo>
                  <a:pt x="73" y="120"/>
                  <a:pt x="77" y="116"/>
                  <a:pt x="77" y="112"/>
                </a:cubicBezTo>
                <a:cubicBezTo>
                  <a:pt x="77" y="105"/>
                  <a:pt x="77" y="105"/>
                  <a:pt x="77" y="105"/>
                </a:cubicBezTo>
                <a:cubicBezTo>
                  <a:pt x="82" y="103"/>
                  <a:pt x="87" y="100"/>
                  <a:pt x="92" y="96"/>
                </a:cubicBezTo>
                <a:cubicBezTo>
                  <a:pt x="101" y="102"/>
                  <a:pt x="101" y="102"/>
                  <a:pt x="101" y="102"/>
                </a:cubicBezTo>
                <a:cubicBezTo>
                  <a:pt x="105" y="104"/>
                  <a:pt x="110" y="103"/>
                  <a:pt x="112" y="99"/>
                </a:cubicBezTo>
                <a:cubicBezTo>
                  <a:pt x="120" y="85"/>
                  <a:pt x="120" y="85"/>
                  <a:pt x="120" y="85"/>
                </a:cubicBezTo>
                <a:cubicBezTo>
                  <a:pt x="122" y="81"/>
                  <a:pt x="121" y="76"/>
                  <a:pt x="117" y="74"/>
                </a:cubicBezTo>
                <a:close/>
                <a:moveTo>
                  <a:pt x="111" y="85"/>
                </a:moveTo>
                <a:cubicBezTo>
                  <a:pt x="107" y="91"/>
                  <a:pt x="107" y="91"/>
                  <a:pt x="107" y="91"/>
                </a:cubicBezTo>
                <a:cubicBezTo>
                  <a:pt x="106" y="93"/>
                  <a:pt x="104" y="94"/>
                  <a:pt x="102" y="93"/>
                </a:cubicBezTo>
                <a:cubicBezTo>
                  <a:pt x="91" y="87"/>
                  <a:pt x="91" y="87"/>
                  <a:pt x="91" y="87"/>
                </a:cubicBezTo>
                <a:cubicBezTo>
                  <a:pt x="85" y="93"/>
                  <a:pt x="78" y="97"/>
                  <a:pt x="69" y="99"/>
                </a:cubicBezTo>
                <a:cubicBezTo>
                  <a:pt x="69" y="108"/>
                  <a:pt x="69" y="108"/>
                  <a:pt x="69" y="108"/>
                </a:cubicBezTo>
                <a:cubicBezTo>
                  <a:pt x="69" y="110"/>
                  <a:pt x="67" y="112"/>
                  <a:pt x="65" y="112"/>
                </a:cubicBezTo>
                <a:cubicBezTo>
                  <a:pt x="57" y="112"/>
                  <a:pt x="57" y="112"/>
                  <a:pt x="57" y="112"/>
                </a:cubicBezTo>
                <a:cubicBezTo>
                  <a:pt x="55" y="112"/>
                  <a:pt x="53" y="110"/>
                  <a:pt x="53" y="108"/>
                </a:cubicBezTo>
                <a:cubicBezTo>
                  <a:pt x="53" y="99"/>
                  <a:pt x="53" y="99"/>
                  <a:pt x="53" y="99"/>
                </a:cubicBezTo>
                <a:cubicBezTo>
                  <a:pt x="44" y="97"/>
                  <a:pt x="37" y="93"/>
                  <a:pt x="31" y="87"/>
                </a:cubicBezTo>
                <a:cubicBezTo>
                  <a:pt x="20" y="93"/>
                  <a:pt x="20" y="93"/>
                  <a:pt x="20" y="93"/>
                </a:cubicBezTo>
                <a:cubicBezTo>
                  <a:pt x="18" y="94"/>
                  <a:pt x="16" y="93"/>
                  <a:pt x="15" y="91"/>
                </a:cubicBezTo>
                <a:cubicBezTo>
                  <a:pt x="11" y="85"/>
                  <a:pt x="11" y="85"/>
                  <a:pt x="11" y="85"/>
                </a:cubicBezTo>
                <a:cubicBezTo>
                  <a:pt x="10" y="83"/>
                  <a:pt x="10" y="80"/>
                  <a:pt x="12" y="79"/>
                </a:cubicBezTo>
                <a:cubicBezTo>
                  <a:pt x="23" y="73"/>
                  <a:pt x="23" y="73"/>
                  <a:pt x="23" y="73"/>
                </a:cubicBezTo>
                <a:cubicBezTo>
                  <a:pt x="22" y="69"/>
                  <a:pt x="21" y="64"/>
                  <a:pt x="21" y="60"/>
                </a:cubicBezTo>
                <a:cubicBezTo>
                  <a:pt x="21" y="56"/>
                  <a:pt x="22" y="51"/>
                  <a:pt x="23" y="47"/>
                </a:cubicBezTo>
                <a:cubicBezTo>
                  <a:pt x="12" y="41"/>
                  <a:pt x="12" y="41"/>
                  <a:pt x="12" y="41"/>
                </a:cubicBezTo>
                <a:cubicBezTo>
                  <a:pt x="10" y="40"/>
                  <a:pt x="10" y="37"/>
                  <a:pt x="11" y="35"/>
                </a:cubicBezTo>
                <a:cubicBezTo>
                  <a:pt x="15" y="29"/>
                  <a:pt x="15" y="29"/>
                  <a:pt x="15" y="29"/>
                </a:cubicBezTo>
                <a:cubicBezTo>
                  <a:pt x="16" y="27"/>
                  <a:pt x="18" y="26"/>
                  <a:pt x="20" y="27"/>
                </a:cubicBezTo>
                <a:cubicBezTo>
                  <a:pt x="31" y="33"/>
                  <a:pt x="31" y="33"/>
                  <a:pt x="31" y="33"/>
                </a:cubicBezTo>
                <a:cubicBezTo>
                  <a:pt x="37" y="27"/>
                  <a:pt x="44" y="23"/>
                  <a:pt x="53" y="21"/>
                </a:cubicBezTo>
                <a:cubicBezTo>
                  <a:pt x="53" y="12"/>
                  <a:pt x="53" y="12"/>
                  <a:pt x="53" y="12"/>
                </a:cubicBezTo>
                <a:cubicBezTo>
                  <a:pt x="53" y="10"/>
                  <a:pt x="55" y="8"/>
                  <a:pt x="57" y="8"/>
                </a:cubicBezTo>
                <a:cubicBezTo>
                  <a:pt x="65" y="8"/>
                  <a:pt x="65" y="8"/>
                  <a:pt x="65" y="8"/>
                </a:cubicBezTo>
                <a:cubicBezTo>
                  <a:pt x="67" y="8"/>
                  <a:pt x="69" y="10"/>
                  <a:pt x="69" y="12"/>
                </a:cubicBezTo>
                <a:cubicBezTo>
                  <a:pt x="69" y="21"/>
                  <a:pt x="69" y="21"/>
                  <a:pt x="69" y="21"/>
                </a:cubicBezTo>
                <a:cubicBezTo>
                  <a:pt x="78" y="23"/>
                  <a:pt x="85" y="27"/>
                  <a:pt x="91" y="33"/>
                </a:cubicBezTo>
                <a:cubicBezTo>
                  <a:pt x="102" y="27"/>
                  <a:pt x="102" y="27"/>
                  <a:pt x="102" y="27"/>
                </a:cubicBezTo>
                <a:cubicBezTo>
                  <a:pt x="104" y="26"/>
                  <a:pt x="106" y="27"/>
                  <a:pt x="107" y="29"/>
                </a:cubicBezTo>
                <a:cubicBezTo>
                  <a:pt x="111" y="35"/>
                  <a:pt x="111" y="35"/>
                  <a:pt x="111" y="35"/>
                </a:cubicBezTo>
                <a:cubicBezTo>
                  <a:pt x="112" y="37"/>
                  <a:pt x="112" y="40"/>
                  <a:pt x="110" y="41"/>
                </a:cubicBezTo>
                <a:cubicBezTo>
                  <a:pt x="99" y="47"/>
                  <a:pt x="99" y="47"/>
                  <a:pt x="99" y="47"/>
                </a:cubicBezTo>
                <a:cubicBezTo>
                  <a:pt x="100" y="51"/>
                  <a:pt x="101" y="56"/>
                  <a:pt x="101" y="60"/>
                </a:cubicBezTo>
                <a:cubicBezTo>
                  <a:pt x="101" y="64"/>
                  <a:pt x="100" y="69"/>
                  <a:pt x="99" y="73"/>
                </a:cubicBezTo>
                <a:cubicBezTo>
                  <a:pt x="110" y="79"/>
                  <a:pt x="110" y="79"/>
                  <a:pt x="110" y="79"/>
                </a:cubicBezTo>
                <a:cubicBezTo>
                  <a:pt x="112" y="80"/>
                  <a:pt x="112" y="83"/>
                  <a:pt x="111" y="85"/>
                </a:cubicBezTo>
                <a:close/>
              </a:path>
            </a:pathLst>
          </a:custGeom>
          <a:solidFill>
            <a:srgbClr val="55B2A0"/>
          </a:solidFill>
          <a:ln>
            <a:noFill/>
          </a:ln>
        </p:spPr>
        <p:txBody>
          <a:bodyPr/>
          <a:lstStyle/>
          <a:p>
            <a:pPr>
              <a:defRPr/>
            </a:pPr>
            <a:endParaRPr lang="zh-CN" altLang="en-US"/>
          </a:p>
        </p:txBody>
      </p:sp>
      <p:sp>
        <p:nvSpPr>
          <p:cNvPr id="16" name="文本框 15"/>
          <p:cNvSpPr txBox="1"/>
          <p:nvPr/>
        </p:nvSpPr>
        <p:spPr>
          <a:xfrm>
            <a:off x="7195754" y="1510608"/>
            <a:ext cx="2050025" cy="307777"/>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r>
              <a:rPr lang="en-US" b="1" dirty="0">
                <a:solidFill>
                  <a:srgbClr val="595959"/>
                </a:solidFill>
              </a:rPr>
              <a:t>After Winsorization</a:t>
            </a:r>
          </a:p>
        </p:txBody>
      </p:sp>
      <p:sp>
        <p:nvSpPr>
          <p:cNvPr id="17" name="文本框 16"/>
          <p:cNvSpPr txBox="1"/>
          <p:nvPr/>
        </p:nvSpPr>
        <p:spPr>
          <a:xfrm>
            <a:off x="7199165" y="1824231"/>
            <a:ext cx="4527132" cy="623312"/>
          </a:xfrm>
          <a:prstGeom prst="rect">
            <a:avLst/>
          </a:prstGeom>
          <a:noFill/>
        </p:spPr>
        <p:txBody>
          <a:bodyPr wrap="square" rtlCol="0">
            <a:spAutoFit/>
          </a:bodyPr>
          <a:lstStyle/>
          <a:p>
            <a:pPr>
              <a:lnSpc>
                <a:spcPct val="130000"/>
              </a:lnSpc>
            </a:pPr>
            <a:r>
              <a:rPr lang="en-US" dirty="0"/>
              <a:t>The extreme values has successfully been transformed within the range and the feature looks fine. </a:t>
            </a:r>
            <a:endParaRPr lang="zh-CN" altLang="en-US" sz="1400" dirty="0">
              <a:solidFill>
                <a:schemeClr val="tx1">
                  <a:lumMod val="65000"/>
                  <a:lumOff val="35000"/>
                </a:schemeClr>
              </a:solidFill>
            </a:endParaRPr>
          </a:p>
        </p:txBody>
      </p:sp>
      <p:sp>
        <p:nvSpPr>
          <p:cNvPr id="22" name="文本框 21"/>
          <p:cNvSpPr txBox="1"/>
          <p:nvPr/>
        </p:nvSpPr>
        <p:spPr>
          <a:xfrm>
            <a:off x="334963" y="235773"/>
            <a:ext cx="3017837" cy="461665"/>
          </a:xfrm>
          <a:prstGeom prst="rect">
            <a:avLst/>
          </a:prstGeom>
          <a:noFill/>
        </p:spPr>
        <p:txBody>
          <a:bodyPr wrap="square" rtlCol="0">
            <a:spAutoFit/>
          </a:bodyPr>
          <a:lstStyle/>
          <a:p>
            <a:r>
              <a:rPr lang="en-US" altLang="zh-CN" sz="2400" dirty="0">
                <a:solidFill>
                  <a:schemeClr val="bg1"/>
                </a:solidFill>
                <a:latin typeface="+mj-lt"/>
              </a:rPr>
              <a:t>Feature Engineering</a:t>
            </a:r>
            <a:endParaRPr lang="zh-CN" altLang="en-US" sz="2400" dirty="0">
              <a:solidFill>
                <a:schemeClr val="bg1"/>
              </a:solidFill>
              <a:latin typeface="+mj-lt"/>
            </a:endParaRPr>
          </a:p>
        </p:txBody>
      </p:sp>
      <p:sp>
        <p:nvSpPr>
          <p:cNvPr id="29" name="文本框 28"/>
          <p:cNvSpPr txBox="1"/>
          <p:nvPr/>
        </p:nvSpPr>
        <p:spPr>
          <a:xfrm>
            <a:off x="7856742" y="269359"/>
            <a:ext cx="3144682" cy="369332"/>
          </a:xfrm>
          <a:prstGeom prst="rect">
            <a:avLst/>
          </a:prstGeom>
          <a:noFill/>
        </p:spPr>
        <p:txBody>
          <a:bodyPr wrap="square" rtlCol="0">
            <a:spAutoFit/>
          </a:bodyPr>
          <a:lstStyle/>
          <a:p>
            <a:pPr algn="ctr"/>
            <a:r>
              <a:rPr lang="en-US" altLang="zh-CN" sz="1800" dirty="0">
                <a:solidFill>
                  <a:schemeClr val="bg1">
                    <a:lumMod val="85000"/>
                  </a:schemeClr>
                </a:solidFill>
                <a:latin typeface="+mn-lt"/>
                <a:cs typeface="Calibri" panose="020F0502020204030204" pitchFamily="34" charset="0"/>
              </a:rPr>
              <a:t>Handling Outliers</a:t>
            </a:r>
            <a:endParaRPr lang="zh-CN" altLang="en-US" sz="1800" dirty="0">
              <a:solidFill>
                <a:schemeClr val="bg1">
                  <a:lumMod val="85000"/>
                </a:schemeClr>
              </a:solidFill>
              <a:latin typeface="+mn-lt"/>
              <a:cs typeface="Calibri" panose="020F0502020204030204" pitchFamily="34" charset="0"/>
            </a:endParaRPr>
          </a:p>
        </p:txBody>
      </p:sp>
      <p:grpSp>
        <p:nvGrpSpPr>
          <p:cNvPr id="38" name="组合 37"/>
          <p:cNvGrpSpPr/>
          <p:nvPr/>
        </p:nvGrpSpPr>
        <p:grpSpPr>
          <a:xfrm>
            <a:off x="11596811" y="390475"/>
            <a:ext cx="144000" cy="88900"/>
            <a:chOff x="5794374" y="3203575"/>
            <a:chExt cx="216000" cy="88900"/>
          </a:xfrm>
        </p:grpSpPr>
        <p:cxnSp>
          <p:nvCxnSpPr>
            <p:cNvPr id="32" name="直接连接符 31"/>
            <p:cNvCxnSpPr/>
            <p:nvPr/>
          </p:nvCxnSpPr>
          <p:spPr>
            <a:xfrm>
              <a:off x="5794374" y="32035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94374" y="324802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94374" y="3292475"/>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11299117" y="338089"/>
            <a:ext cx="0" cy="180000"/>
          </a:xfrm>
          <a:prstGeom prst="line">
            <a:avLst/>
          </a:prstGeom>
          <a:ln>
            <a:solidFill>
              <a:srgbClr val="78C2B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6A84DC2-87E5-41EF-B147-D896B9BCFABE}"/>
              </a:ext>
            </a:extLst>
          </p:cNvPr>
          <p:cNvPicPr>
            <a:picLocks noChangeAspect="1"/>
          </p:cNvPicPr>
          <p:nvPr/>
        </p:nvPicPr>
        <p:blipFill>
          <a:blip r:embed="rId2"/>
          <a:stretch>
            <a:fillRect/>
          </a:stretch>
        </p:blipFill>
        <p:spPr>
          <a:xfrm>
            <a:off x="1160283" y="2791908"/>
            <a:ext cx="3571875" cy="3257550"/>
          </a:xfrm>
          <a:prstGeom prst="rect">
            <a:avLst/>
          </a:prstGeom>
        </p:spPr>
      </p:pic>
      <p:pic>
        <p:nvPicPr>
          <p:cNvPr id="3" name="Picture 2">
            <a:extLst>
              <a:ext uri="{FF2B5EF4-FFF2-40B4-BE49-F238E27FC236}">
                <a16:creationId xmlns:a16="http://schemas.microsoft.com/office/drawing/2014/main" id="{F218EC14-6899-45DF-A609-7C424BE5BE22}"/>
              </a:ext>
            </a:extLst>
          </p:cNvPr>
          <p:cNvPicPr>
            <a:picLocks noChangeAspect="1"/>
          </p:cNvPicPr>
          <p:nvPr/>
        </p:nvPicPr>
        <p:blipFill>
          <a:blip r:embed="rId3"/>
          <a:stretch>
            <a:fillRect/>
          </a:stretch>
        </p:blipFill>
        <p:spPr>
          <a:xfrm>
            <a:off x="7195754" y="2696123"/>
            <a:ext cx="3457575" cy="3305175"/>
          </a:xfrm>
          <a:prstGeom prst="rect">
            <a:avLst/>
          </a:prstGeom>
        </p:spPr>
      </p:pic>
      <p:sp>
        <p:nvSpPr>
          <p:cNvPr id="23" name="Freeform 41">
            <a:extLst>
              <a:ext uri="{FF2B5EF4-FFF2-40B4-BE49-F238E27FC236}">
                <a16:creationId xmlns:a16="http://schemas.microsoft.com/office/drawing/2014/main" id="{C725A242-2112-4B64-A874-589CCA087B48}"/>
              </a:ext>
            </a:extLst>
          </p:cNvPr>
          <p:cNvSpPr>
            <a:spLocks noEditPoints="1"/>
          </p:cNvSpPr>
          <p:nvPr/>
        </p:nvSpPr>
        <p:spPr bwMode="auto">
          <a:xfrm>
            <a:off x="916768" y="1739945"/>
            <a:ext cx="457068" cy="445890"/>
          </a:xfrm>
          <a:custGeom>
            <a:avLst/>
            <a:gdLst>
              <a:gd name="T0" fmla="*/ 41 w 122"/>
              <a:gd name="T1" fmla="*/ 60 h 120"/>
              <a:gd name="T2" fmla="*/ 81 w 122"/>
              <a:gd name="T3" fmla="*/ 60 h 120"/>
              <a:gd name="T4" fmla="*/ 61 w 122"/>
              <a:gd name="T5" fmla="*/ 72 h 120"/>
              <a:gd name="T6" fmla="*/ 61 w 122"/>
              <a:gd name="T7" fmla="*/ 48 h 120"/>
              <a:gd name="T8" fmla="*/ 61 w 122"/>
              <a:gd name="T9" fmla="*/ 72 h 120"/>
              <a:gd name="T10" fmla="*/ 108 w 122"/>
              <a:gd name="T11" fmla="*/ 69 h 120"/>
              <a:gd name="T12" fmla="*/ 108 w 122"/>
              <a:gd name="T13" fmla="*/ 51 h 120"/>
              <a:gd name="T14" fmla="*/ 120 w 122"/>
              <a:gd name="T15" fmla="*/ 35 h 120"/>
              <a:gd name="T16" fmla="*/ 101 w 122"/>
              <a:gd name="T17" fmla="*/ 18 h 120"/>
              <a:gd name="T18" fmla="*/ 77 w 122"/>
              <a:gd name="T19" fmla="*/ 15 h 120"/>
              <a:gd name="T20" fmla="*/ 69 w 122"/>
              <a:gd name="T21" fmla="*/ 0 h 120"/>
              <a:gd name="T22" fmla="*/ 45 w 122"/>
              <a:gd name="T23" fmla="*/ 8 h 120"/>
              <a:gd name="T24" fmla="*/ 30 w 122"/>
              <a:gd name="T25" fmla="*/ 24 h 120"/>
              <a:gd name="T26" fmla="*/ 10 w 122"/>
              <a:gd name="T27" fmla="*/ 21 h 120"/>
              <a:gd name="T28" fmla="*/ 5 w 122"/>
              <a:gd name="T29" fmla="*/ 46 h 120"/>
              <a:gd name="T30" fmla="*/ 13 w 122"/>
              <a:gd name="T31" fmla="*/ 60 h 120"/>
              <a:gd name="T32" fmla="*/ 5 w 122"/>
              <a:gd name="T33" fmla="*/ 74 h 120"/>
              <a:gd name="T34" fmla="*/ 10 w 122"/>
              <a:gd name="T35" fmla="*/ 99 h 120"/>
              <a:gd name="T36" fmla="*/ 30 w 122"/>
              <a:gd name="T37" fmla="*/ 96 h 120"/>
              <a:gd name="T38" fmla="*/ 45 w 122"/>
              <a:gd name="T39" fmla="*/ 112 h 120"/>
              <a:gd name="T40" fmla="*/ 69 w 122"/>
              <a:gd name="T41" fmla="*/ 120 h 120"/>
              <a:gd name="T42" fmla="*/ 77 w 122"/>
              <a:gd name="T43" fmla="*/ 105 h 120"/>
              <a:gd name="T44" fmla="*/ 101 w 122"/>
              <a:gd name="T45" fmla="*/ 102 h 120"/>
              <a:gd name="T46" fmla="*/ 120 w 122"/>
              <a:gd name="T47" fmla="*/ 85 h 120"/>
              <a:gd name="T48" fmla="*/ 111 w 122"/>
              <a:gd name="T49" fmla="*/ 85 h 120"/>
              <a:gd name="T50" fmla="*/ 102 w 122"/>
              <a:gd name="T51" fmla="*/ 93 h 120"/>
              <a:gd name="T52" fmla="*/ 69 w 122"/>
              <a:gd name="T53" fmla="*/ 99 h 120"/>
              <a:gd name="T54" fmla="*/ 65 w 122"/>
              <a:gd name="T55" fmla="*/ 112 h 120"/>
              <a:gd name="T56" fmla="*/ 53 w 122"/>
              <a:gd name="T57" fmla="*/ 108 h 120"/>
              <a:gd name="T58" fmla="*/ 31 w 122"/>
              <a:gd name="T59" fmla="*/ 87 h 120"/>
              <a:gd name="T60" fmla="*/ 15 w 122"/>
              <a:gd name="T61" fmla="*/ 91 h 120"/>
              <a:gd name="T62" fmla="*/ 12 w 122"/>
              <a:gd name="T63" fmla="*/ 79 h 120"/>
              <a:gd name="T64" fmla="*/ 21 w 122"/>
              <a:gd name="T65" fmla="*/ 60 h 120"/>
              <a:gd name="T66" fmla="*/ 12 w 122"/>
              <a:gd name="T67" fmla="*/ 41 h 120"/>
              <a:gd name="T68" fmla="*/ 15 w 122"/>
              <a:gd name="T69" fmla="*/ 29 h 120"/>
              <a:gd name="T70" fmla="*/ 31 w 122"/>
              <a:gd name="T71" fmla="*/ 33 h 120"/>
              <a:gd name="T72" fmla="*/ 53 w 122"/>
              <a:gd name="T73" fmla="*/ 12 h 120"/>
              <a:gd name="T74" fmla="*/ 65 w 122"/>
              <a:gd name="T75" fmla="*/ 8 h 120"/>
              <a:gd name="T76" fmla="*/ 69 w 122"/>
              <a:gd name="T77" fmla="*/ 21 h 120"/>
              <a:gd name="T78" fmla="*/ 102 w 122"/>
              <a:gd name="T79" fmla="*/ 27 h 120"/>
              <a:gd name="T80" fmla="*/ 111 w 122"/>
              <a:gd name="T81" fmla="*/ 35 h 120"/>
              <a:gd name="T82" fmla="*/ 99 w 122"/>
              <a:gd name="T83" fmla="*/ 47 h 120"/>
              <a:gd name="T84" fmla="*/ 99 w 122"/>
              <a:gd name="T85" fmla="*/ 73 h 120"/>
              <a:gd name="T86" fmla="*/ 111 w 122"/>
              <a:gd name="T8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 h="120">
                <a:moveTo>
                  <a:pt x="61" y="40"/>
                </a:moveTo>
                <a:cubicBezTo>
                  <a:pt x="50" y="40"/>
                  <a:pt x="41" y="49"/>
                  <a:pt x="41" y="60"/>
                </a:cubicBezTo>
                <a:cubicBezTo>
                  <a:pt x="41" y="71"/>
                  <a:pt x="50" y="80"/>
                  <a:pt x="61" y="80"/>
                </a:cubicBezTo>
                <a:cubicBezTo>
                  <a:pt x="72" y="80"/>
                  <a:pt x="81" y="71"/>
                  <a:pt x="81" y="60"/>
                </a:cubicBezTo>
                <a:cubicBezTo>
                  <a:pt x="81" y="49"/>
                  <a:pt x="72" y="40"/>
                  <a:pt x="61" y="40"/>
                </a:cubicBezTo>
                <a:close/>
                <a:moveTo>
                  <a:pt x="61" y="72"/>
                </a:moveTo>
                <a:cubicBezTo>
                  <a:pt x="54" y="72"/>
                  <a:pt x="49" y="67"/>
                  <a:pt x="49" y="60"/>
                </a:cubicBezTo>
                <a:cubicBezTo>
                  <a:pt x="49" y="53"/>
                  <a:pt x="54" y="48"/>
                  <a:pt x="61" y="48"/>
                </a:cubicBezTo>
                <a:cubicBezTo>
                  <a:pt x="68" y="48"/>
                  <a:pt x="73" y="53"/>
                  <a:pt x="73" y="60"/>
                </a:cubicBezTo>
                <a:cubicBezTo>
                  <a:pt x="73" y="67"/>
                  <a:pt x="68" y="72"/>
                  <a:pt x="61" y="72"/>
                </a:cubicBezTo>
                <a:close/>
                <a:moveTo>
                  <a:pt x="117" y="74"/>
                </a:moveTo>
                <a:cubicBezTo>
                  <a:pt x="108" y="69"/>
                  <a:pt x="108" y="69"/>
                  <a:pt x="108" y="69"/>
                </a:cubicBezTo>
                <a:cubicBezTo>
                  <a:pt x="108" y="66"/>
                  <a:pt x="109" y="63"/>
                  <a:pt x="109" y="60"/>
                </a:cubicBezTo>
                <a:cubicBezTo>
                  <a:pt x="109" y="57"/>
                  <a:pt x="108" y="54"/>
                  <a:pt x="108" y="51"/>
                </a:cubicBezTo>
                <a:cubicBezTo>
                  <a:pt x="117" y="46"/>
                  <a:pt x="117" y="46"/>
                  <a:pt x="117" y="46"/>
                </a:cubicBezTo>
                <a:cubicBezTo>
                  <a:pt x="121" y="44"/>
                  <a:pt x="122" y="39"/>
                  <a:pt x="120" y="35"/>
                </a:cubicBezTo>
                <a:cubicBezTo>
                  <a:pt x="112" y="21"/>
                  <a:pt x="112" y="21"/>
                  <a:pt x="112" y="21"/>
                </a:cubicBezTo>
                <a:cubicBezTo>
                  <a:pt x="110" y="17"/>
                  <a:pt x="105" y="16"/>
                  <a:pt x="101" y="18"/>
                </a:cubicBezTo>
                <a:cubicBezTo>
                  <a:pt x="92" y="24"/>
                  <a:pt x="92" y="24"/>
                  <a:pt x="92" y="24"/>
                </a:cubicBezTo>
                <a:cubicBezTo>
                  <a:pt x="87" y="20"/>
                  <a:pt x="82" y="17"/>
                  <a:pt x="77" y="15"/>
                </a:cubicBezTo>
                <a:cubicBezTo>
                  <a:pt x="77" y="8"/>
                  <a:pt x="77" y="8"/>
                  <a:pt x="77" y="8"/>
                </a:cubicBezTo>
                <a:cubicBezTo>
                  <a:pt x="77" y="4"/>
                  <a:pt x="73" y="0"/>
                  <a:pt x="69" y="0"/>
                </a:cubicBezTo>
                <a:cubicBezTo>
                  <a:pt x="53" y="0"/>
                  <a:pt x="53" y="0"/>
                  <a:pt x="53" y="0"/>
                </a:cubicBezTo>
                <a:cubicBezTo>
                  <a:pt x="49" y="0"/>
                  <a:pt x="45" y="4"/>
                  <a:pt x="45" y="8"/>
                </a:cubicBezTo>
                <a:cubicBezTo>
                  <a:pt x="45" y="15"/>
                  <a:pt x="45" y="15"/>
                  <a:pt x="45" y="15"/>
                </a:cubicBezTo>
                <a:cubicBezTo>
                  <a:pt x="40" y="17"/>
                  <a:pt x="35" y="20"/>
                  <a:pt x="30" y="24"/>
                </a:cubicBezTo>
                <a:cubicBezTo>
                  <a:pt x="21" y="18"/>
                  <a:pt x="21" y="18"/>
                  <a:pt x="21" y="18"/>
                </a:cubicBezTo>
                <a:cubicBezTo>
                  <a:pt x="17" y="16"/>
                  <a:pt x="12" y="17"/>
                  <a:pt x="10" y="21"/>
                </a:cubicBezTo>
                <a:cubicBezTo>
                  <a:pt x="2" y="35"/>
                  <a:pt x="2" y="35"/>
                  <a:pt x="2" y="35"/>
                </a:cubicBezTo>
                <a:cubicBezTo>
                  <a:pt x="0" y="39"/>
                  <a:pt x="1" y="44"/>
                  <a:pt x="5" y="46"/>
                </a:cubicBezTo>
                <a:cubicBezTo>
                  <a:pt x="14" y="51"/>
                  <a:pt x="14" y="51"/>
                  <a:pt x="14" y="51"/>
                </a:cubicBezTo>
                <a:cubicBezTo>
                  <a:pt x="14" y="54"/>
                  <a:pt x="13" y="57"/>
                  <a:pt x="13" y="60"/>
                </a:cubicBezTo>
                <a:cubicBezTo>
                  <a:pt x="13" y="63"/>
                  <a:pt x="14" y="66"/>
                  <a:pt x="14" y="69"/>
                </a:cubicBezTo>
                <a:cubicBezTo>
                  <a:pt x="5" y="74"/>
                  <a:pt x="5" y="74"/>
                  <a:pt x="5" y="74"/>
                </a:cubicBezTo>
                <a:cubicBezTo>
                  <a:pt x="1" y="76"/>
                  <a:pt x="0" y="81"/>
                  <a:pt x="2" y="85"/>
                </a:cubicBezTo>
                <a:cubicBezTo>
                  <a:pt x="10" y="99"/>
                  <a:pt x="10" y="99"/>
                  <a:pt x="10" y="99"/>
                </a:cubicBezTo>
                <a:cubicBezTo>
                  <a:pt x="12" y="103"/>
                  <a:pt x="17" y="104"/>
                  <a:pt x="21" y="102"/>
                </a:cubicBezTo>
                <a:cubicBezTo>
                  <a:pt x="30" y="96"/>
                  <a:pt x="30" y="96"/>
                  <a:pt x="30" y="96"/>
                </a:cubicBezTo>
                <a:cubicBezTo>
                  <a:pt x="35" y="100"/>
                  <a:pt x="40" y="103"/>
                  <a:pt x="45" y="105"/>
                </a:cubicBezTo>
                <a:cubicBezTo>
                  <a:pt x="45" y="112"/>
                  <a:pt x="45" y="112"/>
                  <a:pt x="45" y="112"/>
                </a:cubicBezTo>
                <a:cubicBezTo>
                  <a:pt x="45" y="116"/>
                  <a:pt x="49" y="120"/>
                  <a:pt x="53" y="120"/>
                </a:cubicBezTo>
                <a:cubicBezTo>
                  <a:pt x="69" y="120"/>
                  <a:pt x="69" y="120"/>
                  <a:pt x="69" y="120"/>
                </a:cubicBezTo>
                <a:cubicBezTo>
                  <a:pt x="73" y="120"/>
                  <a:pt x="77" y="116"/>
                  <a:pt x="77" y="112"/>
                </a:cubicBezTo>
                <a:cubicBezTo>
                  <a:pt x="77" y="105"/>
                  <a:pt x="77" y="105"/>
                  <a:pt x="77" y="105"/>
                </a:cubicBezTo>
                <a:cubicBezTo>
                  <a:pt x="82" y="103"/>
                  <a:pt x="87" y="100"/>
                  <a:pt x="92" y="96"/>
                </a:cubicBezTo>
                <a:cubicBezTo>
                  <a:pt x="101" y="102"/>
                  <a:pt x="101" y="102"/>
                  <a:pt x="101" y="102"/>
                </a:cubicBezTo>
                <a:cubicBezTo>
                  <a:pt x="105" y="104"/>
                  <a:pt x="110" y="103"/>
                  <a:pt x="112" y="99"/>
                </a:cubicBezTo>
                <a:cubicBezTo>
                  <a:pt x="120" y="85"/>
                  <a:pt x="120" y="85"/>
                  <a:pt x="120" y="85"/>
                </a:cubicBezTo>
                <a:cubicBezTo>
                  <a:pt x="122" y="81"/>
                  <a:pt x="121" y="76"/>
                  <a:pt x="117" y="74"/>
                </a:cubicBezTo>
                <a:close/>
                <a:moveTo>
                  <a:pt x="111" y="85"/>
                </a:moveTo>
                <a:cubicBezTo>
                  <a:pt x="107" y="91"/>
                  <a:pt x="107" y="91"/>
                  <a:pt x="107" y="91"/>
                </a:cubicBezTo>
                <a:cubicBezTo>
                  <a:pt x="106" y="93"/>
                  <a:pt x="104" y="94"/>
                  <a:pt x="102" y="93"/>
                </a:cubicBezTo>
                <a:cubicBezTo>
                  <a:pt x="91" y="87"/>
                  <a:pt x="91" y="87"/>
                  <a:pt x="91" y="87"/>
                </a:cubicBezTo>
                <a:cubicBezTo>
                  <a:pt x="85" y="93"/>
                  <a:pt x="78" y="97"/>
                  <a:pt x="69" y="99"/>
                </a:cubicBezTo>
                <a:cubicBezTo>
                  <a:pt x="69" y="108"/>
                  <a:pt x="69" y="108"/>
                  <a:pt x="69" y="108"/>
                </a:cubicBezTo>
                <a:cubicBezTo>
                  <a:pt x="69" y="110"/>
                  <a:pt x="67" y="112"/>
                  <a:pt x="65" y="112"/>
                </a:cubicBezTo>
                <a:cubicBezTo>
                  <a:pt x="57" y="112"/>
                  <a:pt x="57" y="112"/>
                  <a:pt x="57" y="112"/>
                </a:cubicBezTo>
                <a:cubicBezTo>
                  <a:pt x="55" y="112"/>
                  <a:pt x="53" y="110"/>
                  <a:pt x="53" y="108"/>
                </a:cubicBezTo>
                <a:cubicBezTo>
                  <a:pt x="53" y="99"/>
                  <a:pt x="53" y="99"/>
                  <a:pt x="53" y="99"/>
                </a:cubicBezTo>
                <a:cubicBezTo>
                  <a:pt x="44" y="97"/>
                  <a:pt x="37" y="93"/>
                  <a:pt x="31" y="87"/>
                </a:cubicBezTo>
                <a:cubicBezTo>
                  <a:pt x="20" y="93"/>
                  <a:pt x="20" y="93"/>
                  <a:pt x="20" y="93"/>
                </a:cubicBezTo>
                <a:cubicBezTo>
                  <a:pt x="18" y="94"/>
                  <a:pt x="16" y="93"/>
                  <a:pt x="15" y="91"/>
                </a:cubicBezTo>
                <a:cubicBezTo>
                  <a:pt x="11" y="85"/>
                  <a:pt x="11" y="85"/>
                  <a:pt x="11" y="85"/>
                </a:cubicBezTo>
                <a:cubicBezTo>
                  <a:pt x="10" y="83"/>
                  <a:pt x="10" y="80"/>
                  <a:pt x="12" y="79"/>
                </a:cubicBezTo>
                <a:cubicBezTo>
                  <a:pt x="23" y="73"/>
                  <a:pt x="23" y="73"/>
                  <a:pt x="23" y="73"/>
                </a:cubicBezTo>
                <a:cubicBezTo>
                  <a:pt x="22" y="69"/>
                  <a:pt x="21" y="64"/>
                  <a:pt x="21" y="60"/>
                </a:cubicBezTo>
                <a:cubicBezTo>
                  <a:pt x="21" y="56"/>
                  <a:pt x="22" y="51"/>
                  <a:pt x="23" y="47"/>
                </a:cubicBezTo>
                <a:cubicBezTo>
                  <a:pt x="12" y="41"/>
                  <a:pt x="12" y="41"/>
                  <a:pt x="12" y="41"/>
                </a:cubicBezTo>
                <a:cubicBezTo>
                  <a:pt x="10" y="40"/>
                  <a:pt x="10" y="37"/>
                  <a:pt x="11" y="35"/>
                </a:cubicBezTo>
                <a:cubicBezTo>
                  <a:pt x="15" y="29"/>
                  <a:pt x="15" y="29"/>
                  <a:pt x="15" y="29"/>
                </a:cubicBezTo>
                <a:cubicBezTo>
                  <a:pt x="16" y="27"/>
                  <a:pt x="18" y="26"/>
                  <a:pt x="20" y="27"/>
                </a:cubicBezTo>
                <a:cubicBezTo>
                  <a:pt x="31" y="33"/>
                  <a:pt x="31" y="33"/>
                  <a:pt x="31" y="33"/>
                </a:cubicBezTo>
                <a:cubicBezTo>
                  <a:pt x="37" y="27"/>
                  <a:pt x="44" y="23"/>
                  <a:pt x="53" y="21"/>
                </a:cubicBezTo>
                <a:cubicBezTo>
                  <a:pt x="53" y="12"/>
                  <a:pt x="53" y="12"/>
                  <a:pt x="53" y="12"/>
                </a:cubicBezTo>
                <a:cubicBezTo>
                  <a:pt x="53" y="10"/>
                  <a:pt x="55" y="8"/>
                  <a:pt x="57" y="8"/>
                </a:cubicBezTo>
                <a:cubicBezTo>
                  <a:pt x="65" y="8"/>
                  <a:pt x="65" y="8"/>
                  <a:pt x="65" y="8"/>
                </a:cubicBezTo>
                <a:cubicBezTo>
                  <a:pt x="67" y="8"/>
                  <a:pt x="69" y="10"/>
                  <a:pt x="69" y="12"/>
                </a:cubicBezTo>
                <a:cubicBezTo>
                  <a:pt x="69" y="21"/>
                  <a:pt x="69" y="21"/>
                  <a:pt x="69" y="21"/>
                </a:cubicBezTo>
                <a:cubicBezTo>
                  <a:pt x="78" y="23"/>
                  <a:pt x="85" y="27"/>
                  <a:pt x="91" y="33"/>
                </a:cubicBezTo>
                <a:cubicBezTo>
                  <a:pt x="102" y="27"/>
                  <a:pt x="102" y="27"/>
                  <a:pt x="102" y="27"/>
                </a:cubicBezTo>
                <a:cubicBezTo>
                  <a:pt x="104" y="26"/>
                  <a:pt x="106" y="27"/>
                  <a:pt x="107" y="29"/>
                </a:cubicBezTo>
                <a:cubicBezTo>
                  <a:pt x="111" y="35"/>
                  <a:pt x="111" y="35"/>
                  <a:pt x="111" y="35"/>
                </a:cubicBezTo>
                <a:cubicBezTo>
                  <a:pt x="112" y="37"/>
                  <a:pt x="112" y="40"/>
                  <a:pt x="110" y="41"/>
                </a:cubicBezTo>
                <a:cubicBezTo>
                  <a:pt x="99" y="47"/>
                  <a:pt x="99" y="47"/>
                  <a:pt x="99" y="47"/>
                </a:cubicBezTo>
                <a:cubicBezTo>
                  <a:pt x="100" y="51"/>
                  <a:pt x="101" y="56"/>
                  <a:pt x="101" y="60"/>
                </a:cubicBezTo>
                <a:cubicBezTo>
                  <a:pt x="101" y="64"/>
                  <a:pt x="100" y="69"/>
                  <a:pt x="99" y="73"/>
                </a:cubicBezTo>
                <a:cubicBezTo>
                  <a:pt x="110" y="79"/>
                  <a:pt x="110" y="79"/>
                  <a:pt x="110" y="79"/>
                </a:cubicBezTo>
                <a:cubicBezTo>
                  <a:pt x="112" y="80"/>
                  <a:pt x="112" y="83"/>
                  <a:pt x="111" y="85"/>
                </a:cubicBezTo>
                <a:close/>
              </a:path>
            </a:pathLst>
          </a:custGeom>
          <a:solidFill>
            <a:srgbClr val="55B2A0"/>
          </a:solidFill>
          <a:ln>
            <a:noFill/>
          </a:ln>
        </p:spPr>
        <p:txBody>
          <a:bodyPr/>
          <a:lstStyle/>
          <a:p>
            <a:pPr>
              <a:defRPr/>
            </a:pPr>
            <a:endParaRPr lang="zh-CN" altLang="en-US"/>
          </a:p>
        </p:txBody>
      </p:sp>
    </p:spTree>
    <p:extLst>
      <p:ext uri="{BB962C8B-B14F-4D97-AF65-F5344CB8AC3E}">
        <p14:creationId xmlns:p14="http://schemas.microsoft.com/office/powerpoint/2010/main" val="23286296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anim calcmode="lin" valueType="num">
                                      <p:cBhvr>
                                        <p:cTn id="12" dur="250" fill="hold"/>
                                        <p:tgtEl>
                                          <p:spTgt spid="12"/>
                                        </p:tgtEl>
                                        <p:attrNameLst>
                                          <p:attrName>ppt_x</p:attrName>
                                        </p:attrNameLst>
                                      </p:cBhvr>
                                      <p:tavLst>
                                        <p:tav tm="0">
                                          <p:val>
                                            <p:strVal val="#ppt_x"/>
                                          </p:val>
                                        </p:tav>
                                        <p:tav tm="100000">
                                          <p:val>
                                            <p:strVal val="#ppt_x"/>
                                          </p:val>
                                        </p:tav>
                                      </p:tavLst>
                                    </p:anim>
                                    <p:anim calcmode="lin" valueType="num">
                                      <p:cBhvr>
                                        <p:cTn id="13" dur="25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10" presetClass="entr" presetSubtype="0" fill="hold" grpId="0" nodeType="afterEffect">
                                  <p:stCondLst>
                                    <p:cond delay="0"/>
                                  </p:stCondLst>
                                  <p:iterate type="wd">
                                    <p:tmPct val="10000"/>
                                  </p:iterate>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250" fill="hold"/>
                                        <p:tgtEl>
                                          <p:spTgt spid="14"/>
                                        </p:tgtEl>
                                        <p:attrNameLst>
                                          <p:attrName>ppt_w</p:attrName>
                                        </p:attrNameLst>
                                      </p:cBhvr>
                                      <p:tavLst>
                                        <p:tav tm="0">
                                          <p:val>
                                            <p:fltVal val="0"/>
                                          </p:val>
                                        </p:tav>
                                        <p:tav tm="100000">
                                          <p:val>
                                            <p:strVal val="#ppt_w"/>
                                          </p:val>
                                        </p:tav>
                                      </p:tavLst>
                                    </p:anim>
                                    <p:anim calcmode="lin" valueType="num">
                                      <p:cBhvr>
                                        <p:cTn id="29" dur="250" fill="hold"/>
                                        <p:tgtEl>
                                          <p:spTgt spid="14"/>
                                        </p:tgtEl>
                                        <p:attrNameLst>
                                          <p:attrName>ppt_h</p:attrName>
                                        </p:attrNameLst>
                                      </p:cBhvr>
                                      <p:tavLst>
                                        <p:tav tm="0">
                                          <p:val>
                                            <p:fltVal val="0"/>
                                          </p:val>
                                        </p:tav>
                                        <p:tav tm="100000">
                                          <p:val>
                                            <p:strVal val="#ppt_h"/>
                                          </p:val>
                                        </p:tav>
                                      </p:tavLst>
                                    </p:anim>
                                    <p:animEffect transition="in" filter="fade">
                                      <p:cBhvr>
                                        <p:cTn id="30" dur="250"/>
                                        <p:tgtEl>
                                          <p:spTgt spid="14"/>
                                        </p:tgtEl>
                                      </p:cBhvr>
                                    </p:animEffect>
                                  </p:childTnLst>
                                </p:cTn>
                              </p:par>
                            </p:childTnLst>
                          </p:cTn>
                        </p:par>
                        <p:par>
                          <p:cTn id="31" fill="hold">
                            <p:stCondLst>
                              <p:cond delay="750"/>
                            </p:stCondLst>
                            <p:childTnLst>
                              <p:par>
                                <p:cTn id="32" presetID="42"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250"/>
                                        <p:tgtEl>
                                          <p:spTgt spid="16"/>
                                        </p:tgtEl>
                                      </p:cBhvr>
                                    </p:animEffect>
                                    <p:anim calcmode="lin" valueType="num">
                                      <p:cBhvr>
                                        <p:cTn id="35" dur="250" fill="hold"/>
                                        <p:tgtEl>
                                          <p:spTgt spid="16"/>
                                        </p:tgtEl>
                                        <p:attrNameLst>
                                          <p:attrName>ppt_x</p:attrName>
                                        </p:attrNameLst>
                                      </p:cBhvr>
                                      <p:tavLst>
                                        <p:tav tm="0">
                                          <p:val>
                                            <p:strVal val="#ppt_x"/>
                                          </p:val>
                                        </p:tav>
                                        <p:tav tm="100000">
                                          <p:val>
                                            <p:strVal val="#ppt_x"/>
                                          </p:val>
                                        </p:tav>
                                      </p:tavLst>
                                    </p:anim>
                                    <p:anim calcmode="lin" valueType="num">
                                      <p:cBhvr>
                                        <p:cTn id="36" dur="250" fill="hold"/>
                                        <p:tgtEl>
                                          <p:spTgt spid="16"/>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10" presetClass="entr" presetSubtype="0" fill="hold" grpId="0" nodeType="afterEffect">
                                  <p:stCondLst>
                                    <p:cond delay="0"/>
                                  </p:stCondLst>
                                  <p:iterate type="wd">
                                    <p:tmPct val="10000"/>
                                  </p:iterate>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225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250" fill="hold"/>
                                        <p:tgtEl>
                                          <p:spTgt spid="23"/>
                                        </p:tgtEl>
                                        <p:attrNameLst>
                                          <p:attrName>ppt_w</p:attrName>
                                        </p:attrNameLst>
                                      </p:cBhvr>
                                      <p:tavLst>
                                        <p:tav tm="0">
                                          <p:val>
                                            <p:fltVal val="0"/>
                                          </p:val>
                                        </p:tav>
                                        <p:tav tm="100000">
                                          <p:val>
                                            <p:strVal val="#ppt_w"/>
                                          </p:val>
                                        </p:tav>
                                      </p:tavLst>
                                    </p:anim>
                                    <p:anim calcmode="lin" valueType="num">
                                      <p:cBhvr>
                                        <p:cTn id="45" dur="250" fill="hold"/>
                                        <p:tgtEl>
                                          <p:spTgt spid="23"/>
                                        </p:tgtEl>
                                        <p:attrNameLst>
                                          <p:attrName>ppt_h</p:attrName>
                                        </p:attrNameLst>
                                      </p:cBhvr>
                                      <p:tavLst>
                                        <p:tav tm="0">
                                          <p:val>
                                            <p:fltVal val="0"/>
                                          </p:val>
                                        </p:tav>
                                        <p:tav tm="100000">
                                          <p:val>
                                            <p:strVal val="#ppt_h"/>
                                          </p:val>
                                        </p:tav>
                                      </p:tavLst>
                                    </p:anim>
                                    <p:animEffect transition="in" filter="fade">
                                      <p:cBhvr>
                                        <p:cTn id="4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12" grpId="0"/>
      <p:bldP spid="13" grpId="0"/>
      <p:bldP spid="14" grpId="0" animBg="1"/>
      <p:bldP spid="16" grpId="0"/>
      <p:bldP spid="17" grpId="0"/>
      <p:bldP spid="23"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532</Words>
  <Application>Microsoft Office PowerPoint</Application>
  <PresentationFormat>Widescreen</PresentationFormat>
  <Paragraphs>87</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Corben</vt:lpstr>
      <vt:lpstr>华文细黑</vt:lpstr>
      <vt:lpstr>Calibri</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Yuxuan Liu</dc:creator>
  <cp:lastModifiedBy>Lyu Niuniu</cp:lastModifiedBy>
  <cp:revision>48</cp:revision>
  <dcterms:modified xsi:type="dcterms:W3CDTF">2019-04-02T21:29:01Z</dcterms:modified>
</cp:coreProperties>
</file>