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63" r:id="rId5"/>
    <p:sldId id="267" r:id="rId6"/>
    <p:sldId id="259" r:id="rId7"/>
    <p:sldId id="260" r:id="rId8"/>
    <p:sldId id="261" r:id="rId9"/>
    <p:sldId id="264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14/10/2013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40968"/>
            <a:ext cx="9172046" cy="1226873"/>
          </a:xfrm>
        </p:spPr>
        <p:txBody>
          <a:bodyPr/>
          <a:lstStyle/>
          <a:p>
            <a:pPr algn="ctr"/>
            <a:r>
              <a:rPr lang="en-US" dirty="0" smtClean="0"/>
              <a:t>APP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564904"/>
            <a:ext cx="9144000" cy="504056"/>
          </a:xfrm>
        </p:spPr>
        <p:txBody>
          <a:bodyPr/>
          <a:lstStyle/>
          <a:p>
            <a:pPr algn="ctr"/>
            <a:r>
              <a:rPr lang="en-US" dirty="0" err="1" smtClean="0"/>
              <a:t>Acompanhamento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Parlamentares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3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pt-BR" dirty="0"/>
          </a:p>
        </p:txBody>
      </p:sp>
      <p:pic>
        <p:nvPicPr>
          <p:cNvPr id="4" name="image0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492896"/>
            <a:ext cx="3384376" cy="30243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73" y="2492896"/>
            <a:ext cx="3312368" cy="313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8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Caio</a:t>
            </a:r>
            <a:r>
              <a:rPr lang="en-US" dirty="0" smtClean="0"/>
              <a:t> </a:t>
            </a:r>
            <a:r>
              <a:rPr lang="en-US" dirty="0" err="1" smtClean="0"/>
              <a:t>Nardelli</a:t>
            </a:r>
            <a:endParaRPr lang="en-US" dirty="0" smtClean="0"/>
          </a:p>
          <a:p>
            <a:r>
              <a:rPr lang="en-US" dirty="0" err="1" smtClean="0"/>
              <a:t>João</a:t>
            </a:r>
            <a:r>
              <a:rPr lang="en-US" dirty="0" smtClean="0"/>
              <a:t> Paulo </a:t>
            </a:r>
            <a:r>
              <a:rPr lang="en-US" dirty="0" err="1" smtClean="0"/>
              <a:t>Ribeiro</a:t>
            </a:r>
            <a:endParaRPr lang="en-US" dirty="0"/>
          </a:p>
          <a:p>
            <a:r>
              <a:rPr lang="en-US" dirty="0" smtClean="0"/>
              <a:t>Marco William Silva</a:t>
            </a:r>
          </a:p>
          <a:p>
            <a:r>
              <a:rPr lang="en-US" dirty="0" err="1" smtClean="0"/>
              <a:t>Matheus</a:t>
            </a:r>
            <a:r>
              <a:rPr lang="en-US" dirty="0" smtClean="0"/>
              <a:t> </a:t>
            </a:r>
            <a:r>
              <a:rPr lang="en-US" dirty="0" err="1" smtClean="0"/>
              <a:t>Godinho</a:t>
            </a:r>
            <a:endParaRPr lang="en-US" dirty="0" smtClean="0"/>
          </a:p>
          <a:p>
            <a:r>
              <a:rPr lang="en-US" dirty="0" err="1" smtClean="0"/>
              <a:t>Simião</a:t>
            </a:r>
            <a:r>
              <a:rPr lang="en-US" dirty="0" smtClean="0"/>
              <a:t> </a:t>
            </a:r>
            <a:r>
              <a:rPr lang="en-US" dirty="0" err="1" smtClean="0"/>
              <a:t>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4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Atualmente</a:t>
            </a:r>
            <a:r>
              <a:rPr lang="en-US" dirty="0" smtClean="0"/>
              <a:t>,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parlamentares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âmara</a:t>
            </a:r>
            <a:r>
              <a:rPr lang="en-US" dirty="0" smtClean="0"/>
              <a:t> dos </a:t>
            </a:r>
            <a:r>
              <a:rPr lang="en-US" dirty="0" err="1" smtClean="0"/>
              <a:t>Deputados</a:t>
            </a:r>
            <a:r>
              <a:rPr lang="en-US" dirty="0" smtClean="0"/>
              <a:t>,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afetar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muito</a:t>
            </a:r>
            <a:r>
              <a:rPr lang="en-US" dirty="0" smtClean="0"/>
              <a:t> a </a:t>
            </a:r>
            <a:r>
              <a:rPr lang="en-US" dirty="0" err="1" smtClean="0"/>
              <a:t>vida</a:t>
            </a:r>
            <a:r>
              <a:rPr lang="en-US" dirty="0" smtClean="0"/>
              <a:t> dos </a:t>
            </a:r>
            <a:r>
              <a:rPr lang="en-US" dirty="0" err="1" smtClean="0"/>
              <a:t>brasileiros</a:t>
            </a:r>
            <a:r>
              <a:rPr lang="en-US" dirty="0" smtClean="0"/>
              <a:t>. </a:t>
            </a:r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estarem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,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de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e </a:t>
            </a:r>
            <a:r>
              <a:rPr lang="en-US" dirty="0" err="1" smtClean="0"/>
              <a:t>entendimento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 </a:t>
            </a: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272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APP irá auxiliar o cidadão brasileiro no acompanhamento dos projetos que acontecem na câmara, devido ao fato desses dados já serem públicos, mas não serem disponibilizados de maneira que o eleitor veja e entenda com mais facilidade. O usurário irá fazer buscas, colocando certos parâmetros e o sistema irá retornar ao usuário um perfil para os projetos parlamentares que ele quiser saber mais sobre.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5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parlamentar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err="1" smtClean="0"/>
              <a:t>Compartilhar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r>
              <a:rPr lang="en-US" dirty="0" err="1" smtClean="0"/>
              <a:t>Estabelecer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políticos</a:t>
            </a:r>
            <a:r>
              <a:rPr lang="en-US" dirty="0" smtClean="0"/>
              <a:t> da </a:t>
            </a:r>
            <a:r>
              <a:rPr lang="en-US" dirty="0" err="1" smtClean="0"/>
              <a:t>Câmara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1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/>
              <a:t>V</a:t>
            </a:r>
            <a:r>
              <a:rPr lang="en-US" dirty="0" err="1" smtClean="0"/>
              <a:t>isão</a:t>
            </a:r>
            <a:endParaRPr lang="en-US" dirty="0" smtClean="0"/>
          </a:p>
          <a:p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en-US" dirty="0" smtClean="0"/>
          </a:p>
          <a:p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9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fbcdn-sphotos-d-a.akamaihd.net/hphotos-ak-prn2/1395199_542741952471664_55204457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489"/>
            <a:ext cx="7776864" cy="506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: Facebook, Google Docs, </a:t>
            </a:r>
            <a:r>
              <a:rPr lang="en-US" dirty="0" err="1" smtClean="0"/>
              <a:t>Grunix</a:t>
            </a:r>
            <a:r>
              <a:rPr lang="en-US" dirty="0" smtClean="0"/>
              <a:t>, Email e </a:t>
            </a:r>
            <a:r>
              <a:rPr lang="en-US" dirty="0" err="1" smtClean="0"/>
              <a:t>TeamViewer</a:t>
            </a:r>
            <a:endParaRPr lang="en-US" dirty="0" smtClean="0"/>
          </a:p>
          <a:p>
            <a:r>
              <a:rPr lang="en-US" dirty="0" err="1"/>
              <a:t>Reuniões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via Facebook, Skype e </a:t>
            </a:r>
            <a:r>
              <a:rPr lang="en-US" dirty="0" err="1"/>
              <a:t>reuniões</a:t>
            </a:r>
            <a:r>
              <a:rPr lang="en-US" dirty="0"/>
              <a:t> </a:t>
            </a:r>
            <a:r>
              <a:rPr lang="en-US" dirty="0" err="1"/>
              <a:t>presenciais</a:t>
            </a:r>
            <a:r>
              <a:rPr lang="en-US" dirty="0"/>
              <a:t> (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 smtClean="0"/>
              <a:t>)</a:t>
            </a:r>
          </a:p>
          <a:p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 smtClean="0"/>
              <a:t>efetivas</a:t>
            </a:r>
            <a:r>
              <a:rPr lang="en-US" dirty="0" smtClean="0"/>
              <a:t>: </a:t>
            </a:r>
            <a:r>
              <a:rPr lang="en-US" dirty="0"/>
              <a:t>Facebook e </a:t>
            </a:r>
            <a:r>
              <a:rPr lang="en-US" dirty="0" err="1"/>
              <a:t>Grunix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Reuniões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efetivas</a:t>
            </a:r>
            <a:r>
              <a:rPr lang="en-US" dirty="0" smtClean="0"/>
              <a:t>: </a:t>
            </a:r>
            <a:r>
              <a:rPr lang="en-US" dirty="0" err="1" smtClean="0"/>
              <a:t>Presenciais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8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0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28092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228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APP</vt:lpstr>
      <vt:lpstr>Integrantes</vt:lpstr>
      <vt:lpstr>Descrição do Problema</vt:lpstr>
      <vt:lpstr>Objetivos Gerais</vt:lpstr>
      <vt:lpstr>Objetivos Específicos</vt:lpstr>
      <vt:lpstr>Artefatos</vt:lpstr>
      <vt:lpstr>Casos de Uso</vt:lpstr>
      <vt:lpstr>Comunicação</vt:lpstr>
      <vt:lpstr>Visão Geral</vt:lpstr>
      <vt:lpstr>Visão Lógica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</dc:title>
  <dc:creator>Jota</dc:creator>
  <cp:lastModifiedBy>Jota</cp:lastModifiedBy>
  <cp:revision>15</cp:revision>
  <dcterms:created xsi:type="dcterms:W3CDTF">2013-10-13T16:35:14Z</dcterms:created>
  <dcterms:modified xsi:type="dcterms:W3CDTF">2013-10-15T01:18:48Z</dcterms:modified>
</cp:coreProperties>
</file>