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FFBF3-7987-41AB-BCFD-51625C0AF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DC3901-AB9C-4181-9010-783117128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BD83C-BF1B-4318-ABEA-3114A885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E91-224B-47A9-866D-B49955E04F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7EF7B-EBCA-4803-BD77-3C32153E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5356E-FA4F-4302-8B55-9A5C73C0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5E86-30F2-4E2F-BBAD-3F1D4E91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3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C8D8F-9641-406E-A2CF-40846622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D57140-5431-428C-8DFC-5F7DC577F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1E246-95D3-4F45-9027-0D884144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E91-224B-47A9-866D-B49955E04F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A8E6F-7464-4829-9228-70747A4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826EB-52D5-4CC5-8AFB-D98F0D15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5E86-30F2-4E2F-BBAD-3F1D4E91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8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8A3F27-0456-4603-9793-082E93CC3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BFE761-7049-4E72-949D-CCAFF8FC0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01F01-1412-4901-A94E-CB73FC37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E91-224B-47A9-866D-B49955E04F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14AC7-20C3-40F9-A082-663A8397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CAF28-8815-4181-A70B-E34FED60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5E86-30F2-4E2F-BBAD-3F1D4E91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8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B26A5-AB88-45A1-A44C-C0FBF027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8FBA1-D37B-4223-AA6F-BC9EE188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F5D6D-6341-4899-81BF-BA9AFC62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E91-224B-47A9-866D-B49955E04F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C2EEA-CFBD-405C-BFE5-1A285536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B2C0C-11F2-4201-9D3D-7D379F53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5E86-30F2-4E2F-BBAD-3F1D4E91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3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20985-C931-4CC7-B735-C73C4A65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B0650-47EB-43DC-8481-0F3838766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42E79-D686-4098-A0A8-5597BCC7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E91-224B-47A9-866D-B49955E04F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CD8D1-558F-4978-AE19-A104C1B4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1A463-2577-4CD0-B14C-A4EFD388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5E86-30F2-4E2F-BBAD-3F1D4E91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0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E2181-FD06-414F-9F28-FD277112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0F381-EB4C-4859-AE84-1F2E9BAC6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3F3C6-BB3C-4CFA-B7F9-0498215A8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9CBEDB-6FDA-468E-B770-9C1C3920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E91-224B-47A9-866D-B49955E04F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4953C2-D70A-47F3-8E1B-A7B8F9EF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138AB-8C49-4A30-AB7C-837EEDCA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5E86-30F2-4E2F-BBAD-3F1D4E91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82F69-8DAC-4A05-AA26-F4C198EC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152F3-BE5C-4B3F-BF32-B093EAF5D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46312C-6347-49EE-BC4E-A0E5DC572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32EEC6-9C46-41CD-8D20-91F4286DD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119BCD-F819-4A05-BE9E-2EBC8E276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36B23C-EE0B-43C9-9237-D3DA8705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E91-224B-47A9-866D-B49955E04F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F04799-3070-422E-824D-88D36071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DEAFE9-DBF2-4049-A668-07337C25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5E86-30F2-4E2F-BBAD-3F1D4E91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958FA-769B-4E51-BADF-97A2DC6D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521AA1-20CD-4111-83E9-198DA469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E91-224B-47A9-866D-B49955E04F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275D86-C829-4967-97C4-7EFCDD33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6DCA02-E25C-499C-8259-B5BE0EE9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5E86-30F2-4E2F-BBAD-3F1D4E91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88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5BB902-45C4-4D12-9443-3CD072A8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E91-224B-47A9-866D-B49955E04F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672468-5C5E-48F8-8027-19E79AE5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D77440-D139-44E7-9C0C-FF90494B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5E86-30F2-4E2F-BBAD-3F1D4E91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6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C619F-BFB5-413B-B896-809D9A74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17F4-9FB9-4718-AAC0-43D4E482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041025-7964-4BB1-BE1B-295D932D5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BA64E-1268-442C-8E20-212FD229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E91-224B-47A9-866D-B49955E04F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250C1-A8DD-46BF-9C5B-91EEAEC5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A9EE05-A9D6-47E1-8E73-C77EF397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5E86-30F2-4E2F-BBAD-3F1D4E91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11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0BA87-6C77-4C4F-8906-08EF82D2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6342B1-FE7D-4378-A493-919E58807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9DA7D9-B46E-41FE-BB24-81178D8D9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4A761-821D-418D-BA74-7055EE0C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3E91-224B-47A9-866D-B49955E04F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8056D-EB2B-4E57-AC3B-66156751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732AB-39F6-4887-9FCE-953F01D1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5E86-30F2-4E2F-BBAD-3F1D4E91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5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84EDDB-EA24-43BD-93C1-7415F946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6B6223-2B76-4C66-9C37-1C5E10AE2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0FB7F-6BA6-4E64-949B-34FD8F999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83E91-224B-47A9-866D-B49955E04FC9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18D05-FE71-43F4-A1C8-9AA0ED6B1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70B38-B32B-446A-A25E-3EB083EF2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65E86-30F2-4E2F-BBAD-3F1D4E91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1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2879C-D4C1-49E4-9132-2D56E1141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Lec2b </a:t>
            </a:r>
            <a:r>
              <a:rPr lang="zh-CN" altLang="en-US" dirty="0"/>
              <a:t>复合数据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0A1CFA-0F0A-4EAA-9DCF-B2F40120A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66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F72E1-896B-488D-9CAA-E8B3A90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7E1C4-FB7B-4553-9269-DBB90565C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数据抽象是一种方法学，它使我们能将一个复合数据对象的使用，与构造该数据对象的基本元素分离开来。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也就是说我可以用最基本的组件来构造数据对象，构建完成我不用去理它的细节，而直接使用它。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举个例子，线性组合 </a:t>
            </a:r>
            <a:r>
              <a:rPr lang="en-US" altLang="zh-CN" dirty="0" err="1"/>
              <a:t>ax+b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可以表示一个数，但这样就限制了</a:t>
            </a:r>
            <a:r>
              <a:rPr lang="en-US" altLang="zh-CN" dirty="0" err="1"/>
              <a:t>ax+b</a:t>
            </a:r>
            <a:r>
              <a:rPr lang="zh-CN" altLang="en-US" dirty="0"/>
              <a:t>这个式子的威力，用矩阵表示之后，同样匹配了</a:t>
            </a:r>
            <a:r>
              <a:rPr lang="en-US" altLang="zh-CN" dirty="0"/>
              <a:t>x</a:t>
            </a:r>
            <a:r>
              <a:rPr lang="zh-CN" altLang="en-US" dirty="0"/>
              <a:t>为一个数的情况，但却无比的强大。</a:t>
            </a:r>
          </a:p>
        </p:txBody>
      </p:sp>
    </p:spTree>
    <p:extLst>
      <p:ext uri="{BB962C8B-B14F-4D97-AF65-F5344CB8AC3E}">
        <p14:creationId xmlns:p14="http://schemas.microsoft.com/office/powerpoint/2010/main" val="123300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3EF82-8241-4840-8BBA-40C8B5EF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过程构造数据对象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69231-5DBA-450C-87E7-A0DEE143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Lambda</a:t>
            </a:r>
            <a:r>
              <a:rPr lang="zh-CN" altLang="en-US" dirty="0"/>
              <a:t>演算，假设我们语言可以对过程做任何的操作，那么如果没有数，我们怎么用过程去构造，在形式上，假设我们定义好了</a:t>
            </a:r>
            <a:r>
              <a:rPr lang="en-US" altLang="zh-CN" dirty="0"/>
              <a:t>0</a:t>
            </a:r>
            <a:r>
              <a:rPr lang="zh-CN" altLang="en-US" dirty="0"/>
              <a:t>，然后定义了函数</a:t>
            </a:r>
            <a:r>
              <a:rPr lang="en-US" altLang="zh-CN" dirty="0"/>
              <a:t>f(x) = x+1</a:t>
            </a:r>
            <a:r>
              <a:rPr lang="zh-CN" altLang="en-US" dirty="0"/>
              <a:t>，那么对于大于</a:t>
            </a:r>
            <a:r>
              <a:rPr lang="en-US" altLang="zh-CN" dirty="0"/>
              <a:t>0</a:t>
            </a:r>
            <a:r>
              <a:rPr lang="zh-CN" altLang="en-US" dirty="0"/>
              <a:t>的自然数，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f(0)</a:t>
            </a:r>
            <a:r>
              <a:rPr lang="zh-CN" altLang="en-US" dirty="0"/>
              <a:t>，</a:t>
            </a:r>
            <a:r>
              <a:rPr lang="en-US" altLang="zh-CN" dirty="0"/>
              <a:t>f(f(0))</a:t>
            </a:r>
            <a:r>
              <a:rPr lang="zh-CN" altLang="en-US" dirty="0"/>
              <a:t>，</a:t>
            </a:r>
            <a:r>
              <a:rPr lang="en-US" altLang="zh-CN" dirty="0"/>
              <a:t>f(f(f0))</a:t>
            </a:r>
            <a:r>
              <a:rPr lang="zh-CN" altLang="en-US" dirty="0"/>
              <a:t>，即可以用高阶函数来表示任意的自然数，然后你忽略</a:t>
            </a:r>
            <a:r>
              <a:rPr lang="en-US" altLang="zh-CN" dirty="0"/>
              <a:t>0</a:t>
            </a:r>
            <a:r>
              <a:rPr lang="zh-CN" altLang="en-US" dirty="0"/>
              <a:t>这个数，它其实就是一个符号，那么用</a:t>
            </a:r>
            <a:r>
              <a:rPr lang="en-US" altLang="zh-CN" dirty="0"/>
              <a:t>x</a:t>
            </a:r>
            <a:r>
              <a:rPr lang="zh-CN" altLang="en-US" dirty="0"/>
              <a:t>来表示它也是可以的，得到以下式子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(define zero (lambda (f) (lambda (x) x)))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(define (add-1 n) (lambda (f) (lambda (x) (f ((n f) x)))))</a:t>
            </a:r>
          </a:p>
        </p:txBody>
      </p:sp>
    </p:spTree>
    <p:extLst>
      <p:ext uri="{BB962C8B-B14F-4D97-AF65-F5344CB8AC3E}">
        <p14:creationId xmlns:p14="http://schemas.microsoft.com/office/powerpoint/2010/main" val="265651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1B61A-4518-4A50-AFA0-C7C26EF6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F1F0-3238-4774-A6B6-C6833D9AE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(define one (lambda (f) (lambda (x) (f x))))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(define two (lambda (f) (lambda (x) (f (f x)))))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(define (add m n) (lambda (f) (lambda (x) ((m f) ((n f) x)))))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(define (</a:t>
            </a:r>
            <a:r>
              <a:rPr lang="en-US" altLang="zh-CN" dirty="0" err="1"/>
              <a:t>mul</a:t>
            </a:r>
            <a:r>
              <a:rPr lang="en-US" altLang="zh-CN" dirty="0"/>
              <a:t> m n) (lambda (f) (lambda (x) ((m f) ((n f) x)))))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201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8A56E-FCFE-4DCE-9C15-3C3DD3E9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抽象语法树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09F76-0131-4C35-A0B9-DBCDA976F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什么是解释器，就是一个求值的函数，你给它一个表达式那么它可以求出值来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28E1F85-60DF-48D4-BCC8-0553DCD06579}"/>
              </a:ext>
            </a:extLst>
          </p:cNvPr>
          <p:cNvSpPr/>
          <p:nvPr/>
        </p:nvSpPr>
        <p:spPr>
          <a:xfrm>
            <a:off x="7916091" y="2756264"/>
            <a:ext cx="352697" cy="378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1475D7-B852-4327-ACF9-339930B1383B}"/>
              </a:ext>
            </a:extLst>
          </p:cNvPr>
          <p:cNvSpPr/>
          <p:nvPr/>
        </p:nvSpPr>
        <p:spPr>
          <a:xfrm>
            <a:off x="7075714" y="3574870"/>
            <a:ext cx="352697" cy="378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500" dirty="0"/>
              <a:t>*</a:t>
            </a:r>
            <a:endParaRPr lang="zh-CN" altLang="en-US" sz="25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49D50A5-58CB-433A-8A57-FFADE53C027F}"/>
              </a:ext>
            </a:extLst>
          </p:cNvPr>
          <p:cNvSpPr/>
          <p:nvPr/>
        </p:nvSpPr>
        <p:spPr>
          <a:xfrm>
            <a:off x="7916091" y="3953692"/>
            <a:ext cx="352697" cy="378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A673D41-0BA3-4BD0-88A9-262E8F6BD253}"/>
              </a:ext>
            </a:extLst>
          </p:cNvPr>
          <p:cNvSpPr/>
          <p:nvPr/>
        </p:nvSpPr>
        <p:spPr>
          <a:xfrm>
            <a:off x="7252062" y="4941232"/>
            <a:ext cx="352697" cy="378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4357B2-99A0-462C-81CB-B16108AF8CA1}"/>
              </a:ext>
            </a:extLst>
          </p:cNvPr>
          <p:cNvSpPr/>
          <p:nvPr/>
        </p:nvSpPr>
        <p:spPr>
          <a:xfrm>
            <a:off x="7916090" y="4941232"/>
            <a:ext cx="352697" cy="378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6A10998-90FB-42EF-ADF4-0C65654C60B9}"/>
              </a:ext>
            </a:extLst>
          </p:cNvPr>
          <p:cNvSpPr/>
          <p:nvPr/>
        </p:nvSpPr>
        <p:spPr>
          <a:xfrm>
            <a:off x="8580118" y="4941232"/>
            <a:ext cx="352697" cy="378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6CC76DA-9E08-4E25-9F09-4564F2F6E9C1}"/>
              </a:ext>
            </a:extLst>
          </p:cNvPr>
          <p:cNvSpPr/>
          <p:nvPr/>
        </p:nvSpPr>
        <p:spPr>
          <a:xfrm>
            <a:off x="9701348" y="3574870"/>
            <a:ext cx="352697" cy="378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74B8B4D-C6A7-4C9F-B576-7AD4E864BB07}"/>
              </a:ext>
            </a:extLst>
          </p:cNvPr>
          <p:cNvSpPr/>
          <p:nvPr/>
        </p:nvSpPr>
        <p:spPr>
          <a:xfrm>
            <a:off x="9126583" y="4143103"/>
            <a:ext cx="352697" cy="378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8ECE2CF-4C74-486B-A991-B654E6686B14}"/>
              </a:ext>
            </a:extLst>
          </p:cNvPr>
          <p:cNvSpPr/>
          <p:nvPr/>
        </p:nvSpPr>
        <p:spPr>
          <a:xfrm>
            <a:off x="9701348" y="4143103"/>
            <a:ext cx="352697" cy="378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0DA448B-0364-452C-AD91-A554E07933D7}"/>
              </a:ext>
            </a:extLst>
          </p:cNvPr>
          <p:cNvSpPr/>
          <p:nvPr/>
        </p:nvSpPr>
        <p:spPr>
          <a:xfrm>
            <a:off x="10244544" y="4143103"/>
            <a:ext cx="352697" cy="378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70BE2B4-C7EC-498B-88B8-2B461EF62D58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376760" y="3079609"/>
            <a:ext cx="590982" cy="55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A27351F-E414-4848-AFA4-5D9660A88574}"/>
              </a:ext>
            </a:extLst>
          </p:cNvPr>
          <p:cNvCxnSpPr>
            <a:endCxn id="6" idx="0"/>
          </p:cNvCxnSpPr>
          <p:nvPr/>
        </p:nvCxnSpPr>
        <p:spPr>
          <a:xfrm>
            <a:off x="8092438" y="3135086"/>
            <a:ext cx="2" cy="81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DB0C19E-6E2F-4EC8-85C2-938DD7AA1B14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8217137" y="3079609"/>
            <a:ext cx="1535862" cy="55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D496DDB-9982-4FF7-92DE-FCF2003809FD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>
            <a:off x="9877697" y="3953692"/>
            <a:ext cx="0" cy="18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6FA437E-43E3-45FA-A99D-1392714195B6}"/>
              </a:ext>
            </a:extLst>
          </p:cNvPr>
          <p:cNvCxnSpPr>
            <a:stCxn id="10" idx="2"/>
            <a:endCxn id="11" idx="7"/>
          </p:cNvCxnSpPr>
          <p:nvPr/>
        </p:nvCxnSpPr>
        <p:spPr>
          <a:xfrm flipH="1">
            <a:off x="9427629" y="3764281"/>
            <a:ext cx="273719" cy="434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33838B3-D186-4114-AAF4-FFBD4FF568F4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10054045" y="3764281"/>
            <a:ext cx="242150" cy="434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1C4D898-D0C2-4331-BF0F-4EE7503FE0EF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8092439" y="4332514"/>
            <a:ext cx="1" cy="60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2E46C38-821D-43A0-97E5-BF1DA6EE697D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7553108" y="4277037"/>
            <a:ext cx="414634" cy="719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393140B-EC87-4E97-9FD8-E72CE04D8258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8217137" y="4277037"/>
            <a:ext cx="414632" cy="719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42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401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Lec2b 复合数据</vt:lpstr>
      <vt:lpstr>导引</vt:lpstr>
      <vt:lpstr>过程构造数据对象</vt:lpstr>
      <vt:lpstr>定义1，2</vt:lpstr>
      <vt:lpstr>抽象语法树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Lec2b 复合数据</dc:title>
  <dc:creator>Johnny Wong</dc:creator>
  <cp:lastModifiedBy>Johnny Wong</cp:lastModifiedBy>
  <cp:revision>14</cp:revision>
  <dcterms:created xsi:type="dcterms:W3CDTF">2017-07-24T07:38:51Z</dcterms:created>
  <dcterms:modified xsi:type="dcterms:W3CDTF">2017-07-24T16:38:56Z</dcterms:modified>
</cp:coreProperties>
</file>