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FE"/>
    <a:srgbClr val="18FE18"/>
    <a:srgbClr val="FF1919"/>
    <a:srgbClr val="A2A2A2"/>
    <a:srgbClr val="EDEDED"/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37061"/>
            <a:ext cx="6657976" cy="42567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2496" y="3717032"/>
            <a:ext cx="432048" cy="21602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82496" y="3284984"/>
            <a:ext cx="432048" cy="216024"/>
          </a:xfrm>
          <a:prstGeom prst="rect">
            <a:avLst/>
          </a:prstGeom>
          <a:solidFill>
            <a:srgbClr val="70AD4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21664" y="321200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稳定价格阶段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5941663" y="369556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动态定价阶段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76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95387"/>
            <a:ext cx="5905500" cy="4467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546" y="2708920"/>
            <a:ext cx="400110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感知开销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23928" y="55636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任务轮次</a:t>
            </a:r>
            <a:endParaRPr lang="zh-CN" altLang="en-US" sz="1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195387"/>
            <a:ext cx="1362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24266"/>
            <a:ext cx="5648325" cy="4400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48126" y="1736231"/>
            <a:ext cx="1300138" cy="590583"/>
          </a:xfrm>
          <a:prstGeom prst="rect">
            <a:avLst/>
          </a:prstGeom>
          <a:ln w="3175">
            <a:solidFill>
              <a:srgbClr val="A2A2A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792142" y="1880248"/>
            <a:ext cx="288032" cy="0"/>
          </a:xfrm>
          <a:prstGeom prst="line">
            <a:avLst/>
          </a:prstGeom>
          <a:ln>
            <a:solidFill>
              <a:srgbClr val="FF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84168" y="177281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固定价格</a:t>
            </a:r>
            <a:endParaRPr lang="zh-CN" altLang="en-US" sz="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793159" y="2049526"/>
            <a:ext cx="288032" cy="0"/>
          </a:xfrm>
          <a:prstGeom prst="line">
            <a:avLst/>
          </a:prstGeom>
          <a:ln>
            <a:solidFill>
              <a:srgbClr val="343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85185" y="194209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逆向竞拍</a:t>
            </a:r>
            <a:endParaRPr lang="zh-CN" altLang="en-US" sz="8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792142" y="2218803"/>
            <a:ext cx="288032" cy="0"/>
          </a:xfrm>
          <a:prstGeom prst="line">
            <a:avLst/>
          </a:prstGeom>
          <a:ln>
            <a:solidFill>
              <a:srgbClr val="18F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84168" y="2111371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动态分配预算</a:t>
            </a:r>
            <a:endParaRPr lang="zh-CN" altLang="en-US" sz="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546" y="2708920"/>
            <a:ext cx="400110" cy="136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感知数据数量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3928" y="6379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任务轮次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8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87863"/>
            <a:ext cx="5791200" cy="4352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48126" y="1736231"/>
            <a:ext cx="1300138" cy="590583"/>
          </a:xfrm>
          <a:prstGeom prst="rect">
            <a:avLst/>
          </a:prstGeom>
          <a:ln w="3175">
            <a:solidFill>
              <a:srgbClr val="A2A2A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792142" y="1880248"/>
            <a:ext cx="288032" cy="0"/>
          </a:xfrm>
          <a:prstGeom prst="line">
            <a:avLst/>
          </a:prstGeom>
          <a:ln>
            <a:solidFill>
              <a:srgbClr val="FF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84168" y="177281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固定价格</a:t>
            </a:r>
            <a:endParaRPr lang="zh-CN" altLang="en-US" sz="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793159" y="2049526"/>
            <a:ext cx="288032" cy="0"/>
          </a:xfrm>
          <a:prstGeom prst="line">
            <a:avLst/>
          </a:prstGeom>
          <a:ln>
            <a:solidFill>
              <a:srgbClr val="343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85185" y="194209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逆向竞拍</a:t>
            </a:r>
            <a:endParaRPr lang="zh-CN" altLang="en-US" sz="8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792142" y="2218803"/>
            <a:ext cx="288032" cy="0"/>
          </a:xfrm>
          <a:prstGeom prst="line">
            <a:avLst/>
          </a:prstGeom>
          <a:ln>
            <a:solidFill>
              <a:srgbClr val="18F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84168" y="2111371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动态分配预算</a:t>
            </a:r>
            <a:endParaRPr lang="zh-CN" altLang="en-US" sz="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546" y="2708920"/>
            <a:ext cx="400110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每轮任务参与者数量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3928" y="6379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任务轮次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1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465" y="1600200"/>
            <a:ext cx="3645070" cy="4525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856" y="6116737"/>
            <a:ext cx="1008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固定价格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11960" y="61167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动态分配预算</a:t>
            </a:r>
            <a:endParaRPr lang="zh-CN" alt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5353259" y="611673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逆向竞拍</a:t>
            </a:r>
            <a:endParaRPr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2317382" y="3429000"/>
            <a:ext cx="400110" cy="1296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完成任务区域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31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43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toulaoshi</dc:creator>
  <cp:lastModifiedBy>toulaoshi</cp:lastModifiedBy>
  <cp:revision>10</cp:revision>
  <dcterms:created xsi:type="dcterms:W3CDTF">2016-01-27T15:26:03Z</dcterms:created>
  <dcterms:modified xsi:type="dcterms:W3CDTF">2016-01-28T15:06:05Z</dcterms:modified>
</cp:coreProperties>
</file>