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91"/>
    <p:restoredTop sz="50000"/>
  </p:normalViewPr>
  <p:slideViewPr>
    <p:cSldViewPr snapToGrid="0" snapToObjects="1">
      <p:cViewPr varScale="1">
        <p:scale>
          <a:sx n="101" d="100"/>
          <a:sy n="101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7A3438-5DFD-7C4D-B85F-1D3AFAA88AE6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AF7C8D-D59B-C943-91BC-44334508F048}">
      <dgm:prSet phldrT="[文本]"/>
      <dgm:spPr/>
      <dgm:t>
        <a:bodyPr/>
        <a:lstStyle/>
        <a:p>
          <a:r>
            <a:rPr lang="zh-CN" altLang="en-US" dirty="0" smtClean="0"/>
            <a:t>主要业务逻辑</a:t>
          </a:r>
          <a:endParaRPr lang="zh-CN" altLang="en-US" dirty="0"/>
        </a:p>
      </dgm:t>
    </dgm:pt>
    <dgm:pt modelId="{0601D7A5-6F1F-7D41-B494-CDF8CF122073}" type="parTrans" cxnId="{14AB22E2-4E80-D949-8925-F85CECA0CAB4}">
      <dgm:prSet/>
      <dgm:spPr/>
      <dgm:t>
        <a:bodyPr/>
        <a:lstStyle/>
        <a:p>
          <a:endParaRPr lang="zh-CN" altLang="en-US"/>
        </a:p>
      </dgm:t>
    </dgm:pt>
    <dgm:pt modelId="{5EC843FB-B4F4-EE44-8C83-FFC6679B085C}" type="sibTrans" cxnId="{14AB22E2-4E80-D949-8925-F85CECA0CAB4}">
      <dgm:prSet/>
      <dgm:spPr/>
      <dgm:t>
        <a:bodyPr/>
        <a:lstStyle/>
        <a:p>
          <a:endParaRPr lang="zh-CN" altLang="en-US"/>
        </a:p>
      </dgm:t>
    </dgm:pt>
    <dgm:pt modelId="{9EB8FED6-A6DF-744E-8842-B914CB4BA485}">
      <dgm:prSet phldrT="[文本]"/>
      <dgm:spPr/>
      <dgm:t>
        <a:bodyPr/>
        <a:lstStyle/>
        <a:p>
          <a:r>
            <a:rPr kumimoji="1" lang="zh-CN" altLang="en-US" dirty="0" smtClean="0"/>
            <a:t>感知任务管理（</a:t>
          </a:r>
          <a:r>
            <a:rPr kumimoji="1" lang="zh-CN" altLang="en-US" dirty="0" smtClean="0"/>
            <a:t>激励部分</a:t>
          </a:r>
          <a:r>
            <a:rPr kumimoji="1" lang="zh-CN" altLang="en-US" dirty="0" smtClean="0"/>
            <a:t>）</a:t>
          </a:r>
          <a:endParaRPr lang="zh-CN" altLang="en-US" dirty="0"/>
        </a:p>
      </dgm:t>
    </dgm:pt>
    <dgm:pt modelId="{8AE471B5-BD5A-5A4D-A16A-2A4B525543FE}" type="parTrans" cxnId="{E4C8075C-FF9A-104F-A292-82B30484B1D3}">
      <dgm:prSet/>
      <dgm:spPr/>
      <dgm:t>
        <a:bodyPr/>
        <a:lstStyle/>
        <a:p>
          <a:endParaRPr lang="zh-CN" altLang="en-US"/>
        </a:p>
      </dgm:t>
    </dgm:pt>
    <dgm:pt modelId="{3DB0F073-698E-1F4B-A0BC-4BE244284F5D}" type="sibTrans" cxnId="{E4C8075C-FF9A-104F-A292-82B30484B1D3}">
      <dgm:prSet/>
      <dgm:spPr/>
      <dgm:t>
        <a:bodyPr/>
        <a:lstStyle/>
        <a:p>
          <a:endParaRPr lang="zh-CN" altLang="en-US"/>
        </a:p>
      </dgm:t>
    </dgm:pt>
    <dgm:pt modelId="{7C5EDF8F-937D-9B4C-B7D5-96EC48260DCA}">
      <dgm:prSet phldrT="[文本]"/>
      <dgm:spPr/>
      <dgm:t>
        <a:bodyPr/>
        <a:lstStyle/>
        <a:p>
          <a:r>
            <a:rPr kumimoji="1" lang="zh-CN" altLang="en-US" dirty="0" smtClean="0"/>
            <a:t>用户管理</a:t>
          </a:r>
          <a:endParaRPr lang="zh-CN" altLang="en-US" dirty="0"/>
        </a:p>
      </dgm:t>
    </dgm:pt>
    <dgm:pt modelId="{E60D36A1-5836-0345-9C17-6D80AD65BD49}" type="parTrans" cxnId="{679717F0-EE4A-B843-BFE7-E7E9B3DE44D4}">
      <dgm:prSet/>
      <dgm:spPr/>
      <dgm:t>
        <a:bodyPr/>
        <a:lstStyle/>
        <a:p>
          <a:endParaRPr lang="zh-CN" altLang="en-US"/>
        </a:p>
      </dgm:t>
    </dgm:pt>
    <dgm:pt modelId="{1CE43CC1-80CE-C24B-A67C-394D98237634}" type="sibTrans" cxnId="{679717F0-EE4A-B843-BFE7-E7E9B3DE44D4}">
      <dgm:prSet/>
      <dgm:spPr/>
      <dgm:t>
        <a:bodyPr/>
        <a:lstStyle/>
        <a:p>
          <a:endParaRPr lang="zh-CN" altLang="en-US"/>
        </a:p>
      </dgm:t>
    </dgm:pt>
    <dgm:pt modelId="{C9B23BD4-C95D-524C-B817-C68F909C6532}">
      <dgm:prSet phldrT="[文本]"/>
      <dgm:spPr/>
      <dgm:t>
        <a:bodyPr/>
        <a:lstStyle/>
        <a:p>
          <a:r>
            <a:rPr kumimoji="1" lang="zh-CN" altLang="en-US" dirty="0" smtClean="0"/>
            <a:t>数据处理</a:t>
          </a:r>
          <a:endParaRPr lang="zh-CN" altLang="en-US" dirty="0"/>
        </a:p>
      </dgm:t>
    </dgm:pt>
    <dgm:pt modelId="{7EAD2E4E-1C4A-A140-96A8-FE260D0112E8}" type="parTrans" cxnId="{663AF6DC-C7CB-124F-A14B-16282ADB09D8}">
      <dgm:prSet/>
      <dgm:spPr/>
      <dgm:t>
        <a:bodyPr/>
        <a:lstStyle/>
        <a:p>
          <a:endParaRPr lang="zh-CN" altLang="en-US"/>
        </a:p>
      </dgm:t>
    </dgm:pt>
    <dgm:pt modelId="{33C36B1D-94AB-CE41-B90E-CD8DDCA85BD5}" type="sibTrans" cxnId="{663AF6DC-C7CB-124F-A14B-16282ADB09D8}">
      <dgm:prSet/>
      <dgm:spPr/>
      <dgm:t>
        <a:bodyPr/>
        <a:lstStyle/>
        <a:p>
          <a:endParaRPr lang="zh-CN" altLang="en-US"/>
        </a:p>
      </dgm:t>
    </dgm:pt>
    <dgm:pt modelId="{E365C31B-F5B1-374B-9774-BC1F40056145}">
      <dgm:prSet/>
      <dgm:spPr/>
      <dgm:t>
        <a:bodyPr/>
        <a:lstStyle/>
        <a:p>
          <a:r>
            <a:rPr kumimoji="1" lang="zh-CN" altLang="en-US" dirty="0" smtClean="0"/>
            <a:t>竞拍和固定价格激励</a:t>
          </a:r>
          <a:endParaRPr kumimoji="1" lang="zh-CN" altLang="en-US" dirty="0" smtClean="0"/>
        </a:p>
      </dgm:t>
    </dgm:pt>
    <dgm:pt modelId="{1C76DB5D-FF23-E54C-8CAF-76F4BA4414BA}" type="parTrans" cxnId="{10CD99AA-58C9-394D-A592-999D38A74EDF}">
      <dgm:prSet/>
      <dgm:spPr/>
      <dgm:t>
        <a:bodyPr/>
        <a:lstStyle/>
        <a:p>
          <a:endParaRPr lang="zh-CN" altLang="en-US"/>
        </a:p>
      </dgm:t>
    </dgm:pt>
    <dgm:pt modelId="{1D9F9F4F-6CBB-044D-BE4D-A76E079F8B11}" type="sibTrans" cxnId="{10CD99AA-58C9-394D-A592-999D38A74EDF}">
      <dgm:prSet/>
      <dgm:spPr/>
      <dgm:t>
        <a:bodyPr/>
        <a:lstStyle/>
        <a:p>
          <a:endParaRPr lang="zh-CN" altLang="en-US"/>
        </a:p>
      </dgm:t>
    </dgm:pt>
    <dgm:pt modelId="{BEEE0493-61DA-F947-A51E-B216DEDDE726}">
      <dgm:prSet/>
      <dgm:spPr/>
      <dgm:t>
        <a:bodyPr/>
        <a:lstStyle/>
        <a:p>
          <a:r>
            <a:rPr kumimoji="1" lang="zh-CN" altLang="en-US" smtClean="0"/>
            <a:t>注册</a:t>
          </a:r>
          <a:endParaRPr kumimoji="1" lang="zh-CN" altLang="en-US" dirty="0" smtClean="0"/>
        </a:p>
      </dgm:t>
    </dgm:pt>
    <dgm:pt modelId="{3A764181-7959-AD48-A311-50D01E5E7E80}" type="parTrans" cxnId="{442ADB3E-FF98-E744-8462-0B5EDC082D94}">
      <dgm:prSet/>
      <dgm:spPr/>
      <dgm:t>
        <a:bodyPr/>
        <a:lstStyle/>
        <a:p>
          <a:endParaRPr lang="zh-CN" altLang="en-US"/>
        </a:p>
      </dgm:t>
    </dgm:pt>
    <dgm:pt modelId="{5934117D-AD07-3D41-A649-F4A6944D9C64}" type="sibTrans" cxnId="{442ADB3E-FF98-E744-8462-0B5EDC082D94}">
      <dgm:prSet/>
      <dgm:spPr/>
      <dgm:t>
        <a:bodyPr/>
        <a:lstStyle/>
        <a:p>
          <a:endParaRPr lang="zh-CN" altLang="en-US"/>
        </a:p>
      </dgm:t>
    </dgm:pt>
    <dgm:pt modelId="{B6CF011B-CF1F-6846-B885-373A53672662}">
      <dgm:prSet/>
      <dgm:spPr/>
      <dgm:t>
        <a:bodyPr/>
        <a:lstStyle/>
        <a:p>
          <a:r>
            <a:rPr kumimoji="1" lang="zh-CN" altLang="en-US" dirty="0" smtClean="0"/>
            <a:t>登陆</a:t>
          </a:r>
          <a:endParaRPr kumimoji="1" lang="zh-CN" altLang="en-US" dirty="0" smtClean="0"/>
        </a:p>
      </dgm:t>
    </dgm:pt>
    <dgm:pt modelId="{E8E27707-AA53-7F43-BA52-050C4B0653F1}" type="parTrans" cxnId="{52AFA0C3-6BAF-D141-A1FC-05CDCFC1F904}">
      <dgm:prSet/>
      <dgm:spPr/>
      <dgm:t>
        <a:bodyPr/>
        <a:lstStyle/>
        <a:p>
          <a:endParaRPr lang="zh-CN" altLang="en-US"/>
        </a:p>
      </dgm:t>
    </dgm:pt>
    <dgm:pt modelId="{BA771624-9277-2748-8C6B-3011F77EC53A}" type="sibTrans" cxnId="{52AFA0C3-6BAF-D141-A1FC-05CDCFC1F904}">
      <dgm:prSet/>
      <dgm:spPr/>
      <dgm:t>
        <a:bodyPr/>
        <a:lstStyle/>
        <a:p>
          <a:endParaRPr lang="zh-CN" altLang="en-US"/>
        </a:p>
      </dgm:t>
    </dgm:pt>
    <dgm:pt modelId="{AAE55DD4-0D07-3E46-A1B1-6F2935C8F52D}">
      <dgm:prSet/>
      <dgm:spPr/>
      <dgm:t>
        <a:bodyPr/>
        <a:lstStyle/>
        <a:p>
          <a:r>
            <a:rPr kumimoji="1" lang="zh-CN" altLang="en-US" dirty="0" smtClean="0"/>
            <a:t>图片上传</a:t>
          </a:r>
          <a:endParaRPr kumimoji="1" lang="zh-CN" altLang="en-US" dirty="0" smtClean="0"/>
        </a:p>
      </dgm:t>
    </dgm:pt>
    <dgm:pt modelId="{3772EDE9-1A68-7C4C-BA62-B9C5C4FE635A}" type="parTrans" cxnId="{F012EA71-155A-494D-8275-BE42376DBA43}">
      <dgm:prSet/>
      <dgm:spPr/>
      <dgm:t>
        <a:bodyPr/>
        <a:lstStyle/>
        <a:p>
          <a:endParaRPr lang="zh-CN" altLang="en-US"/>
        </a:p>
      </dgm:t>
    </dgm:pt>
    <dgm:pt modelId="{5DF71282-D130-E742-9DC9-0D9F57C79554}" type="sibTrans" cxnId="{F012EA71-155A-494D-8275-BE42376DBA43}">
      <dgm:prSet/>
      <dgm:spPr/>
      <dgm:t>
        <a:bodyPr/>
        <a:lstStyle/>
        <a:p>
          <a:endParaRPr lang="zh-CN" altLang="en-US"/>
        </a:p>
      </dgm:t>
    </dgm:pt>
    <dgm:pt modelId="{A870A175-6573-1243-82BE-970B219FAB23}">
      <dgm:prSet/>
      <dgm:spPr/>
      <dgm:t>
        <a:bodyPr/>
        <a:lstStyle/>
        <a:p>
          <a:r>
            <a:rPr kumimoji="1" lang="zh-CN" altLang="en-US" dirty="0" smtClean="0"/>
            <a:t>图片存储</a:t>
          </a:r>
          <a:endParaRPr kumimoji="1" lang="zh-CN" altLang="en-US" dirty="0" smtClean="0"/>
        </a:p>
      </dgm:t>
    </dgm:pt>
    <dgm:pt modelId="{8919AB7C-1857-C444-9F5F-C1E4AC0B2B03}" type="parTrans" cxnId="{2D88AF08-EAD5-9240-B214-96B70AC851F7}">
      <dgm:prSet/>
      <dgm:spPr/>
      <dgm:t>
        <a:bodyPr/>
        <a:lstStyle/>
        <a:p>
          <a:endParaRPr lang="zh-CN" altLang="en-US"/>
        </a:p>
      </dgm:t>
    </dgm:pt>
    <dgm:pt modelId="{9EFA9F2F-64D5-1049-B586-08FE87C0A450}" type="sibTrans" cxnId="{2D88AF08-EAD5-9240-B214-96B70AC851F7}">
      <dgm:prSet/>
      <dgm:spPr/>
      <dgm:t>
        <a:bodyPr/>
        <a:lstStyle/>
        <a:p>
          <a:endParaRPr lang="zh-CN" altLang="en-US"/>
        </a:p>
      </dgm:t>
    </dgm:pt>
    <dgm:pt modelId="{B1614A1B-B249-BC4D-BA60-52D8DA115DFD}">
      <dgm:prSet/>
      <dgm:spPr/>
      <dgm:t>
        <a:bodyPr/>
        <a:lstStyle/>
        <a:p>
          <a:r>
            <a:rPr kumimoji="1" lang="zh-CN" altLang="en-US" dirty="0" smtClean="0"/>
            <a:t>图片下载</a:t>
          </a:r>
          <a:endParaRPr kumimoji="1" lang="zh-CN" altLang="en-US" dirty="0"/>
        </a:p>
      </dgm:t>
    </dgm:pt>
    <dgm:pt modelId="{61968C64-A862-9845-BE93-02213163C765}" type="parTrans" cxnId="{5073E754-3654-1C4A-A6C4-63BC1A3F961C}">
      <dgm:prSet/>
      <dgm:spPr/>
      <dgm:t>
        <a:bodyPr/>
        <a:lstStyle/>
        <a:p>
          <a:endParaRPr lang="zh-CN" altLang="en-US"/>
        </a:p>
      </dgm:t>
    </dgm:pt>
    <dgm:pt modelId="{978C0EE2-58DB-9E40-A3A2-AB13491265AC}" type="sibTrans" cxnId="{5073E754-3654-1C4A-A6C4-63BC1A3F961C}">
      <dgm:prSet/>
      <dgm:spPr/>
      <dgm:t>
        <a:bodyPr/>
        <a:lstStyle/>
        <a:p>
          <a:endParaRPr lang="zh-CN" altLang="en-US"/>
        </a:p>
      </dgm:t>
    </dgm:pt>
    <dgm:pt modelId="{0AFE92F8-0813-0A46-996E-7F25CF8E75ED}">
      <dgm:prSet/>
      <dgm:spPr/>
      <dgm:t>
        <a:bodyPr/>
        <a:lstStyle/>
        <a:p>
          <a:r>
            <a:rPr kumimoji="1" lang="zh-CN" altLang="en-US" dirty="0" smtClean="0"/>
            <a:t>动态分配预算的激励设计</a:t>
          </a:r>
          <a:endParaRPr kumimoji="1" lang="zh-CN" altLang="en-US" dirty="0" smtClean="0"/>
        </a:p>
      </dgm:t>
    </dgm:pt>
    <dgm:pt modelId="{BB1F1675-1625-E347-9D55-BDA23FF8D469}" type="parTrans" cxnId="{8031B177-7D0D-2D43-BC3A-AE1C405536B2}">
      <dgm:prSet/>
      <dgm:spPr/>
      <dgm:t>
        <a:bodyPr/>
        <a:lstStyle/>
        <a:p>
          <a:endParaRPr lang="zh-CN" altLang="en-US"/>
        </a:p>
      </dgm:t>
    </dgm:pt>
    <dgm:pt modelId="{3FDC1B0B-ACCC-984E-9489-8F7D71931765}" type="sibTrans" cxnId="{8031B177-7D0D-2D43-BC3A-AE1C405536B2}">
      <dgm:prSet/>
      <dgm:spPr/>
      <dgm:t>
        <a:bodyPr/>
        <a:lstStyle/>
        <a:p>
          <a:endParaRPr lang="zh-CN" altLang="en-US"/>
        </a:p>
      </dgm:t>
    </dgm:pt>
    <dgm:pt modelId="{2A436104-BD7E-074A-90FF-05B945B8799F}">
      <dgm:prSet/>
      <dgm:spPr/>
      <dgm:t>
        <a:bodyPr/>
        <a:lstStyle/>
        <a:p>
          <a:r>
            <a:rPr kumimoji="1" lang="zh-CN" altLang="en-US" dirty="0" smtClean="0"/>
            <a:t>账户资金维护</a:t>
          </a:r>
          <a:endParaRPr kumimoji="1" lang="zh-CN" altLang="en-US" dirty="0" smtClean="0"/>
        </a:p>
      </dgm:t>
    </dgm:pt>
    <dgm:pt modelId="{AA1682AD-8E9F-E049-9956-E2C07DBF98F1}" type="parTrans" cxnId="{0424E9B8-70BA-C24B-B9DE-0A357C4BC6D8}">
      <dgm:prSet/>
      <dgm:spPr/>
      <dgm:t>
        <a:bodyPr/>
        <a:lstStyle/>
        <a:p>
          <a:endParaRPr lang="zh-CN" altLang="en-US"/>
        </a:p>
      </dgm:t>
    </dgm:pt>
    <dgm:pt modelId="{E340B9C6-71C1-2248-998B-CFA8C41A50BA}" type="sibTrans" cxnId="{0424E9B8-70BA-C24B-B9DE-0A357C4BC6D8}">
      <dgm:prSet/>
      <dgm:spPr/>
      <dgm:t>
        <a:bodyPr/>
        <a:lstStyle/>
        <a:p>
          <a:endParaRPr lang="zh-CN" altLang="en-US"/>
        </a:p>
      </dgm:t>
    </dgm:pt>
    <dgm:pt modelId="{1E4AABA3-17C6-564A-9BF5-CCC3F3974679}">
      <dgm:prSet/>
      <dgm:spPr/>
      <dgm:t>
        <a:bodyPr/>
        <a:lstStyle/>
        <a:p>
          <a:r>
            <a:rPr kumimoji="1" lang="zh-CN" altLang="en-US" dirty="0" smtClean="0"/>
            <a:t>其他</a:t>
          </a:r>
          <a:endParaRPr kumimoji="1" lang="zh-CN" altLang="en-US" dirty="0"/>
        </a:p>
      </dgm:t>
    </dgm:pt>
    <dgm:pt modelId="{86D46779-4FC8-1446-AFF6-CA4D13E3103D}" type="parTrans" cxnId="{BE454FBD-3338-6D44-BF83-081E341F6970}">
      <dgm:prSet/>
      <dgm:spPr/>
      <dgm:t>
        <a:bodyPr/>
        <a:lstStyle/>
        <a:p>
          <a:endParaRPr lang="zh-CN" altLang="en-US"/>
        </a:p>
      </dgm:t>
    </dgm:pt>
    <dgm:pt modelId="{F025BB3A-7085-F843-9D48-AEE18BBE4216}" type="sibTrans" cxnId="{BE454FBD-3338-6D44-BF83-081E341F6970}">
      <dgm:prSet/>
      <dgm:spPr/>
      <dgm:t>
        <a:bodyPr/>
        <a:lstStyle/>
        <a:p>
          <a:endParaRPr lang="zh-CN" altLang="en-US"/>
        </a:p>
      </dgm:t>
    </dgm:pt>
    <dgm:pt modelId="{E99080C6-A958-0842-9BA1-729BE266CB62}" type="pres">
      <dgm:prSet presAssocID="{787A3438-5DFD-7C4D-B85F-1D3AFAA88AE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4A38E3-13DA-3145-BCFF-F2052C3D0827}" type="pres">
      <dgm:prSet presAssocID="{8DAF7C8D-D59B-C943-91BC-44334508F048}" presName="root1" presStyleCnt="0"/>
      <dgm:spPr/>
    </dgm:pt>
    <dgm:pt modelId="{E3F171B5-2283-4241-8EAD-42AEFA44705E}" type="pres">
      <dgm:prSet presAssocID="{8DAF7C8D-D59B-C943-91BC-44334508F048}" presName="LevelOneTextNode" presStyleLbl="node0" presStyleIdx="0" presStyleCnt="1">
        <dgm:presLayoutVars>
          <dgm:chPref val="3"/>
        </dgm:presLayoutVars>
      </dgm:prSet>
      <dgm:spPr/>
    </dgm:pt>
    <dgm:pt modelId="{FAD8F926-3F4B-7A46-923C-370A7CE26548}" type="pres">
      <dgm:prSet presAssocID="{8DAF7C8D-D59B-C943-91BC-44334508F048}" presName="level2hierChild" presStyleCnt="0"/>
      <dgm:spPr/>
    </dgm:pt>
    <dgm:pt modelId="{FC8EBF55-7826-104E-B9FC-89808E9CB8B6}" type="pres">
      <dgm:prSet presAssocID="{8AE471B5-BD5A-5A4D-A16A-2A4B525543FE}" presName="conn2-1" presStyleLbl="parChTrans1D2" presStyleIdx="0" presStyleCnt="4"/>
      <dgm:spPr/>
    </dgm:pt>
    <dgm:pt modelId="{2B657867-1CC5-284B-A398-AADC035BE8F0}" type="pres">
      <dgm:prSet presAssocID="{8AE471B5-BD5A-5A4D-A16A-2A4B525543FE}" presName="connTx" presStyleLbl="parChTrans1D2" presStyleIdx="0" presStyleCnt="4"/>
      <dgm:spPr/>
    </dgm:pt>
    <dgm:pt modelId="{C9EA85A2-1846-5C4A-B80F-2AE09C51B8D9}" type="pres">
      <dgm:prSet presAssocID="{9EB8FED6-A6DF-744E-8842-B914CB4BA485}" presName="root2" presStyleCnt="0"/>
      <dgm:spPr/>
    </dgm:pt>
    <dgm:pt modelId="{8B32DEB0-9134-434D-B4F1-A6575E130CBF}" type="pres">
      <dgm:prSet presAssocID="{9EB8FED6-A6DF-744E-8842-B914CB4BA48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62C0F5-3CE0-464B-8A4F-3A3FCB38DE4F}" type="pres">
      <dgm:prSet presAssocID="{9EB8FED6-A6DF-744E-8842-B914CB4BA485}" presName="level3hierChild" presStyleCnt="0"/>
      <dgm:spPr/>
    </dgm:pt>
    <dgm:pt modelId="{4D15B89E-8FF1-414D-9B62-957F74DCC88A}" type="pres">
      <dgm:prSet presAssocID="{1C76DB5D-FF23-E54C-8CAF-76F4BA4414BA}" presName="conn2-1" presStyleLbl="parChTrans1D3" presStyleIdx="0" presStyleCnt="8"/>
      <dgm:spPr/>
    </dgm:pt>
    <dgm:pt modelId="{9ABFAEA6-A95E-894D-90D4-B2CBBE074FE1}" type="pres">
      <dgm:prSet presAssocID="{1C76DB5D-FF23-E54C-8CAF-76F4BA4414BA}" presName="connTx" presStyleLbl="parChTrans1D3" presStyleIdx="0" presStyleCnt="8"/>
      <dgm:spPr/>
    </dgm:pt>
    <dgm:pt modelId="{68A5E904-DBF7-5B4E-9EF6-E5A258FFBE0B}" type="pres">
      <dgm:prSet presAssocID="{E365C31B-F5B1-374B-9774-BC1F40056145}" presName="root2" presStyleCnt="0"/>
      <dgm:spPr/>
    </dgm:pt>
    <dgm:pt modelId="{C3420552-B979-CB48-A576-355EFF05F4B2}" type="pres">
      <dgm:prSet presAssocID="{E365C31B-F5B1-374B-9774-BC1F40056145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F2D92F-0D2F-E943-B28E-F73A4C5F1BD7}" type="pres">
      <dgm:prSet presAssocID="{E365C31B-F5B1-374B-9774-BC1F40056145}" presName="level3hierChild" presStyleCnt="0"/>
      <dgm:spPr/>
    </dgm:pt>
    <dgm:pt modelId="{3B71D2E2-689C-6046-BD10-2460D5EE438F}" type="pres">
      <dgm:prSet presAssocID="{BB1F1675-1625-E347-9D55-BDA23FF8D469}" presName="conn2-1" presStyleLbl="parChTrans1D3" presStyleIdx="1" presStyleCnt="8"/>
      <dgm:spPr/>
    </dgm:pt>
    <dgm:pt modelId="{49D151F1-7646-0847-89F6-303F6D338A2A}" type="pres">
      <dgm:prSet presAssocID="{BB1F1675-1625-E347-9D55-BDA23FF8D469}" presName="connTx" presStyleLbl="parChTrans1D3" presStyleIdx="1" presStyleCnt="8"/>
      <dgm:spPr/>
    </dgm:pt>
    <dgm:pt modelId="{FD29E5E5-AB5E-554A-88EF-F74CC470281F}" type="pres">
      <dgm:prSet presAssocID="{0AFE92F8-0813-0A46-996E-7F25CF8E75ED}" presName="root2" presStyleCnt="0"/>
      <dgm:spPr/>
    </dgm:pt>
    <dgm:pt modelId="{917D47D3-9565-C546-872A-9DFC8E599E34}" type="pres">
      <dgm:prSet presAssocID="{0AFE92F8-0813-0A46-996E-7F25CF8E75ED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34F865-C5FA-C341-8AD3-EEF69C41A1C0}" type="pres">
      <dgm:prSet presAssocID="{0AFE92F8-0813-0A46-996E-7F25CF8E75ED}" presName="level3hierChild" presStyleCnt="0"/>
      <dgm:spPr/>
    </dgm:pt>
    <dgm:pt modelId="{0E2E3F31-B7B0-A247-B3FB-06E2A81B9F87}" type="pres">
      <dgm:prSet presAssocID="{E60D36A1-5836-0345-9C17-6D80AD65BD49}" presName="conn2-1" presStyleLbl="parChTrans1D2" presStyleIdx="1" presStyleCnt="4"/>
      <dgm:spPr/>
    </dgm:pt>
    <dgm:pt modelId="{0A0867C0-48CD-CA44-8C77-5C95AA40F73A}" type="pres">
      <dgm:prSet presAssocID="{E60D36A1-5836-0345-9C17-6D80AD65BD49}" presName="connTx" presStyleLbl="parChTrans1D2" presStyleIdx="1" presStyleCnt="4"/>
      <dgm:spPr/>
    </dgm:pt>
    <dgm:pt modelId="{F26642BF-C800-6A4D-B861-8247B8945C87}" type="pres">
      <dgm:prSet presAssocID="{7C5EDF8F-937D-9B4C-B7D5-96EC48260DCA}" presName="root2" presStyleCnt="0"/>
      <dgm:spPr/>
    </dgm:pt>
    <dgm:pt modelId="{77251E61-1D58-2943-945F-566617014DD4}" type="pres">
      <dgm:prSet presAssocID="{7C5EDF8F-937D-9B4C-B7D5-96EC48260DCA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10D677-B382-4A4B-8584-BB87C707FE02}" type="pres">
      <dgm:prSet presAssocID="{7C5EDF8F-937D-9B4C-B7D5-96EC48260DCA}" presName="level3hierChild" presStyleCnt="0"/>
      <dgm:spPr/>
    </dgm:pt>
    <dgm:pt modelId="{0A76098B-DDCC-B14E-B562-F4AA6CDD3F3A}" type="pres">
      <dgm:prSet presAssocID="{3A764181-7959-AD48-A311-50D01E5E7E80}" presName="conn2-1" presStyleLbl="parChTrans1D3" presStyleIdx="2" presStyleCnt="8"/>
      <dgm:spPr/>
    </dgm:pt>
    <dgm:pt modelId="{C8E5E928-3126-EB4E-AA63-4E7F4194A06B}" type="pres">
      <dgm:prSet presAssocID="{3A764181-7959-AD48-A311-50D01E5E7E80}" presName="connTx" presStyleLbl="parChTrans1D3" presStyleIdx="2" presStyleCnt="8"/>
      <dgm:spPr/>
    </dgm:pt>
    <dgm:pt modelId="{49E6C139-668D-B246-B35E-1DBE11D7EAE3}" type="pres">
      <dgm:prSet presAssocID="{BEEE0493-61DA-F947-A51E-B216DEDDE726}" presName="root2" presStyleCnt="0"/>
      <dgm:spPr/>
    </dgm:pt>
    <dgm:pt modelId="{0A3A1EB6-F57D-A34F-ACDF-A2924036CB9E}" type="pres">
      <dgm:prSet presAssocID="{BEEE0493-61DA-F947-A51E-B216DEDDE726}" presName="LevelTwoTextNode" presStyleLbl="node3" presStyleIdx="2" presStyleCnt="8">
        <dgm:presLayoutVars>
          <dgm:chPref val="3"/>
        </dgm:presLayoutVars>
      </dgm:prSet>
      <dgm:spPr/>
    </dgm:pt>
    <dgm:pt modelId="{8F4A8E9F-03BF-1C4A-B914-08C40B2E4BEA}" type="pres">
      <dgm:prSet presAssocID="{BEEE0493-61DA-F947-A51E-B216DEDDE726}" presName="level3hierChild" presStyleCnt="0"/>
      <dgm:spPr/>
    </dgm:pt>
    <dgm:pt modelId="{6C92B4C8-B1EC-C440-9856-3D131BD12485}" type="pres">
      <dgm:prSet presAssocID="{E8E27707-AA53-7F43-BA52-050C4B0653F1}" presName="conn2-1" presStyleLbl="parChTrans1D3" presStyleIdx="3" presStyleCnt="8"/>
      <dgm:spPr/>
    </dgm:pt>
    <dgm:pt modelId="{C6DFD303-28AF-E643-8938-85EF683D1B6E}" type="pres">
      <dgm:prSet presAssocID="{E8E27707-AA53-7F43-BA52-050C4B0653F1}" presName="connTx" presStyleLbl="parChTrans1D3" presStyleIdx="3" presStyleCnt="8"/>
      <dgm:spPr/>
    </dgm:pt>
    <dgm:pt modelId="{ED6E7AF4-9A52-224E-96D2-019212213890}" type="pres">
      <dgm:prSet presAssocID="{B6CF011B-CF1F-6846-B885-373A53672662}" presName="root2" presStyleCnt="0"/>
      <dgm:spPr/>
    </dgm:pt>
    <dgm:pt modelId="{10AE8E40-B345-834C-ACE8-67B626982990}" type="pres">
      <dgm:prSet presAssocID="{B6CF011B-CF1F-6846-B885-373A53672662}" presName="LevelTwoTextNode" presStyleLbl="node3" presStyleIdx="3" presStyleCnt="8">
        <dgm:presLayoutVars>
          <dgm:chPref val="3"/>
        </dgm:presLayoutVars>
      </dgm:prSet>
      <dgm:spPr/>
    </dgm:pt>
    <dgm:pt modelId="{88DCB48A-AEA8-6A49-8AD5-D0F83DC32E77}" type="pres">
      <dgm:prSet presAssocID="{B6CF011B-CF1F-6846-B885-373A53672662}" presName="level3hierChild" presStyleCnt="0"/>
      <dgm:spPr/>
    </dgm:pt>
    <dgm:pt modelId="{F46EDCFC-0021-5A4D-B42D-B6512950DC39}" type="pres">
      <dgm:prSet presAssocID="{AA1682AD-8E9F-E049-9956-E2C07DBF98F1}" presName="conn2-1" presStyleLbl="parChTrans1D3" presStyleIdx="4" presStyleCnt="8"/>
      <dgm:spPr/>
    </dgm:pt>
    <dgm:pt modelId="{FABA77DA-ED65-8F46-9E84-0B2DCDC84422}" type="pres">
      <dgm:prSet presAssocID="{AA1682AD-8E9F-E049-9956-E2C07DBF98F1}" presName="connTx" presStyleLbl="parChTrans1D3" presStyleIdx="4" presStyleCnt="8"/>
      <dgm:spPr/>
    </dgm:pt>
    <dgm:pt modelId="{3A7976DD-91F0-FA40-B557-18962C8E5152}" type="pres">
      <dgm:prSet presAssocID="{2A436104-BD7E-074A-90FF-05B945B8799F}" presName="root2" presStyleCnt="0"/>
      <dgm:spPr/>
    </dgm:pt>
    <dgm:pt modelId="{3C3025CF-E84D-B54E-AC4C-C6DF1EB241E1}" type="pres">
      <dgm:prSet presAssocID="{2A436104-BD7E-074A-90FF-05B945B8799F}" presName="LevelTwoTextNode" presStyleLbl="node3" presStyleIdx="4" presStyleCnt="8">
        <dgm:presLayoutVars>
          <dgm:chPref val="3"/>
        </dgm:presLayoutVars>
      </dgm:prSet>
      <dgm:spPr/>
    </dgm:pt>
    <dgm:pt modelId="{A05D5133-6095-D042-843F-878AD9C10478}" type="pres">
      <dgm:prSet presAssocID="{2A436104-BD7E-074A-90FF-05B945B8799F}" presName="level3hierChild" presStyleCnt="0"/>
      <dgm:spPr/>
    </dgm:pt>
    <dgm:pt modelId="{4FB97848-70A6-CD41-BD52-9E5CE564D33C}" type="pres">
      <dgm:prSet presAssocID="{7EAD2E4E-1C4A-A140-96A8-FE260D0112E8}" presName="conn2-1" presStyleLbl="parChTrans1D2" presStyleIdx="2" presStyleCnt="4"/>
      <dgm:spPr/>
    </dgm:pt>
    <dgm:pt modelId="{0E0F2D07-963E-AD46-989E-9ABFA53A53A1}" type="pres">
      <dgm:prSet presAssocID="{7EAD2E4E-1C4A-A140-96A8-FE260D0112E8}" presName="connTx" presStyleLbl="parChTrans1D2" presStyleIdx="2" presStyleCnt="4"/>
      <dgm:spPr/>
    </dgm:pt>
    <dgm:pt modelId="{8FC3A1B0-7C61-C44A-92F3-275778AE9AEF}" type="pres">
      <dgm:prSet presAssocID="{C9B23BD4-C95D-524C-B817-C68F909C6532}" presName="root2" presStyleCnt="0"/>
      <dgm:spPr/>
    </dgm:pt>
    <dgm:pt modelId="{3267EA89-7256-E440-A37C-0717C4C8B06C}" type="pres">
      <dgm:prSet presAssocID="{C9B23BD4-C95D-524C-B817-C68F909C6532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EE46BF-E079-6945-B010-87E7FE02FF80}" type="pres">
      <dgm:prSet presAssocID="{C9B23BD4-C95D-524C-B817-C68F909C6532}" presName="level3hierChild" presStyleCnt="0"/>
      <dgm:spPr/>
    </dgm:pt>
    <dgm:pt modelId="{8C79462D-91FC-6141-A2A0-DB3FC77A040C}" type="pres">
      <dgm:prSet presAssocID="{3772EDE9-1A68-7C4C-BA62-B9C5C4FE635A}" presName="conn2-1" presStyleLbl="parChTrans1D3" presStyleIdx="5" presStyleCnt="8"/>
      <dgm:spPr/>
    </dgm:pt>
    <dgm:pt modelId="{C16481BE-4F7E-034D-9472-6D7F8CD5FBE5}" type="pres">
      <dgm:prSet presAssocID="{3772EDE9-1A68-7C4C-BA62-B9C5C4FE635A}" presName="connTx" presStyleLbl="parChTrans1D3" presStyleIdx="5" presStyleCnt="8"/>
      <dgm:spPr/>
    </dgm:pt>
    <dgm:pt modelId="{33D598F9-5A17-7749-A8B6-842C949C6305}" type="pres">
      <dgm:prSet presAssocID="{AAE55DD4-0D07-3E46-A1B1-6F2935C8F52D}" presName="root2" presStyleCnt="0"/>
      <dgm:spPr/>
    </dgm:pt>
    <dgm:pt modelId="{7E85DA4B-196D-BA41-B404-7DD362BF2544}" type="pres">
      <dgm:prSet presAssocID="{AAE55DD4-0D07-3E46-A1B1-6F2935C8F52D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D8DCF37-0F40-7741-8094-58BEA503589D}" type="pres">
      <dgm:prSet presAssocID="{AAE55DD4-0D07-3E46-A1B1-6F2935C8F52D}" presName="level3hierChild" presStyleCnt="0"/>
      <dgm:spPr/>
    </dgm:pt>
    <dgm:pt modelId="{33799F42-2564-E34E-B083-A6E4DC730D2E}" type="pres">
      <dgm:prSet presAssocID="{8919AB7C-1857-C444-9F5F-C1E4AC0B2B03}" presName="conn2-1" presStyleLbl="parChTrans1D3" presStyleIdx="6" presStyleCnt="8"/>
      <dgm:spPr/>
    </dgm:pt>
    <dgm:pt modelId="{52D2CD7F-F14A-9748-B546-B89572E77E23}" type="pres">
      <dgm:prSet presAssocID="{8919AB7C-1857-C444-9F5F-C1E4AC0B2B03}" presName="connTx" presStyleLbl="parChTrans1D3" presStyleIdx="6" presStyleCnt="8"/>
      <dgm:spPr/>
    </dgm:pt>
    <dgm:pt modelId="{851DABEC-1A94-474A-9CE9-88ECFDD8CF99}" type="pres">
      <dgm:prSet presAssocID="{A870A175-6573-1243-82BE-970B219FAB23}" presName="root2" presStyleCnt="0"/>
      <dgm:spPr/>
    </dgm:pt>
    <dgm:pt modelId="{C92E0A04-E0F4-2547-AA19-B266EC3840ED}" type="pres">
      <dgm:prSet presAssocID="{A870A175-6573-1243-82BE-970B219FAB23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1C444B-5920-374F-A07E-DEC9816E70D9}" type="pres">
      <dgm:prSet presAssocID="{A870A175-6573-1243-82BE-970B219FAB23}" presName="level3hierChild" presStyleCnt="0"/>
      <dgm:spPr/>
    </dgm:pt>
    <dgm:pt modelId="{067A672C-0B6D-7E42-BA43-FFB4E9A1F5CF}" type="pres">
      <dgm:prSet presAssocID="{61968C64-A862-9845-BE93-02213163C765}" presName="conn2-1" presStyleLbl="parChTrans1D3" presStyleIdx="7" presStyleCnt="8"/>
      <dgm:spPr/>
    </dgm:pt>
    <dgm:pt modelId="{B5D8477B-6B17-0B4B-B8EA-C0BCE7C1FC52}" type="pres">
      <dgm:prSet presAssocID="{61968C64-A862-9845-BE93-02213163C765}" presName="connTx" presStyleLbl="parChTrans1D3" presStyleIdx="7" presStyleCnt="8"/>
      <dgm:spPr/>
    </dgm:pt>
    <dgm:pt modelId="{4DE0A285-721E-4A40-BBEB-959EE7FAACDD}" type="pres">
      <dgm:prSet presAssocID="{B1614A1B-B249-BC4D-BA60-52D8DA115DFD}" presName="root2" presStyleCnt="0"/>
      <dgm:spPr/>
    </dgm:pt>
    <dgm:pt modelId="{9B7E9F18-33D2-634D-AB22-F4364092A743}" type="pres">
      <dgm:prSet presAssocID="{B1614A1B-B249-BC4D-BA60-52D8DA115DFD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EC14C9-6497-8046-AA95-E885027FCEAC}" type="pres">
      <dgm:prSet presAssocID="{B1614A1B-B249-BC4D-BA60-52D8DA115DFD}" presName="level3hierChild" presStyleCnt="0"/>
      <dgm:spPr/>
    </dgm:pt>
    <dgm:pt modelId="{544DB201-2DB8-A847-B5B3-32F6FA2777BF}" type="pres">
      <dgm:prSet presAssocID="{86D46779-4FC8-1446-AFF6-CA4D13E3103D}" presName="conn2-1" presStyleLbl="parChTrans1D2" presStyleIdx="3" presStyleCnt="4"/>
      <dgm:spPr/>
    </dgm:pt>
    <dgm:pt modelId="{947E3E0B-9940-9A41-8E42-7B98EF121C13}" type="pres">
      <dgm:prSet presAssocID="{86D46779-4FC8-1446-AFF6-CA4D13E3103D}" presName="connTx" presStyleLbl="parChTrans1D2" presStyleIdx="3" presStyleCnt="4"/>
      <dgm:spPr/>
    </dgm:pt>
    <dgm:pt modelId="{6A23D9FC-772A-1A4C-869B-5551BF76DB93}" type="pres">
      <dgm:prSet presAssocID="{1E4AABA3-17C6-564A-9BF5-CCC3F3974679}" presName="root2" presStyleCnt="0"/>
      <dgm:spPr/>
    </dgm:pt>
    <dgm:pt modelId="{D2E42403-9585-CD43-89E7-D105B622BB29}" type="pres">
      <dgm:prSet presAssocID="{1E4AABA3-17C6-564A-9BF5-CCC3F3974679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F2F3D4-A8F2-744D-B963-69CEB3069BC7}" type="pres">
      <dgm:prSet presAssocID="{1E4AABA3-17C6-564A-9BF5-CCC3F3974679}" presName="level3hierChild" presStyleCnt="0"/>
      <dgm:spPr/>
    </dgm:pt>
  </dgm:ptLst>
  <dgm:cxnLst>
    <dgm:cxn modelId="{C6804F01-010F-4B41-9C5C-4B0B3F8FDB97}" type="presOf" srcId="{3A764181-7959-AD48-A311-50D01E5E7E80}" destId="{C8E5E928-3126-EB4E-AA63-4E7F4194A06B}" srcOrd="1" destOrd="0" presId="urn:microsoft.com/office/officeart/2008/layout/HorizontalMultiLevelHierarchy"/>
    <dgm:cxn modelId="{9E2ECA21-C746-8245-BD39-7AAC5297C382}" type="presOf" srcId="{8919AB7C-1857-C444-9F5F-C1E4AC0B2B03}" destId="{33799F42-2564-E34E-B083-A6E4DC730D2E}" srcOrd="0" destOrd="0" presId="urn:microsoft.com/office/officeart/2008/layout/HorizontalMultiLevelHierarchy"/>
    <dgm:cxn modelId="{E88BA870-BD08-B847-984C-F37BE5E6B4A2}" type="presOf" srcId="{E8E27707-AA53-7F43-BA52-050C4B0653F1}" destId="{C6DFD303-28AF-E643-8938-85EF683D1B6E}" srcOrd="1" destOrd="0" presId="urn:microsoft.com/office/officeart/2008/layout/HorizontalMultiLevelHierarchy"/>
    <dgm:cxn modelId="{2CF3A58D-E16D-9D47-AEF5-D10646D93650}" type="presOf" srcId="{0AFE92F8-0813-0A46-996E-7F25CF8E75ED}" destId="{917D47D3-9565-C546-872A-9DFC8E599E34}" srcOrd="0" destOrd="0" presId="urn:microsoft.com/office/officeart/2008/layout/HorizontalMultiLevelHierarchy"/>
    <dgm:cxn modelId="{2D88AF08-EAD5-9240-B214-96B70AC851F7}" srcId="{C9B23BD4-C95D-524C-B817-C68F909C6532}" destId="{A870A175-6573-1243-82BE-970B219FAB23}" srcOrd="1" destOrd="0" parTransId="{8919AB7C-1857-C444-9F5F-C1E4AC0B2B03}" sibTransId="{9EFA9F2F-64D5-1049-B586-08FE87C0A450}"/>
    <dgm:cxn modelId="{4BF05972-BBC8-0646-9239-297C56D26640}" type="presOf" srcId="{E365C31B-F5B1-374B-9774-BC1F40056145}" destId="{C3420552-B979-CB48-A576-355EFF05F4B2}" srcOrd="0" destOrd="0" presId="urn:microsoft.com/office/officeart/2008/layout/HorizontalMultiLevelHierarchy"/>
    <dgm:cxn modelId="{663AF6DC-C7CB-124F-A14B-16282ADB09D8}" srcId="{8DAF7C8D-D59B-C943-91BC-44334508F048}" destId="{C9B23BD4-C95D-524C-B817-C68F909C6532}" srcOrd="2" destOrd="0" parTransId="{7EAD2E4E-1C4A-A140-96A8-FE260D0112E8}" sibTransId="{33C36B1D-94AB-CE41-B90E-CD8DDCA85BD5}"/>
    <dgm:cxn modelId="{C53026AA-0799-E748-8069-7B6507874E8C}" type="presOf" srcId="{BB1F1675-1625-E347-9D55-BDA23FF8D469}" destId="{49D151F1-7646-0847-89F6-303F6D338A2A}" srcOrd="1" destOrd="0" presId="urn:microsoft.com/office/officeart/2008/layout/HorizontalMultiLevelHierarchy"/>
    <dgm:cxn modelId="{0BE36A17-B3C5-BD48-BB16-ADA3EC35F162}" type="presOf" srcId="{7EAD2E4E-1C4A-A140-96A8-FE260D0112E8}" destId="{4FB97848-70A6-CD41-BD52-9E5CE564D33C}" srcOrd="0" destOrd="0" presId="urn:microsoft.com/office/officeart/2008/layout/HorizontalMultiLevelHierarchy"/>
    <dgm:cxn modelId="{215964EE-B332-FE4C-A906-C1A844311079}" type="presOf" srcId="{86D46779-4FC8-1446-AFF6-CA4D13E3103D}" destId="{544DB201-2DB8-A847-B5B3-32F6FA2777BF}" srcOrd="0" destOrd="0" presId="urn:microsoft.com/office/officeart/2008/layout/HorizontalMultiLevelHierarchy"/>
    <dgm:cxn modelId="{0D54F305-C3A6-D74D-AFE9-BAAE10B72E19}" type="presOf" srcId="{C9B23BD4-C95D-524C-B817-C68F909C6532}" destId="{3267EA89-7256-E440-A37C-0717C4C8B06C}" srcOrd="0" destOrd="0" presId="urn:microsoft.com/office/officeart/2008/layout/HorizontalMultiLevelHierarchy"/>
    <dgm:cxn modelId="{24C71166-8713-8E4F-B977-C2C2B461AD34}" type="presOf" srcId="{1E4AABA3-17C6-564A-9BF5-CCC3F3974679}" destId="{D2E42403-9585-CD43-89E7-D105B622BB29}" srcOrd="0" destOrd="0" presId="urn:microsoft.com/office/officeart/2008/layout/HorizontalMultiLevelHierarchy"/>
    <dgm:cxn modelId="{E4C8075C-FF9A-104F-A292-82B30484B1D3}" srcId="{8DAF7C8D-D59B-C943-91BC-44334508F048}" destId="{9EB8FED6-A6DF-744E-8842-B914CB4BA485}" srcOrd="0" destOrd="0" parTransId="{8AE471B5-BD5A-5A4D-A16A-2A4B525543FE}" sibTransId="{3DB0F073-698E-1F4B-A0BC-4BE244284F5D}"/>
    <dgm:cxn modelId="{EA9E9CB7-20BC-714D-99F8-38D3594084B6}" type="presOf" srcId="{AAE55DD4-0D07-3E46-A1B1-6F2935C8F52D}" destId="{7E85DA4B-196D-BA41-B404-7DD362BF2544}" srcOrd="0" destOrd="0" presId="urn:microsoft.com/office/officeart/2008/layout/HorizontalMultiLevelHierarchy"/>
    <dgm:cxn modelId="{14AB22E2-4E80-D949-8925-F85CECA0CAB4}" srcId="{787A3438-5DFD-7C4D-B85F-1D3AFAA88AE6}" destId="{8DAF7C8D-D59B-C943-91BC-44334508F048}" srcOrd="0" destOrd="0" parTransId="{0601D7A5-6F1F-7D41-B494-CDF8CF122073}" sibTransId="{5EC843FB-B4F4-EE44-8C83-FFC6679B085C}"/>
    <dgm:cxn modelId="{CC7BB345-3A55-5B44-A751-39400EB6852A}" type="presOf" srcId="{8DAF7C8D-D59B-C943-91BC-44334508F048}" destId="{E3F171B5-2283-4241-8EAD-42AEFA44705E}" srcOrd="0" destOrd="0" presId="urn:microsoft.com/office/officeart/2008/layout/HorizontalMultiLevelHierarchy"/>
    <dgm:cxn modelId="{0424E9B8-70BA-C24B-B9DE-0A357C4BC6D8}" srcId="{7C5EDF8F-937D-9B4C-B7D5-96EC48260DCA}" destId="{2A436104-BD7E-074A-90FF-05B945B8799F}" srcOrd="2" destOrd="0" parTransId="{AA1682AD-8E9F-E049-9956-E2C07DBF98F1}" sibTransId="{E340B9C6-71C1-2248-998B-CFA8C41A50BA}"/>
    <dgm:cxn modelId="{C5217CFA-A044-C84E-AA34-483C14409C0F}" type="presOf" srcId="{787A3438-5DFD-7C4D-B85F-1D3AFAA88AE6}" destId="{E99080C6-A958-0842-9BA1-729BE266CB62}" srcOrd="0" destOrd="0" presId="urn:microsoft.com/office/officeart/2008/layout/HorizontalMultiLevelHierarchy"/>
    <dgm:cxn modelId="{BE454FBD-3338-6D44-BF83-081E341F6970}" srcId="{8DAF7C8D-D59B-C943-91BC-44334508F048}" destId="{1E4AABA3-17C6-564A-9BF5-CCC3F3974679}" srcOrd="3" destOrd="0" parTransId="{86D46779-4FC8-1446-AFF6-CA4D13E3103D}" sibTransId="{F025BB3A-7085-F843-9D48-AEE18BBE4216}"/>
    <dgm:cxn modelId="{F518E0EF-FC80-D748-BD46-6521EEF05C48}" type="presOf" srcId="{AA1682AD-8E9F-E049-9956-E2C07DBF98F1}" destId="{F46EDCFC-0021-5A4D-B42D-B6512950DC39}" srcOrd="0" destOrd="0" presId="urn:microsoft.com/office/officeart/2008/layout/HorizontalMultiLevelHierarchy"/>
    <dgm:cxn modelId="{F71F06C6-6D45-444E-94DD-D3E11809EB23}" type="presOf" srcId="{86D46779-4FC8-1446-AFF6-CA4D13E3103D}" destId="{947E3E0B-9940-9A41-8E42-7B98EF121C13}" srcOrd="1" destOrd="0" presId="urn:microsoft.com/office/officeart/2008/layout/HorizontalMultiLevelHierarchy"/>
    <dgm:cxn modelId="{D2DCE64F-FD23-154B-83E9-CE0EE6AFBFAF}" type="presOf" srcId="{3772EDE9-1A68-7C4C-BA62-B9C5C4FE635A}" destId="{C16481BE-4F7E-034D-9472-6D7F8CD5FBE5}" srcOrd="1" destOrd="0" presId="urn:microsoft.com/office/officeart/2008/layout/HorizontalMultiLevelHierarchy"/>
    <dgm:cxn modelId="{F012EA71-155A-494D-8275-BE42376DBA43}" srcId="{C9B23BD4-C95D-524C-B817-C68F909C6532}" destId="{AAE55DD4-0D07-3E46-A1B1-6F2935C8F52D}" srcOrd="0" destOrd="0" parTransId="{3772EDE9-1A68-7C4C-BA62-B9C5C4FE635A}" sibTransId="{5DF71282-D130-E742-9DC9-0D9F57C79554}"/>
    <dgm:cxn modelId="{10CD99AA-58C9-394D-A592-999D38A74EDF}" srcId="{9EB8FED6-A6DF-744E-8842-B914CB4BA485}" destId="{E365C31B-F5B1-374B-9774-BC1F40056145}" srcOrd="0" destOrd="0" parTransId="{1C76DB5D-FF23-E54C-8CAF-76F4BA4414BA}" sibTransId="{1D9F9F4F-6CBB-044D-BE4D-A76E079F8B11}"/>
    <dgm:cxn modelId="{8031B177-7D0D-2D43-BC3A-AE1C405536B2}" srcId="{9EB8FED6-A6DF-744E-8842-B914CB4BA485}" destId="{0AFE92F8-0813-0A46-996E-7F25CF8E75ED}" srcOrd="1" destOrd="0" parTransId="{BB1F1675-1625-E347-9D55-BDA23FF8D469}" sibTransId="{3FDC1B0B-ACCC-984E-9489-8F7D71931765}"/>
    <dgm:cxn modelId="{9866164A-5C00-1044-B3C7-F8FC34FA0A0B}" type="presOf" srcId="{A870A175-6573-1243-82BE-970B219FAB23}" destId="{C92E0A04-E0F4-2547-AA19-B266EC3840ED}" srcOrd="0" destOrd="0" presId="urn:microsoft.com/office/officeart/2008/layout/HorizontalMultiLevelHierarchy"/>
    <dgm:cxn modelId="{CEE79BB6-6F43-5544-B0DA-5B3BE590538B}" type="presOf" srcId="{9EB8FED6-A6DF-744E-8842-B914CB4BA485}" destId="{8B32DEB0-9134-434D-B4F1-A6575E130CBF}" srcOrd="0" destOrd="0" presId="urn:microsoft.com/office/officeart/2008/layout/HorizontalMultiLevelHierarchy"/>
    <dgm:cxn modelId="{E0BA45ED-7E09-DA43-AEF1-257C89559768}" type="presOf" srcId="{61968C64-A862-9845-BE93-02213163C765}" destId="{067A672C-0B6D-7E42-BA43-FFB4E9A1F5CF}" srcOrd="0" destOrd="0" presId="urn:microsoft.com/office/officeart/2008/layout/HorizontalMultiLevelHierarchy"/>
    <dgm:cxn modelId="{7C969D94-94CD-6D4E-BAD7-37ADBD144A96}" type="presOf" srcId="{BB1F1675-1625-E347-9D55-BDA23FF8D469}" destId="{3B71D2E2-689C-6046-BD10-2460D5EE438F}" srcOrd="0" destOrd="0" presId="urn:microsoft.com/office/officeart/2008/layout/HorizontalMultiLevelHierarchy"/>
    <dgm:cxn modelId="{A65113DC-AA11-BF42-82C7-AED2163F7F09}" type="presOf" srcId="{1C76DB5D-FF23-E54C-8CAF-76F4BA4414BA}" destId="{4D15B89E-8FF1-414D-9B62-957F74DCC88A}" srcOrd="0" destOrd="0" presId="urn:microsoft.com/office/officeart/2008/layout/HorizontalMultiLevelHierarchy"/>
    <dgm:cxn modelId="{1A96A69D-411B-C049-A886-4B02D2D8587D}" type="presOf" srcId="{3772EDE9-1A68-7C4C-BA62-B9C5C4FE635A}" destId="{8C79462D-91FC-6141-A2A0-DB3FC77A040C}" srcOrd="0" destOrd="0" presId="urn:microsoft.com/office/officeart/2008/layout/HorizontalMultiLevelHierarchy"/>
    <dgm:cxn modelId="{1965BA1B-694E-DD43-BF01-653DCB1ACAD4}" type="presOf" srcId="{B1614A1B-B249-BC4D-BA60-52D8DA115DFD}" destId="{9B7E9F18-33D2-634D-AB22-F4364092A743}" srcOrd="0" destOrd="0" presId="urn:microsoft.com/office/officeart/2008/layout/HorizontalMultiLevelHierarchy"/>
    <dgm:cxn modelId="{3687779E-B60B-E444-867E-3FC1C1104420}" type="presOf" srcId="{8AE471B5-BD5A-5A4D-A16A-2A4B525543FE}" destId="{2B657867-1CC5-284B-A398-AADC035BE8F0}" srcOrd="1" destOrd="0" presId="urn:microsoft.com/office/officeart/2008/layout/HorizontalMultiLevelHierarchy"/>
    <dgm:cxn modelId="{18B2DA36-84F9-D64A-94A1-49486A59B39E}" type="presOf" srcId="{BEEE0493-61DA-F947-A51E-B216DEDDE726}" destId="{0A3A1EB6-F57D-A34F-ACDF-A2924036CB9E}" srcOrd="0" destOrd="0" presId="urn:microsoft.com/office/officeart/2008/layout/HorizontalMultiLevelHierarchy"/>
    <dgm:cxn modelId="{DB3F31B8-7F30-154B-8F5A-48B4C5E01FEF}" type="presOf" srcId="{E60D36A1-5836-0345-9C17-6D80AD65BD49}" destId="{0E2E3F31-B7B0-A247-B3FB-06E2A81B9F87}" srcOrd="0" destOrd="0" presId="urn:microsoft.com/office/officeart/2008/layout/HorizontalMultiLevelHierarchy"/>
    <dgm:cxn modelId="{278D047D-FF14-4F4E-8EE2-4C26C400B5A4}" type="presOf" srcId="{7EAD2E4E-1C4A-A140-96A8-FE260D0112E8}" destId="{0E0F2D07-963E-AD46-989E-9ABFA53A53A1}" srcOrd="1" destOrd="0" presId="urn:microsoft.com/office/officeart/2008/layout/HorizontalMultiLevelHierarchy"/>
    <dgm:cxn modelId="{A852739F-13FB-7B43-9B6B-F3A90029D764}" type="presOf" srcId="{7C5EDF8F-937D-9B4C-B7D5-96EC48260DCA}" destId="{77251E61-1D58-2943-945F-566617014DD4}" srcOrd="0" destOrd="0" presId="urn:microsoft.com/office/officeart/2008/layout/HorizontalMultiLevelHierarchy"/>
    <dgm:cxn modelId="{DA2F685F-9E07-B442-B2DB-CF000E39B9DA}" type="presOf" srcId="{E8E27707-AA53-7F43-BA52-050C4B0653F1}" destId="{6C92B4C8-B1EC-C440-9856-3D131BD12485}" srcOrd="0" destOrd="0" presId="urn:microsoft.com/office/officeart/2008/layout/HorizontalMultiLevelHierarchy"/>
    <dgm:cxn modelId="{69C21CFF-89A0-F743-B0F4-849835197CF5}" type="presOf" srcId="{3A764181-7959-AD48-A311-50D01E5E7E80}" destId="{0A76098B-DDCC-B14E-B562-F4AA6CDD3F3A}" srcOrd="0" destOrd="0" presId="urn:microsoft.com/office/officeart/2008/layout/HorizontalMultiLevelHierarchy"/>
    <dgm:cxn modelId="{442ADB3E-FF98-E744-8462-0B5EDC082D94}" srcId="{7C5EDF8F-937D-9B4C-B7D5-96EC48260DCA}" destId="{BEEE0493-61DA-F947-A51E-B216DEDDE726}" srcOrd="0" destOrd="0" parTransId="{3A764181-7959-AD48-A311-50D01E5E7E80}" sibTransId="{5934117D-AD07-3D41-A649-F4A6944D9C64}"/>
    <dgm:cxn modelId="{679717F0-EE4A-B843-BFE7-E7E9B3DE44D4}" srcId="{8DAF7C8D-D59B-C943-91BC-44334508F048}" destId="{7C5EDF8F-937D-9B4C-B7D5-96EC48260DCA}" srcOrd="1" destOrd="0" parTransId="{E60D36A1-5836-0345-9C17-6D80AD65BD49}" sibTransId="{1CE43CC1-80CE-C24B-A67C-394D98237634}"/>
    <dgm:cxn modelId="{67094EB9-F5EE-B64C-A5F8-3A866D793B78}" type="presOf" srcId="{1C76DB5D-FF23-E54C-8CAF-76F4BA4414BA}" destId="{9ABFAEA6-A95E-894D-90D4-B2CBBE074FE1}" srcOrd="1" destOrd="0" presId="urn:microsoft.com/office/officeart/2008/layout/HorizontalMultiLevelHierarchy"/>
    <dgm:cxn modelId="{0594AFBF-BFE4-AB40-9889-2163B0B35A2F}" type="presOf" srcId="{2A436104-BD7E-074A-90FF-05B945B8799F}" destId="{3C3025CF-E84D-B54E-AC4C-C6DF1EB241E1}" srcOrd="0" destOrd="0" presId="urn:microsoft.com/office/officeart/2008/layout/HorizontalMultiLevelHierarchy"/>
    <dgm:cxn modelId="{52AFA0C3-6BAF-D141-A1FC-05CDCFC1F904}" srcId="{7C5EDF8F-937D-9B4C-B7D5-96EC48260DCA}" destId="{B6CF011B-CF1F-6846-B885-373A53672662}" srcOrd="1" destOrd="0" parTransId="{E8E27707-AA53-7F43-BA52-050C4B0653F1}" sibTransId="{BA771624-9277-2748-8C6B-3011F77EC53A}"/>
    <dgm:cxn modelId="{02401DA8-18A6-2A4F-8F74-DA4CFDFD77A7}" type="presOf" srcId="{AA1682AD-8E9F-E049-9956-E2C07DBF98F1}" destId="{FABA77DA-ED65-8F46-9E84-0B2DCDC84422}" srcOrd="1" destOrd="0" presId="urn:microsoft.com/office/officeart/2008/layout/HorizontalMultiLevelHierarchy"/>
    <dgm:cxn modelId="{05E69FCE-CF91-9648-A8FB-C01D5929CC03}" type="presOf" srcId="{61968C64-A862-9845-BE93-02213163C765}" destId="{B5D8477B-6B17-0B4B-B8EA-C0BCE7C1FC52}" srcOrd="1" destOrd="0" presId="urn:microsoft.com/office/officeart/2008/layout/HorizontalMultiLevelHierarchy"/>
    <dgm:cxn modelId="{2846B8D8-D6B6-8549-AD76-582BC4D763E2}" type="presOf" srcId="{8AE471B5-BD5A-5A4D-A16A-2A4B525543FE}" destId="{FC8EBF55-7826-104E-B9FC-89808E9CB8B6}" srcOrd="0" destOrd="0" presId="urn:microsoft.com/office/officeart/2008/layout/HorizontalMultiLevelHierarchy"/>
    <dgm:cxn modelId="{5073E754-3654-1C4A-A6C4-63BC1A3F961C}" srcId="{C9B23BD4-C95D-524C-B817-C68F909C6532}" destId="{B1614A1B-B249-BC4D-BA60-52D8DA115DFD}" srcOrd="2" destOrd="0" parTransId="{61968C64-A862-9845-BE93-02213163C765}" sibTransId="{978C0EE2-58DB-9E40-A3A2-AB13491265AC}"/>
    <dgm:cxn modelId="{89507F0A-8F0B-4348-AE8C-D021E66C412A}" type="presOf" srcId="{8919AB7C-1857-C444-9F5F-C1E4AC0B2B03}" destId="{52D2CD7F-F14A-9748-B546-B89572E77E23}" srcOrd="1" destOrd="0" presId="urn:microsoft.com/office/officeart/2008/layout/HorizontalMultiLevelHierarchy"/>
    <dgm:cxn modelId="{3498A588-B25D-774F-A222-1FF4298D3A3B}" type="presOf" srcId="{B6CF011B-CF1F-6846-B885-373A53672662}" destId="{10AE8E40-B345-834C-ACE8-67B626982990}" srcOrd="0" destOrd="0" presId="urn:microsoft.com/office/officeart/2008/layout/HorizontalMultiLevelHierarchy"/>
    <dgm:cxn modelId="{A126F8AA-32B1-834D-A545-5D4F74D6576C}" type="presOf" srcId="{E60D36A1-5836-0345-9C17-6D80AD65BD49}" destId="{0A0867C0-48CD-CA44-8C77-5C95AA40F73A}" srcOrd="1" destOrd="0" presId="urn:microsoft.com/office/officeart/2008/layout/HorizontalMultiLevelHierarchy"/>
    <dgm:cxn modelId="{4B344A9A-F9DF-9E40-89EF-2FB15992BAD1}" type="presParOf" srcId="{E99080C6-A958-0842-9BA1-729BE266CB62}" destId="{C74A38E3-13DA-3145-BCFF-F2052C3D0827}" srcOrd="0" destOrd="0" presId="urn:microsoft.com/office/officeart/2008/layout/HorizontalMultiLevelHierarchy"/>
    <dgm:cxn modelId="{B912D678-092A-DD48-8D94-E2E4224D7266}" type="presParOf" srcId="{C74A38E3-13DA-3145-BCFF-F2052C3D0827}" destId="{E3F171B5-2283-4241-8EAD-42AEFA44705E}" srcOrd="0" destOrd="0" presId="urn:microsoft.com/office/officeart/2008/layout/HorizontalMultiLevelHierarchy"/>
    <dgm:cxn modelId="{F8481167-5D61-D341-AD5C-018CA76D2A6C}" type="presParOf" srcId="{C74A38E3-13DA-3145-BCFF-F2052C3D0827}" destId="{FAD8F926-3F4B-7A46-923C-370A7CE26548}" srcOrd="1" destOrd="0" presId="urn:microsoft.com/office/officeart/2008/layout/HorizontalMultiLevelHierarchy"/>
    <dgm:cxn modelId="{6B22BE8C-FC11-9746-AD57-13884711BEB7}" type="presParOf" srcId="{FAD8F926-3F4B-7A46-923C-370A7CE26548}" destId="{FC8EBF55-7826-104E-B9FC-89808E9CB8B6}" srcOrd="0" destOrd="0" presId="urn:microsoft.com/office/officeart/2008/layout/HorizontalMultiLevelHierarchy"/>
    <dgm:cxn modelId="{9F627F74-7459-284C-8080-1107110F7706}" type="presParOf" srcId="{FC8EBF55-7826-104E-B9FC-89808E9CB8B6}" destId="{2B657867-1CC5-284B-A398-AADC035BE8F0}" srcOrd="0" destOrd="0" presId="urn:microsoft.com/office/officeart/2008/layout/HorizontalMultiLevelHierarchy"/>
    <dgm:cxn modelId="{4090E6D8-210A-374C-89FE-2123A09EBD7D}" type="presParOf" srcId="{FAD8F926-3F4B-7A46-923C-370A7CE26548}" destId="{C9EA85A2-1846-5C4A-B80F-2AE09C51B8D9}" srcOrd="1" destOrd="0" presId="urn:microsoft.com/office/officeart/2008/layout/HorizontalMultiLevelHierarchy"/>
    <dgm:cxn modelId="{C497D4A5-CE64-2C40-9D27-31F3D0C20261}" type="presParOf" srcId="{C9EA85A2-1846-5C4A-B80F-2AE09C51B8D9}" destId="{8B32DEB0-9134-434D-B4F1-A6575E130CBF}" srcOrd="0" destOrd="0" presId="urn:microsoft.com/office/officeart/2008/layout/HorizontalMultiLevelHierarchy"/>
    <dgm:cxn modelId="{60B9C1B6-789E-9F4B-84CE-9B09ADAD2B22}" type="presParOf" srcId="{C9EA85A2-1846-5C4A-B80F-2AE09C51B8D9}" destId="{CD62C0F5-3CE0-464B-8A4F-3A3FCB38DE4F}" srcOrd="1" destOrd="0" presId="urn:microsoft.com/office/officeart/2008/layout/HorizontalMultiLevelHierarchy"/>
    <dgm:cxn modelId="{3A12B0B4-CBE5-914D-8EDB-35AF195F2032}" type="presParOf" srcId="{CD62C0F5-3CE0-464B-8A4F-3A3FCB38DE4F}" destId="{4D15B89E-8FF1-414D-9B62-957F74DCC88A}" srcOrd="0" destOrd="0" presId="urn:microsoft.com/office/officeart/2008/layout/HorizontalMultiLevelHierarchy"/>
    <dgm:cxn modelId="{F8B59FA1-43BA-5348-B592-A61FF796C02F}" type="presParOf" srcId="{4D15B89E-8FF1-414D-9B62-957F74DCC88A}" destId="{9ABFAEA6-A95E-894D-90D4-B2CBBE074FE1}" srcOrd="0" destOrd="0" presId="urn:microsoft.com/office/officeart/2008/layout/HorizontalMultiLevelHierarchy"/>
    <dgm:cxn modelId="{04676B89-96E4-5A44-B2CE-3F08719A0003}" type="presParOf" srcId="{CD62C0F5-3CE0-464B-8A4F-3A3FCB38DE4F}" destId="{68A5E904-DBF7-5B4E-9EF6-E5A258FFBE0B}" srcOrd="1" destOrd="0" presId="urn:microsoft.com/office/officeart/2008/layout/HorizontalMultiLevelHierarchy"/>
    <dgm:cxn modelId="{5F3A24B3-B81F-CE41-A488-D1592E7D177A}" type="presParOf" srcId="{68A5E904-DBF7-5B4E-9EF6-E5A258FFBE0B}" destId="{C3420552-B979-CB48-A576-355EFF05F4B2}" srcOrd="0" destOrd="0" presId="urn:microsoft.com/office/officeart/2008/layout/HorizontalMultiLevelHierarchy"/>
    <dgm:cxn modelId="{6DC1A513-04CD-B341-855A-B98FC9F3A435}" type="presParOf" srcId="{68A5E904-DBF7-5B4E-9EF6-E5A258FFBE0B}" destId="{C1F2D92F-0D2F-E943-B28E-F73A4C5F1BD7}" srcOrd="1" destOrd="0" presId="urn:microsoft.com/office/officeart/2008/layout/HorizontalMultiLevelHierarchy"/>
    <dgm:cxn modelId="{43BF8D7D-4123-1143-9EFD-5F902BED6340}" type="presParOf" srcId="{CD62C0F5-3CE0-464B-8A4F-3A3FCB38DE4F}" destId="{3B71D2E2-689C-6046-BD10-2460D5EE438F}" srcOrd="2" destOrd="0" presId="urn:microsoft.com/office/officeart/2008/layout/HorizontalMultiLevelHierarchy"/>
    <dgm:cxn modelId="{D77D5FD9-2B8C-C549-93F8-F9288D5CAB13}" type="presParOf" srcId="{3B71D2E2-689C-6046-BD10-2460D5EE438F}" destId="{49D151F1-7646-0847-89F6-303F6D338A2A}" srcOrd="0" destOrd="0" presId="urn:microsoft.com/office/officeart/2008/layout/HorizontalMultiLevelHierarchy"/>
    <dgm:cxn modelId="{5A98F40D-889A-4E43-A017-D71E65154DDE}" type="presParOf" srcId="{CD62C0F5-3CE0-464B-8A4F-3A3FCB38DE4F}" destId="{FD29E5E5-AB5E-554A-88EF-F74CC470281F}" srcOrd="3" destOrd="0" presId="urn:microsoft.com/office/officeart/2008/layout/HorizontalMultiLevelHierarchy"/>
    <dgm:cxn modelId="{9DE0F9FC-4CD6-D24D-8359-F7CBAAAB3766}" type="presParOf" srcId="{FD29E5E5-AB5E-554A-88EF-F74CC470281F}" destId="{917D47D3-9565-C546-872A-9DFC8E599E34}" srcOrd="0" destOrd="0" presId="urn:microsoft.com/office/officeart/2008/layout/HorizontalMultiLevelHierarchy"/>
    <dgm:cxn modelId="{2FAA193B-13F2-D446-9EC1-E17CD2A61B7A}" type="presParOf" srcId="{FD29E5E5-AB5E-554A-88EF-F74CC470281F}" destId="{D234F865-C5FA-C341-8AD3-EEF69C41A1C0}" srcOrd="1" destOrd="0" presId="urn:microsoft.com/office/officeart/2008/layout/HorizontalMultiLevelHierarchy"/>
    <dgm:cxn modelId="{D3F28EA5-1996-984F-90EF-3EB4ED367E20}" type="presParOf" srcId="{FAD8F926-3F4B-7A46-923C-370A7CE26548}" destId="{0E2E3F31-B7B0-A247-B3FB-06E2A81B9F87}" srcOrd="2" destOrd="0" presId="urn:microsoft.com/office/officeart/2008/layout/HorizontalMultiLevelHierarchy"/>
    <dgm:cxn modelId="{0C18BDE4-B9FD-844B-B815-2A15ED6DFE23}" type="presParOf" srcId="{0E2E3F31-B7B0-A247-B3FB-06E2A81B9F87}" destId="{0A0867C0-48CD-CA44-8C77-5C95AA40F73A}" srcOrd="0" destOrd="0" presId="urn:microsoft.com/office/officeart/2008/layout/HorizontalMultiLevelHierarchy"/>
    <dgm:cxn modelId="{899C2689-7BB0-D74D-B17C-43AE84BAA255}" type="presParOf" srcId="{FAD8F926-3F4B-7A46-923C-370A7CE26548}" destId="{F26642BF-C800-6A4D-B861-8247B8945C87}" srcOrd="3" destOrd="0" presId="urn:microsoft.com/office/officeart/2008/layout/HorizontalMultiLevelHierarchy"/>
    <dgm:cxn modelId="{EA9DB049-4904-0842-9295-4913576259E0}" type="presParOf" srcId="{F26642BF-C800-6A4D-B861-8247B8945C87}" destId="{77251E61-1D58-2943-945F-566617014DD4}" srcOrd="0" destOrd="0" presId="urn:microsoft.com/office/officeart/2008/layout/HorizontalMultiLevelHierarchy"/>
    <dgm:cxn modelId="{9C58786A-CA40-F549-B3E5-CF825A1ED75E}" type="presParOf" srcId="{F26642BF-C800-6A4D-B861-8247B8945C87}" destId="{F110D677-B382-4A4B-8584-BB87C707FE02}" srcOrd="1" destOrd="0" presId="urn:microsoft.com/office/officeart/2008/layout/HorizontalMultiLevelHierarchy"/>
    <dgm:cxn modelId="{4C49DC49-875A-FE40-845C-39066F631B15}" type="presParOf" srcId="{F110D677-B382-4A4B-8584-BB87C707FE02}" destId="{0A76098B-DDCC-B14E-B562-F4AA6CDD3F3A}" srcOrd="0" destOrd="0" presId="urn:microsoft.com/office/officeart/2008/layout/HorizontalMultiLevelHierarchy"/>
    <dgm:cxn modelId="{3E6BD1DC-7670-1B4B-AE16-37D6280DBE9C}" type="presParOf" srcId="{0A76098B-DDCC-B14E-B562-F4AA6CDD3F3A}" destId="{C8E5E928-3126-EB4E-AA63-4E7F4194A06B}" srcOrd="0" destOrd="0" presId="urn:microsoft.com/office/officeart/2008/layout/HorizontalMultiLevelHierarchy"/>
    <dgm:cxn modelId="{8425C701-8DCC-954A-8701-85D45B14903A}" type="presParOf" srcId="{F110D677-B382-4A4B-8584-BB87C707FE02}" destId="{49E6C139-668D-B246-B35E-1DBE11D7EAE3}" srcOrd="1" destOrd="0" presId="urn:microsoft.com/office/officeart/2008/layout/HorizontalMultiLevelHierarchy"/>
    <dgm:cxn modelId="{8E0FFD51-74CC-7544-9FCB-086723F9E1D9}" type="presParOf" srcId="{49E6C139-668D-B246-B35E-1DBE11D7EAE3}" destId="{0A3A1EB6-F57D-A34F-ACDF-A2924036CB9E}" srcOrd="0" destOrd="0" presId="urn:microsoft.com/office/officeart/2008/layout/HorizontalMultiLevelHierarchy"/>
    <dgm:cxn modelId="{825FE090-7878-A04D-8887-8E650348827C}" type="presParOf" srcId="{49E6C139-668D-B246-B35E-1DBE11D7EAE3}" destId="{8F4A8E9F-03BF-1C4A-B914-08C40B2E4BEA}" srcOrd="1" destOrd="0" presId="urn:microsoft.com/office/officeart/2008/layout/HorizontalMultiLevelHierarchy"/>
    <dgm:cxn modelId="{6B304E44-1130-E143-BF01-A7755FE44017}" type="presParOf" srcId="{F110D677-B382-4A4B-8584-BB87C707FE02}" destId="{6C92B4C8-B1EC-C440-9856-3D131BD12485}" srcOrd="2" destOrd="0" presId="urn:microsoft.com/office/officeart/2008/layout/HorizontalMultiLevelHierarchy"/>
    <dgm:cxn modelId="{751344AD-0E96-8840-8E6A-30CE9DB70D31}" type="presParOf" srcId="{6C92B4C8-B1EC-C440-9856-3D131BD12485}" destId="{C6DFD303-28AF-E643-8938-85EF683D1B6E}" srcOrd="0" destOrd="0" presId="urn:microsoft.com/office/officeart/2008/layout/HorizontalMultiLevelHierarchy"/>
    <dgm:cxn modelId="{DA793A71-110E-C84C-A5E5-2ADE1CC3175D}" type="presParOf" srcId="{F110D677-B382-4A4B-8584-BB87C707FE02}" destId="{ED6E7AF4-9A52-224E-96D2-019212213890}" srcOrd="3" destOrd="0" presId="urn:microsoft.com/office/officeart/2008/layout/HorizontalMultiLevelHierarchy"/>
    <dgm:cxn modelId="{BE3386B7-E318-E341-AE3D-9771DFD2A5E5}" type="presParOf" srcId="{ED6E7AF4-9A52-224E-96D2-019212213890}" destId="{10AE8E40-B345-834C-ACE8-67B626982990}" srcOrd="0" destOrd="0" presId="urn:microsoft.com/office/officeart/2008/layout/HorizontalMultiLevelHierarchy"/>
    <dgm:cxn modelId="{D8BE4F40-EFC2-ED4A-8E33-DF9F778B4800}" type="presParOf" srcId="{ED6E7AF4-9A52-224E-96D2-019212213890}" destId="{88DCB48A-AEA8-6A49-8AD5-D0F83DC32E77}" srcOrd="1" destOrd="0" presId="urn:microsoft.com/office/officeart/2008/layout/HorizontalMultiLevelHierarchy"/>
    <dgm:cxn modelId="{1A0C1B69-5C26-8745-A8C4-C0853F9143A3}" type="presParOf" srcId="{F110D677-B382-4A4B-8584-BB87C707FE02}" destId="{F46EDCFC-0021-5A4D-B42D-B6512950DC39}" srcOrd="4" destOrd="0" presId="urn:microsoft.com/office/officeart/2008/layout/HorizontalMultiLevelHierarchy"/>
    <dgm:cxn modelId="{33168317-4211-1347-A3D6-FF77B00106FC}" type="presParOf" srcId="{F46EDCFC-0021-5A4D-B42D-B6512950DC39}" destId="{FABA77DA-ED65-8F46-9E84-0B2DCDC84422}" srcOrd="0" destOrd="0" presId="urn:microsoft.com/office/officeart/2008/layout/HorizontalMultiLevelHierarchy"/>
    <dgm:cxn modelId="{4012F7DB-7C86-7947-866D-E90AAF6AFAD5}" type="presParOf" srcId="{F110D677-B382-4A4B-8584-BB87C707FE02}" destId="{3A7976DD-91F0-FA40-B557-18962C8E5152}" srcOrd="5" destOrd="0" presId="urn:microsoft.com/office/officeart/2008/layout/HorizontalMultiLevelHierarchy"/>
    <dgm:cxn modelId="{F1B37EE2-9823-DE4B-A6D8-ECB341753F32}" type="presParOf" srcId="{3A7976DD-91F0-FA40-B557-18962C8E5152}" destId="{3C3025CF-E84D-B54E-AC4C-C6DF1EB241E1}" srcOrd="0" destOrd="0" presId="urn:microsoft.com/office/officeart/2008/layout/HorizontalMultiLevelHierarchy"/>
    <dgm:cxn modelId="{92B9AEBA-BEEC-7446-AC65-33C7EC67B4BC}" type="presParOf" srcId="{3A7976DD-91F0-FA40-B557-18962C8E5152}" destId="{A05D5133-6095-D042-843F-878AD9C10478}" srcOrd="1" destOrd="0" presId="urn:microsoft.com/office/officeart/2008/layout/HorizontalMultiLevelHierarchy"/>
    <dgm:cxn modelId="{846E5FFD-4C90-1849-A63D-ED0638286AD4}" type="presParOf" srcId="{FAD8F926-3F4B-7A46-923C-370A7CE26548}" destId="{4FB97848-70A6-CD41-BD52-9E5CE564D33C}" srcOrd="4" destOrd="0" presId="urn:microsoft.com/office/officeart/2008/layout/HorizontalMultiLevelHierarchy"/>
    <dgm:cxn modelId="{7B5C2D6F-B44F-C44D-BAF5-954918E98AC0}" type="presParOf" srcId="{4FB97848-70A6-CD41-BD52-9E5CE564D33C}" destId="{0E0F2D07-963E-AD46-989E-9ABFA53A53A1}" srcOrd="0" destOrd="0" presId="urn:microsoft.com/office/officeart/2008/layout/HorizontalMultiLevelHierarchy"/>
    <dgm:cxn modelId="{BAE64353-8D9C-2541-96A1-B732BB4B97C3}" type="presParOf" srcId="{FAD8F926-3F4B-7A46-923C-370A7CE26548}" destId="{8FC3A1B0-7C61-C44A-92F3-275778AE9AEF}" srcOrd="5" destOrd="0" presId="urn:microsoft.com/office/officeart/2008/layout/HorizontalMultiLevelHierarchy"/>
    <dgm:cxn modelId="{423FF056-A8AE-EA4D-AB1D-9A811749594D}" type="presParOf" srcId="{8FC3A1B0-7C61-C44A-92F3-275778AE9AEF}" destId="{3267EA89-7256-E440-A37C-0717C4C8B06C}" srcOrd="0" destOrd="0" presId="urn:microsoft.com/office/officeart/2008/layout/HorizontalMultiLevelHierarchy"/>
    <dgm:cxn modelId="{91EF733F-586F-7F40-A070-AF1E0982A328}" type="presParOf" srcId="{8FC3A1B0-7C61-C44A-92F3-275778AE9AEF}" destId="{07EE46BF-E079-6945-B010-87E7FE02FF80}" srcOrd="1" destOrd="0" presId="urn:microsoft.com/office/officeart/2008/layout/HorizontalMultiLevelHierarchy"/>
    <dgm:cxn modelId="{FFB68037-5360-054C-A701-382A75D5477A}" type="presParOf" srcId="{07EE46BF-E079-6945-B010-87E7FE02FF80}" destId="{8C79462D-91FC-6141-A2A0-DB3FC77A040C}" srcOrd="0" destOrd="0" presId="urn:microsoft.com/office/officeart/2008/layout/HorizontalMultiLevelHierarchy"/>
    <dgm:cxn modelId="{6F5B7B8C-BE3A-2348-A5AB-6A401BA4FA90}" type="presParOf" srcId="{8C79462D-91FC-6141-A2A0-DB3FC77A040C}" destId="{C16481BE-4F7E-034D-9472-6D7F8CD5FBE5}" srcOrd="0" destOrd="0" presId="urn:microsoft.com/office/officeart/2008/layout/HorizontalMultiLevelHierarchy"/>
    <dgm:cxn modelId="{E0BB122D-CE3C-B740-9898-16877C6EE799}" type="presParOf" srcId="{07EE46BF-E079-6945-B010-87E7FE02FF80}" destId="{33D598F9-5A17-7749-A8B6-842C949C6305}" srcOrd="1" destOrd="0" presId="urn:microsoft.com/office/officeart/2008/layout/HorizontalMultiLevelHierarchy"/>
    <dgm:cxn modelId="{F99E2824-7F7D-C242-9CE2-C0D1594F7714}" type="presParOf" srcId="{33D598F9-5A17-7749-A8B6-842C949C6305}" destId="{7E85DA4B-196D-BA41-B404-7DD362BF2544}" srcOrd="0" destOrd="0" presId="urn:microsoft.com/office/officeart/2008/layout/HorizontalMultiLevelHierarchy"/>
    <dgm:cxn modelId="{E23F62F9-2CAC-D74D-B1CB-5EF5F46E09CF}" type="presParOf" srcId="{33D598F9-5A17-7749-A8B6-842C949C6305}" destId="{ED8DCF37-0F40-7741-8094-58BEA503589D}" srcOrd="1" destOrd="0" presId="urn:microsoft.com/office/officeart/2008/layout/HorizontalMultiLevelHierarchy"/>
    <dgm:cxn modelId="{F8B4EDE8-BDDC-C74E-A52F-96E888D0714E}" type="presParOf" srcId="{07EE46BF-E079-6945-B010-87E7FE02FF80}" destId="{33799F42-2564-E34E-B083-A6E4DC730D2E}" srcOrd="2" destOrd="0" presId="urn:microsoft.com/office/officeart/2008/layout/HorizontalMultiLevelHierarchy"/>
    <dgm:cxn modelId="{181B7CEC-96E2-C14A-BDDC-D707FAD9AA8A}" type="presParOf" srcId="{33799F42-2564-E34E-B083-A6E4DC730D2E}" destId="{52D2CD7F-F14A-9748-B546-B89572E77E23}" srcOrd="0" destOrd="0" presId="urn:microsoft.com/office/officeart/2008/layout/HorizontalMultiLevelHierarchy"/>
    <dgm:cxn modelId="{1C25B9D6-9944-D54E-BC75-E83E74537FB8}" type="presParOf" srcId="{07EE46BF-E079-6945-B010-87E7FE02FF80}" destId="{851DABEC-1A94-474A-9CE9-88ECFDD8CF99}" srcOrd="3" destOrd="0" presId="urn:microsoft.com/office/officeart/2008/layout/HorizontalMultiLevelHierarchy"/>
    <dgm:cxn modelId="{B65BB759-42C2-324F-A2AF-0769CEBE5967}" type="presParOf" srcId="{851DABEC-1A94-474A-9CE9-88ECFDD8CF99}" destId="{C92E0A04-E0F4-2547-AA19-B266EC3840ED}" srcOrd="0" destOrd="0" presId="urn:microsoft.com/office/officeart/2008/layout/HorizontalMultiLevelHierarchy"/>
    <dgm:cxn modelId="{C245BC4D-B571-AB4C-A831-87CCEB5B310D}" type="presParOf" srcId="{851DABEC-1A94-474A-9CE9-88ECFDD8CF99}" destId="{5D1C444B-5920-374F-A07E-DEC9816E70D9}" srcOrd="1" destOrd="0" presId="urn:microsoft.com/office/officeart/2008/layout/HorizontalMultiLevelHierarchy"/>
    <dgm:cxn modelId="{535B4EFD-9C94-0F44-BE2A-50B415C2906D}" type="presParOf" srcId="{07EE46BF-E079-6945-B010-87E7FE02FF80}" destId="{067A672C-0B6D-7E42-BA43-FFB4E9A1F5CF}" srcOrd="4" destOrd="0" presId="urn:microsoft.com/office/officeart/2008/layout/HorizontalMultiLevelHierarchy"/>
    <dgm:cxn modelId="{D8F20792-AF01-9149-839F-5640DABC5745}" type="presParOf" srcId="{067A672C-0B6D-7E42-BA43-FFB4E9A1F5CF}" destId="{B5D8477B-6B17-0B4B-B8EA-C0BCE7C1FC52}" srcOrd="0" destOrd="0" presId="urn:microsoft.com/office/officeart/2008/layout/HorizontalMultiLevelHierarchy"/>
    <dgm:cxn modelId="{CCB3A96B-CFC4-C443-97F5-4C9716867681}" type="presParOf" srcId="{07EE46BF-E079-6945-B010-87E7FE02FF80}" destId="{4DE0A285-721E-4A40-BBEB-959EE7FAACDD}" srcOrd="5" destOrd="0" presId="urn:microsoft.com/office/officeart/2008/layout/HorizontalMultiLevelHierarchy"/>
    <dgm:cxn modelId="{B5EBF6E0-0785-C240-9740-5B5FD75DB525}" type="presParOf" srcId="{4DE0A285-721E-4A40-BBEB-959EE7FAACDD}" destId="{9B7E9F18-33D2-634D-AB22-F4364092A743}" srcOrd="0" destOrd="0" presId="urn:microsoft.com/office/officeart/2008/layout/HorizontalMultiLevelHierarchy"/>
    <dgm:cxn modelId="{1D530F5A-7E7B-DD44-B836-A680390F09BB}" type="presParOf" srcId="{4DE0A285-721E-4A40-BBEB-959EE7FAACDD}" destId="{6EEC14C9-6497-8046-AA95-E885027FCEAC}" srcOrd="1" destOrd="0" presId="urn:microsoft.com/office/officeart/2008/layout/HorizontalMultiLevelHierarchy"/>
    <dgm:cxn modelId="{CC94D2A9-8D77-8442-819E-7AA6FCE05BEC}" type="presParOf" srcId="{FAD8F926-3F4B-7A46-923C-370A7CE26548}" destId="{544DB201-2DB8-A847-B5B3-32F6FA2777BF}" srcOrd="6" destOrd="0" presId="urn:microsoft.com/office/officeart/2008/layout/HorizontalMultiLevelHierarchy"/>
    <dgm:cxn modelId="{D711E1D2-530F-EF41-92F3-EE95F9917F97}" type="presParOf" srcId="{544DB201-2DB8-A847-B5B3-32F6FA2777BF}" destId="{947E3E0B-9940-9A41-8E42-7B98EF121C13}" srcOrd="0" destOrd="0" presId="urn:microsoft.com/office/officeart/2008/layout/HorizontalMultiLevelHierarchy"/>
    <dgm:cxn modelId="{0D1A8F0B-2107-A44F-8301-CCA9CBD680D4}" type="presParOf" srcId="{FAD8F926-3F4B-7A46-923C-370A7CE26548}" destId="{6A23D9FC-772A-1A4C-869B-5551BF76DB93}" srcOrd="7" destOrd="0" presId="urn:microsoft.com/office/officeart/2008/layout/HorizontalMultiLevelHierarchy"/>
    <dgm:cxn modelId="{05B8CC22-2FAE-3A49-8975-6F3873750270}" type="presParOf" srcId="{6A23D9FC-772A-1A4C-869B-5551BF76DB93}" destId="{D2E42403-9585-CD43-89E7-D105B622BB29}" srcOrd="0" destOrd="0" presId="urn:microsoft.com/office/officeart/2008/layout/HorizontalMultiLevelHierarchy"/>
    <dgm:cxn modelId="{054DFD3C-F3A7-D94C-A7DD-D44D38EF8B9F}" type="presParOf" srcId="{6A23D9FC-772A-1A4C-869B-5551BF76DB93}" destId="{3AF2F3D4-A8F2-744D-B963-69CEB3069B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DB201-2DB8-A847-B5B3-32F6FA2777BF}">
      <dsp:nvSpPr>
        <dsp:cNvPr id="0" name=""/>
        <dsp:cNvSpPr/>
      </dsp:nvSpPr>
      <dsp:spPr>
        <a:xfrm>
          <a:off x="2157054" y="2882767"/>
          <a:ext cx="364073" cy="2254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036" y="0"/>
              </a:lnTo>
              <a:lnTo>
                <a:pt x="182036" y="2254647"/>
              </a:lnTo>
              <a:lnTo>
                <a:pt x="364073" y="22546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281994" y="3952995"/>
        <a:ext cx="114192" cy="114192"/>
      </dsp:txXfrm>
    </dsp:sp>
    <dsp:sp modelId="{067A672C-0B6D-7E42-BA43-FFB4E9A1F5CF}">
      <dsp:nvSpPr>
        <dsp:cNvPr id="0" name=""/>
        <dsp:cNvSpPr/>
      </dsp:nvSpPr>
      <dsp:spPr>
        <a:xfrm>
          <a:off x="4341495" y="4443677"/>
          <a:ext cx="364073" cy="693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036" y="0"/>
              </a:lnTo>
              <a:lnTo>
                <a:pt x="182036" y="693737"/>
              </a:lnTo>
              <a:lnTo>
                <a:pt x="364073" y="693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03945" y="4770959"/>
        <a:ext cx="39173" cy="39173"/>
      </dsp:txXfrm>
    </dsp:sp>
    <dsp:sp modelId="{33799F42-2564-E34E-B083-A6E4DC730D2E}">
      <dsp:nvSpPr>
        <dsp:cNvPr id="0" name=""/>
        <dsp:cNvSpPr/>
      </dsp:nvSpPr>
      <dsp:spPr>
        <a:xfrm>
          <a:off x="4341495" y="4397957"/>
          <a:ext cx="3640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0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14429" y="4434575"/>
        <a:ext cx="18203" cy="18203"/>
      </dsp:txXfrm>
    </dsp:sp>
    <dsp:sp modelId="{8C79462D-91FC-6141-A2A0-DB3FC77A040C}">
      <dsp:nvSpPr>
        <dsp:cNvPr id="0" name=""/>
        <dsp:cNvSpPr/>
      </dsp:nvSpPr>
      <dsp:spPr>
        <a:xfrm>
          <a:off x="4341495" y="3749939"/>
          <a:ext cx="364073" cy="693737"/>
        </a:xfrm>
        <a:custGeom>
          <a:avLst/>
          <a:gdLst/>
          <a:ahLst/>
          <a:cxnLst/>
          <a:rect l="0" t="0" r="0" b="0"/>
          <a:pathLst>
            <a:path>
              <a:moveTo>
                <a:pt x="0" y="693737"/>
              </a:moveTo>
              <a:lnTo>
                <a:pt x="182036" y="693737"/>
              </a:lnTo>
              <a:lnTo>
                <a:pt x="182036" y="0"/>
              </a:lnTo>
              <a:lnTo>
                <a:pt x="3640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03945" y="4077221"/>
        <a:ext cx="39173" cy="39173"/>
      </dsp:txXfrm>
    </dsp:sp>
    <dsp:sp modelId="{4FB97848-70A6-CD41-BD52-9E5CE564D33C}">
      <dsp:nvSpPr>
        <dsp:cNvPr id="0" name=""/>
        <dsp:cNvSpPr/>
      </dsp:nvSpPr>
      <dsp:spPr>
        <a:xfrm>
          <a:off x="2157054" y="2882767"/>
          <a:ext cx="364073" cy="156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036" y="0"/>
              </a:lnTo>
              <a:lnTo>
                <a:pt x="182036" y="1560909"/>
              </a:lnTo>
              <a:lnTo>
                <a:pt x="364073" y="15609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99020" y="3623152"/>
        <a:ext cx="80140" cy="80140"/>
      </dsp:txXfrm>
    </dsp:sp>
    <dsp:sp modelId="{F46EDCFC-0021-5A4D-B42D-B6512950DC39}">
      <dsp:nvSpPr>
        <dsp:cNvPr id="0" name=""/>
        <dsp:cNvSpPr/>
      </dsp:nvSpPr>
      <dsp:spPr>
        <a:xfrm>
          <a:off x="4341495" y="2362464"/>
          <a:ext cx="364073" cy="693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036" y="0"/>
              </a:lnTo>
              <a:lnTo>
                <a:pt x="182036" y="693737"/>
              </a:lnTo>
              <a:lnTo>
                <a:pt x="364073" y="6937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03945" y="2689746"/>
        <a:ext cx="39173" cy="39173"/>
      </dsp:txXfrm>
    </dsp:sp>
    <dsp:sp modelId="{6C92B4C8-B1EC-C440-9856-3D131BD12485}">
      <dsp:nvSpPr>
        <dsp:cNvPr id="0" name=""/>
        <dsp:cNvSpPr/>
      </dsp:nvSpPr>
      <dsp:spPr>
        <a:xfrm>
          <a:off x="4341495" y="2316744"/>
          <a:ext cx="3640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0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14429" y="2353362"/>
        <a:ext cx="18203" cy="18203"/>
      </dsp:txXfrm>
    </dsp:sp>
    <dsp:sp modelId="{0A76098B-DDCC-B14E-B562-F4AA6CDD3F3A}">
      <dsp:nvSpPr>
        <dsp:cNvPr id="0" name=""/>
        <dsp:cNvSpPr/>
      </dsp:nvSpPr>
      <dsp:spPr>
        <a:xfrm>
          <a:off x="4341495" y="1668727"/>
          <a:ext cx="364073" cy="693737"/>
        </a:xfrm>
        <a:custGeom>
          <a:avLst/>
          <a:gdLst/>
          <a:ahLst/>
          <a:cxnLst/>
          <a:rect l="0" t="0" r="0" b="0"/>
          <a:pathLst>
            <a:path>
              <a:moveTo>
                <a:pt x="0" y="693737"/>
              </a:moveTo>
              <a:lnTo>
                <a:pt x="182036" y="693737"/>
              </a:lnTo>
              <a:lnTo>
                <a:pt x="182036" y="0"/>
              </a:lnTo>
              <a:lnTo>
                <a:pt x="3640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03945" y="1996009"/>
        <a:ext cx="39173" cy="39173"/>
      </dsp:txXfrm>
    </dsp:sp>
    <dsp:sp modelId="{0E2E3F31-B7B0-A247-B3FB-06E2A81B9F87}">
      <dsp:nvSpPr>
        <dsp:cNvPr id="0" name=""/>
        <dsp:cNvSpPr/>
      </dsp:nvSpPr>
      <dsp:spPr>
        <a:xfrm>
          <a:off x="2157054" y="2362464"/>
          <a:ext cx="364073" cy="520303"/>
        </a:xfrm>
        <a:custGeom>
          <a:avLst/>
          <a:gdLst/>
          <a:ahLst/>
          <a:cxnLst/>
          <a:rect l="0" t="0" r="0" b="0"/>
          <a:pathLst>
            <a:path>
              <a:moveTo>
                <a:pt x="0" y="520303"/>
              </a:moveTo>
              <a:lnTo>
                <a:pt x="182036" y="520303"/>
              </a:lnTo>
              <a:lnTo>
                <a:pt x="182036" y="0"/>
              </a:lnTo>
              <a:lnTo>
                <a:pt x="3640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23215" y="2606740"/>
        <a:ext cx="31751" cy="31751"/>
      </dsp:txXfrm>
    </dsp:sp>
    <dsp:sp modelId="{3B71D2E2-689C-6046-BD10-2460D5EE438F}">
      <dsp:nvSpPr>
        <dsp:cNvPr id="0" name=""/>
        <dsp:cNvSpPr/>
      </dsp:nvSpPr>
      <dsp:spPr>
        <a:xfrm>
          <a:off x="4341495" y="628120"/>
          <a:ext cx="364073" cy="346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036" y="0"/>
              </a:lnTo>
              <a:lnTo>
                <a:pt x="182036" y="346868"/>
              </a:lnTo>
              <a:lnTo>
                <a:pt x="364073" y="3468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10960" y="788983"/>
        <a:ext cx="25142" cy="25142"/>
      </dsp:txXfrm>
    </dsp:sp>
    <dsp:sp modelId="{4D15B89E-8FF1-414D-9B62-957F74DCC88A}">
      <dsp:nvSpPr>
        <dsp:cNvPr id="0" name=""/>
        <dsp:cNvSpPr/>
      </dsp:nvSpPr>
      <dsp:spPr>
        <a:xfrm>
          <a:off x="4341495" y="281252"/>
          <a:ext cx="364073" cy="346868"/>
        </a:xfrm>
        <a:custGeom>
          <a:avLst/>
          <a:gdLst/>
          <a:ahLst/>
          <a:cxnLst/>
          <a:rect l="0" t="0" r="0" b="0"/>
          <a:pathLst>
            <a:path>
              <a:moveTo>
                <a:pt x="0" y="346868"/>
              </a:moveTo>
              <a:lnTo>
                <a:pt x="182036" y="346868"/>
              </a:lnTo>
              <a:lnTo>
                <a:pt x="182036" y="0"/>
              </a:lnTo>
              <a:lnTo>
                <a:pt x="3640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10960" y="442115"/>
        <a:ext cx="25142" cy="25142"/>
      </dsp:txXfrm>
    </dsp:sp>
    <dsp:sp modelId="{FC8EBF55-7826-104E-B9FC-89808E9CB8B6}">
      <dsp:nvSpPr>
        <dsp:cNvPr id="0" name=""/>
        <dsp:cNvSpPr/>
      </dsp:nvSpPr>
      <dsp:spPr>
        <a:xfrm>
          <a:off x="2157054" y="628120"/>
          <a:ext cx="364073" cy="2254647"/>
        </a:xfrm>
        <a:custGeom>
          <a:avLst/>
          <a:gdLst/>
          <a:ahLst/>
          <a:cxnLst/>
          <a:rect l="0" t="0" r="0" b="0"/>
          <a:pathLst>
            <a:path>
              <a:moveTo>
                <a:pt x="0" y="2254647"/>
              </a:moveTo>
              <a:lnTo>
                <a:pt x="182036" y="2254647"/>
              </a:lnTo>
              <a:lnTo>
                <a:pt x="182036" y="0"/>
              </a:lnTo>
              <a:lnTo>
                <a:pt x="3640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281994" y="1698348"/>
        <a:ext cx="114192" cy="114192"/>
      </dsp:txXfrm>
    </dsp:sp>
    <dsp:sp modelId="{E3F171B5-2283-4241-8EAD-42AEFA44705E}">
      <dsp:nvSpPr>
        <dsp:cNvPr id="0" name=""/>
        <dsp:cNvSpPr/>
      </dsp:nvSpPr>
      <dsp:spPr>
        <a:xfrm rot="16200000">
          <a:off x="419059" y="2605272"/>
          <a:ext cx="2921000" cy="554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主要业务逻辑</a:t>
          </a:r>
          <a:endParaRPr lang="zh-CN" altLang="en-US" sz="3500" kern="1200" dirty="0"/>
        </a:p>
      </dsp:txBody>
      <dsp:txXfrm>
        <a:off x="419059" y="2605272"/>
        <a:ext cx="2921000" cy="554990"/>
      </dsp:txXfrm>
    </dsp:sp>
    <dsp:sp modelId="{8B32DEB0-9134-434D-B4F1-A6575E130CBF}">
      <dsp:nvSpPr>
        <dsp:cNvPr id="0" name=""/>
        <dsp:cNvSpPr/>
      </dsp:nvSpPr>
      <dsp:spPr>
        <a:xfrm>
          <a:off x="2521127" y="350625"/>
          <a:ext cx="1820367" cy="554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900" kern="1200" dirty="0" smtClean="0"/>
            <a:t>感知任务管理（</a:t>
          </a:r>
          <a:r>
            <a:rPr kumimoji="1" lang="zh-CN" altLang="en-US" sz="1900" kern="1200" dirty="0" smtClean="0"/>
            <a:t>激励部分</a:t>
          </a:r>
          <a:r>
            <a:rPr kumimoji="1" lang="zh-CN" altLang="en-US" sz="1900" kern="1200" dirty="0" smtClean="0"/>
            <a:t>）</a:t>
          </a:r>
          <a:endParaRPr lang="zh-CN" altLang="en-US" sz="1900" kern="1200" dirty="0"/>
        </a:p>
      </dsp:txBody>
      <dsp:txXfrm>
        <a:off x="2521127" y="350625"/>
        <a:ext cx="1820367" cy="554990"/>
      </dsp:txXfrm>
    </dsp:sp>
    <dsp:sp modelId="{C3420552-B979-CB48-A576-355EFF05F4B2}">
      <dsp:nvSpPr>
        <dsp:cNvPr id="0" name=""/>
        <dsp:cNvSpPr/>
      </dsp:nvSpPr>
      <dsp:spPr>
        <a:xfrm>
          <a:off x="4705568" y="3757"/>
          <a:ext cx="1820367" cy="554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900" kern="1200" dirty="0" smtClean="0"/>
            <a:t>竞拍和固定价格激励</a:t>
          </a:r>
          <a:endParaRPr kumimoji="1" lang="zh-CN" altLang="en-US" sz="1900" kern="1200" dirty="0" smtClean="0"/>
        </a:p>
      </dsp:txBody>
      <dsp:txXfrm>
        <a:off x="4705568" y="3757"/>
        <a:ext cx="1820367" cy="554990"/>
      </dsp:txXfrm>
    </dsp:sp>
    <dsp:sp modelId="{917D47D3-9565-C546-872A-9DFC8E599E34}">
      <dsp:nvSpPr>
        <dsp:cNvPr id="0" name=""/>
        <dsp:cNvSpPr/>
      </dsp:nvSpPr>
      <dsp:spPr>
        <a:xfrm>
          <a:off x="4705568" y="697494"/>
          <a:ext cx="1820367" cy="554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900" kern="1200" dirty="0" smtClean="0"/>
            <a:t>动态分配预算的激励设计</a:t>
          </a:r>
          <a:endParaRPr kumimoji="1" lang="zh-CN" altLang="en-US" sz="1900" kern="1200" dirty="0" smtClean="0"/>
        </a:p>
      </dsp:txBody>
      <dsp:txXfrm>
        <a:off x="4705568" y="697494"/>
        <a:ext cx="1820367" cy="554990"/>
      </dsp:txXfrm>
    </dsp:sp>
    <dsp:sp modelId="{77251E61-1D58-2943-945F-566617014DD4}">
      <dsp:nvSpPr>
        <dsp:cNvPr id="0" name=""/>
        <dsp:cNvSpPr/>
      </dsp:nvSpPr>
      <dsp:spPr>
        <a:xfrm>
          <a:off x="2521127" y="2084969"/>
          <a:ext cx="1820367" cy="554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900" kern="1200" dirty="0" smtClean="0"/>
            <a:t>用户管理</a:t>
          </a:r>
          <a:endParaRPr lang="zh-CN" altLang="en-US" sz="1900" kern="1200" dirty="0"/>
        </a:p>
      </dsp:txBody>
      <dsp:txXfrm>
        <a:off x="2521127" y="2084969"/>
        <a:ext cx="1820367" cy="554990"/>
      </dsp:txXfrm>
    </dsp:sp>
    <dsp:sp modelId="{0A3A1EB6-F57D-A34F-ACDF-A2924036CB9E}">
      <dsp:nvSpPr>
        <dsp:cNvPr id="0" name=""/>
        <dsp:cNvSpPr/>
      </dsp:nvSpPr>
      <dsp:spPr>
        <a:xfrm>
          <a:off x="4705568" y="1391232"/>
          <a:ext cx="1820367" cy="554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900" kern="1200" smtClean="0"/>
            <a:t>注册</a:t>
          </a:r>
          <a:endParaRPr kumimoji="1" lang="zh-CN" altLang="en-US" sz="1900" kern="1200" dirty="0" smtClean="0"/>
        </a:p>
      </dsp:txBody>
      <dsp:txXfrm>
        <a:off x="4705568" y="1391232"/>
        <a:ext cx="1820367" cy="554990"/>
      </dsp:txXfrm>
    </dsp:sp>
    <dsp:sp modelId="{10AE8E40-B345-834C-ACE8-67B626982990}">
      <dsp:nvSpPr>
        <dsp:cNvPr id="0" name=""/>
        <dsp:cNvSpPr/>
      </dsp:nvSpPr>
      <dsp:spPr>
        <a:xfrm>
          <a:off x="4705568" y="2084969"/>
          <a:ext cx="1820367" cy="554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900" kern="1200" dirty="0" smtClean="0"/>
            <a:t>登陆</a:t>
          </a:r>
          <a:endParaRPr kumimoji="1" lang="zh-CN" altLang="en-US" sz="1900" kern="1200" dirty="0" smtClean="0"/>
        </a:p>
      </dsp:txBody>
      <dsp:txXfrm>
        <a:off x="4705568" y="2084969"/>
        <a:ext cx="1820367" cy="554990"/>
      </dsp:txXfrm>
    </dsp:sp>
    <dsp:sp modelId="{3C3025CF-E84D-B54E-AC4C-C6DF1EB241E1}">
      <dsp:nvSpPr>
        <dsp:cNvPr id="0" name=""/>
        <dsp:cNvSpPr/>
      </dsp:nvSpPr>
      <dsp:spPr>
        <a:xfrm>
          <a:off x="4705568" y="2778707"/>
          <a:ext cx="1820367" cy="554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900" kern="1200" dirty="0" smtClean="0"/>
            <a:t>账户资金维护</a:t>
          </a:r>
          <a:endParaRPr kumimoji="1" lang="zh-CN" altLang="en-US" sz="1900" kern="1200" dirty="0" smtClean="0"/>
        </a:p>
      </dsp:txBody>
      <dsp:txXfrm>
        <a:off x="4705568" y="2778707"/>
        <a:ext cx="1820367" cy="554990"/>
      </dsp:txXfrm>
    </dsp:sp>
    <dsp:sp modelId="{3267EA89-7256-E440-A37C-0717C4C8B06C}">
      <dsp:nvSpPr>
        <dsp:cNvPr id="0" name=""/>
        <dsp:cNvSpPr/>
      </dsp:nvSpPr>
      <dsp:spPr>
        <a:xfrm>
          <a:off x="2521127" y="4166182"/>
          <a:ext cx="1820367" cy="554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900" kern="1200" dirty="0" smtClean="0"/>
            <a:t>数据处理</a:t>
          </a:r>
          <a:endParaRPr lang="zh-CN" altLang="en-US" sz="1900" kern="1200" dirty="0"/>
        </a:p>
      </dsp:txBody>
      <dsp:txXfrm>
        <a:off x="2521127" y="4166182"/>
        <a:ext cx="1820367" cy="554990"/>
      </dsp:txXfrm>
    </dsp:sp>
    <dsp:sp modelId="{7E85DA4B-196D-BA41-B404-7DD362BF2544}">
      <dsp:nvSpPr>
        <dsp:cNvPr id="0" name=""/>
        <dsp:cNvSpPr/>
      </dsp:nvSpPr>
      <dsp:spPr>
        <a:xfrm>
          <a:off x="4705568" y="3472444"/>
          <a:ext cx="1820367" cy="554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900" kern="1200" dirty="0" smtClean="0"/>
            <a:t>图片上传</a:t>
          </a:r>
          <a:endParaRPr kumimoji="1" lang="zh-CN" altLang="en-US" sz="1900" kern="1200" dirty="0" smtClean="0"/>
        </a:p>
      </dsp:txBody>
      <dsp:txXfrm>
        <a:off x="4705568" y="3472444"/>
        <a:ext cx="1820367" cy="554990"/>
      </dsp:txXfrm>
    </dsp:sp>
    <dsp:sp modelId="{C92E0A04-E0F4-2547-AA19-B266EC3840ED}">
      <dsp:nvSpPr>
        <dsp:cNvPr id="0" name=""/>
        <dsp:cNvSpPr/>
      </dsp:nvSpPr>
      <dsp:spPr>
        <a:xfrm>
          <a:off x="4705568" y="4166182"/>
          <a:ext cx="1820367" cy="554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900" kern="1200" dirty="0" smtClean="0"/>
            <a:t>图片存储</a:t>
          </a:r>
          <a:endParaRPr kumimoji="1" lang="zh-CN" altLang="en-US" sz="1900" kern="1200" dirty="0" smtClean="0"/>
        </a:p>
      </dsp:txBody>
      <dsp:txXfrm>
        <a:off x="4705568" y="4166182"/>
        <a:ext cx="1820367" cy="554990"/>
      </dsp:txXfrm>
    </dsp:sp>
    <dsp:sp modelId="{9B7E9F18-33D2-634D-AB22-F4364092A743}">
      <dsp:nvSpPr>
        <dsp:cNvPr id="0" name=""/>
        <dsp:cNvSpPr/>
      </dsp:nvSpPr>
      <dsp:spPr>
        <a:xfrm>
          <a:off x="4705568" y="4859919"/>
          <a:ext cx="1820367" cy="554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900" kern="1200" dirty="0" smtClean="0"/>
            <a:t>图片下载</a:t>
          </a:r>
          <a:endParaRPr kumimoji="1" lang="zh-CN" altLang="en-US" sz="1900" kern="1200" dirty="0"/>
        </a:p>
      </dsp:txBody>
      <dsp:txXfrm>
        <a:off x="4705568" y="4859919"/>
        <a:ext cx="1820367" cy="554990"/>
      </dsp:txXfrm>
    </dsp:sp>
    <dsp:sp modelId="{D2E42403-9585-CD43-89E7-D105B622BB29}">
      <dsp:nvSpPr>
        <dsp:cNvPr id="0" name=""/>
        <dsp:cNvSpPr/>
      </dsp:nvSpPr>
      <dsp:spPr>
        <a:xfrm>
          <a:off x="2521127" y="4859919"/>
          <a:ext cx="1820367" cy="5549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1900" kern="1200" dirty="0" smtClean="0"/>
            <a:t>其他</a:t>
          </a:r>
          <a:endParaRPr kumimoji="1" lang="zh-CN" altLang="en-US" sz="1900" kern="1200" dirty="0"/>
        </a:p>
      </dsp:txBody>
      <dsp:txXfrm>
        <a:off x="2521127" y="4859919"/>
        <a:ext cx="1820367" cy="554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0" Type="http://schemas.openxmlformats.org/officeDocument/2006/relationships/hyperlink" Target="#_Toc438026013"/><Relationship Id="rId21" Type="http://schemas.openxmlformats.org/officeDocument/2006/relationships/hyperlink" Target="#_Toc438026014"/><Relationship Id="rId22" Type="http://schemas.openxmlformats.org/officeDocument/2006/relationships/hyperlink" Target="#_Toc438026015"/><Relationship Id="rId23" Type="http://schemas.openxmlformats.org/officeDocument/2006/relationships/hyperlink" Target="#_Toc438026016"/><Relationship Id="rId24" Type="http://schemas.openxmlformats.org/officeDocument/2006/relationships/hyperlink" Target="#_Toc438026017"/><Relationship Id="rId25" Type="http://schemas.openxmlformats.org/officeDocument/2006/relationships/hyperlink" Target="#_Toc438026018"/><Relationship Id="rId26" Type="http://schemas.openxmlformats.org/officeDocument/2006/relationships/hyperlink" Target="#_Toc438026019"/><Relationship Id="rId27" Type="http://schemas.openxmlformats.org/officeDocument/2006/relationships/hyperlink" Target="#_Toc438026020"/><Relationship Id="rId28" Type="http://schemas.openxmlformats.org/officeDocument/2006/relationships/hyperlink" Target="#_Toc438026026"/><Relationship Id="rId29" Type="http://schemas.openxmlformats.org/officeDocument/2006/relationships/hyperlink" Target="#_Toc438026027"/><Relationship Id="rId1" Type="http://schemas.openxmlformats.org/officeDocument/2006/relationships/slideLayout" Target="../slideLayouts/slideLayout2.xml"/><Relationship Id="rId2" Type="http://schemas.openxmlformats.org/officeDocument/2006/relationships/hyperlink" Target="#_Toc438025974"/><Relationship Id="rId3" Type="http://schemas.openxmlformats.org/officeDocument/2006/relationships/hyperlink" Target="#_Toc438025975"/><Relationship Id="rId4" Type="http://schemas.openxmlformats.org/officeDocument/2006/relationships/hyperlink" Target="#_Toc438025976"/><Relationship Id="rId5" Type="http://schemas.openxmlformats.org/officeDocument/2006/relationships/hyperlink" Target="#_Toc438025977"/><Relationship Id="rId30" Type="http://schemas.openxmlformats.org/officeDocument/2006/relationships/hyperlink" Target="#_Toc438026028"/><Relationship Id="rId31" Type="http://schemas.openxmlformats.org/officeDocument/2006/relationships/hyperlink" Target="#_Toc438026030"/><Relationship Id="rId32" Type="http://schemas.openxmlformats.org/officeDocument/2006/relationships/hyperlink" Target="#_Toc438026031"/><Relationship Id="rId9" Type="http://schemas.openxmlformats.org/officeDocument/2006/relationships/hyperlink" Target="#_Toc438025981"/><Relationship Id="rId6" Type="http://schemas.openxmlformats.org/officeDocument/2006/relationships/hyperlink" Target="#_Toc438025978"/><Relationship Id="rId7" Type="http://schemas.openxmlformats.org/officeDocument/2006/relationships/hyperlink" Target="#_Toc438025979"/><Relationship Id="rId8" Type="http://schemas.openxmlformats.org/officeDocument/2006/relationships/hyperlink" Target="#_Toc438025980"/><Relationship Id="rId33" Type="http://schemas.openxmlformats.org/officeDocument/2006/relationships/hyperlink" Target="#_Toc438026032"/><Relationship Id="rId10" Type="http://schemas.openxmlformats.org/officeDocument/2006/relationships/hyperlink" Target="#_Toc438025986"/><Relationship Id="rId11" Type="http://schemas.openxmlformats.org/officeDocument/2006/relationships/hyperlink" Target="#_Toc438025993"/><Relationship Id="rId12" Type="http://schemas.openxmlformats.org/officeDocument/2006/relationships/hyperlink" Target="#_Toc438025996"/><Relationship Id="rId13" Type="http://schemas.openxmlformats.org/officeDocument/2006/relationships/hyperlink" Target="#_Toc438025997"/><Relationship Id="rId14" Type="http://schemas.openxmlformats.org/officeDocument/2006/relationships/hyperlink" Target="#_Toc438026000"/><Relationship Id="rId15" Type="http://schemas.openxmlformats.org/officeDocument/2006/relationships/hyperlink" Target="#_Toc438026004"/><Relationship Id="rId16" Type="http://schemas.openxmlformats.org/officeDocument/2006/relationships/hyperlink" Target="#_Toc438026005"/><Relationship Id="rId17" Type="http://schemas.openxmlformats.org/officeDocument/2006/relationships/hyperlink" Target="#_Toc438026006"/><Relationship Id="rId18" Type="http://schemas.openxmlformats.org/officeDocument/2006/relationships/hyperlink" Target="#_Toc438026007"/><Relationship Id="rId19" Type="http://schemas.openxmlformats.org/officeDocument/2006/relationships/hyperlink" Target="#_Toc438026008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毕业论文安排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                                             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王东升</a:t>
            </a: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毕业论文安排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800" dirty="0" smtClean="0"/>
              <a:t>论文题目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800" dirty="0" smtClean="0"/>
              <a:t>论文结构安排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800" dirty="0" smtClean="0"/>
              <a:t>主要内容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论文题目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b="1" dirty="0" smtClean="0"/>
              <a:t>基于参与式感知的数据处理及激励机制的研究与实现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96103"/>
            <a:ext cx="10058400" cy="1450757"/>
          </a:xfrm>
        </p:spPr>
        <p:txBody>
          <a:bodyPr numCol="2"/>
          <a:lstStyle/>
          <a:p>
            <a:r>
              <a:rPr kumimoji="1" lang="zh-CN" altLang="en-US" dirty="0" smtClean="0"/>
              <a:t>论文结构安排</a:t>
            </a:r>
            <a:endParaRPr kumimoji="1"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3808" y="1455789"/>
            <a:ext cx="996534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"/>
              </a:rPr>
              <a:t>摘 要	I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3"/>
              </a:rPr>
              <a:t>ABSTRACT	II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4"/>
              </a:rPr>
              <a:t>目录	III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5"/>
              </a:rPr>
              <a:t>第一章 绪论	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6"/>
              </a:rPr>
              <a:t>1.1	研究背景与意义	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7"/>
              </a:rPr>
              <a:t>1.2	研究内容与目标	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8"/>
              </a:rPr>
              <a:t>1.3	论文结构	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9"/>
              </a:rPr>
              <a:t>第二章 参与式感知中的激励机制	4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10"/>
              </a:rPr>
              <a:t>2.1	平台定价激励机制	4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11"/>
              </a:rPr>
              <a:t>2.2	基于逆向竞拍的激励机制	5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12"/>
              </a:rPr>
              <a:t>2.3	其他的重要分类中的代表方法	5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13"/>
              </a:rPr>
              <a:t>2.4	现有的总结和未来研究方向	6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14"/>
              </a:rPr>
              <a:t>第三章 实验平台的需求分析	7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15"/>
              </a:rPr>
              <a:t>3.1	平台介绍	7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16"/>
              </a:rPr>
              <a:t>3.2	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16"/>
              </a:rPr>
              <a:t>需求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16"/>
              </a:rPr>
              <a:t>分析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16"/>
              </a:rPr>
              <a:t>	7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17"/>
              </a:rPr>
              <a:t>3.2.1	激励机制部分	8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18"/>
              </a:rPr>
              <a:t>3.2.2	数据接收与存储	8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19"/>
              </a:rPr>
              <a:t>第四章 相关技术、设计与实现	8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0"/>
              </a:rPr>
              <a:t>4.1	数据接收等api的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0"/>
              </a:rPr>
              <a:t>设计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0"/>
              </a:rPr>
              <a:t>与实现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0"/>
              </a:rPr>
              <a:t>8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1"/>
              </a:rPr>
              <a:t>4.2	激励的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1"/>
              </a:rPr>
              <a:t>设计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1"/>
              </a:rPr>
              <a:t>与实现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1"/>
              </a:rPr>
              <a:t>	10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2"/>
              </a:rPr>
              <a:t>4.2.1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2"/>
              </a:rPr>
              <a:t>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2"/>
              </a:rPr>
              <a:t>固定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2"/>
              </a:rPr>
              <a:t>价格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2"/>
              </a:rPr>
              <a:t>的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2"/>
              </a:rPr>
              <a:t>激励方案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2"/>
              </a:rPr>
              <a:t>	10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3"/>
              </a:rPr>
              <a:t>4.2.2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3"/>
              </a:rPr>
              <a:t>	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3"/>
              </a:rPr>
              <a:t>基于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3"/>
              </a:rPr>
              <a:t>逆向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3"/>
              </a:rPr>
              <a:t>竞拍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3"/>
              </a:rPr>
              <a:t>的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3"/>
              </a:rPr>
              <a:t>激励方案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3"/>
              </a:rPr>
              <a:t>	10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4"/>
              </a:rPr>
              <a:t>4.2.3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4"/>
              </a:rPr>
              <a:t>	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4"/>
              </a:rPr>
              <a:t>动态预算分配</a:t>
            </a:r>
            <a:r>
              <a:rPr lang="zh-CN" altLang="zh-CN" sz="1800" dirty="0" smtClean="0">
                <a:solidFill>
                  <a:schemeClr val="tx1"/>
                </a:solidFill>
                <a:latin typeface="Arial" charset="0"/>
                <a:hlinkClick r:id="rId24"/>
              </a:rPr>
              <a:t>的</a:t>
            </a:r>
            <a:r>
              <a:rPr lang="zh-CN" altLang="zh-CN" sz="1800" dirty="0">
                <a:solidFill>
                  <a:schemeClr val="tx1"/>
                </a:solidFill>
                <a:latin typeface="Arial" charset="0"/>
                <a:hlinkClick r:id="rId24"/>
              </a:rPr>
              <a:t>激励方案	10</a:t>
            </a:r>
            <a:endParaRPr lang="zh-CN" altLang="zh-CN" sz="1800" dirty="0">
              <a:solidFill>
                <a:schemeClr val="tx1"/>
              </a:solidFill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5"/>
              </a:rPr>
              <a:t>4.3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5"/>
              </a:rPr>
              <a:t>	</a:t>
            </a:r>
            <a:r>
              <a:rPr lang="zh-CN" altLang="zh-CN" sz="1800" dirty="0" smtClean="0">
                <a:solidFill>
                  <a:schemeClr val="tx1"/>
                </a:solidFill>
                <a:latin typeface="Arial" charset="0"/>
                <a:hlinkClick r:id="rId25"/>
              </a:rPr>
              <a:t>负载</a:t>
            </a:r>
            <a:r>
              <a:rPr lang="zh-CN" altLang="zh-CN" sz="1800" dirty="0">
                <a:solidFill>
                  <a:schemeClr val="tx1"/>
                </a:solidFill>
                <a:latin typeface="Arial" charset="0"/>
                <a:hlinkClick r:id="rId25"/>
              </a:rPr>
              <a:t>均衡、高</a:t>
            </a:r>
            <a:r>
              <a:rPr lang="zh-CN" altLang="zh-CN" sz="1800" dirty="0" smtClean="0">
                <a:solidFill>
                  <a:schemeClr val="tx1"/>
                </a:solidFill>
                <a:latin typeface="Arial" charset="0"/>
                <a:hlinkClick r:id="rId25"/>
              </a:rPr>
              <a:t>并发</a:t>
            </a:r>
            <a:r>
              <a:rPr lang="zh-CN" altLang="en-US" sz="1800" dirty="0" smtClean="0">
                <a:solidFill>
                  <a:schemeClr val="tx1"/>
                </a:solidFill>
                <a:latin typeface="Arial" charset="0"/>
                <a:hlinkClick r:id="rId25"/>
              </a:rPr>
              <a:t>访问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5"/>
              </a:rPr>
              <a:t>	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5"/>
              </a:rPr>
              <a:t>10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6"/>
              </a:rPr>
              <a:t>4.4 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6"/>
              </a:rPr>
              <a:t>	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6"/>
              </a:rPr>
              <a:t>分布式的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6"/>
              </a:rPr>
              <a:t>图片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6"/>
              </a:rPr>
              <a:t>存储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6"/>
              </a:rPr>
              <a:t>	11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7"/>
              </a:rPr>
              <a:t>第五章 激励机制仿真实验对比	11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8"/>
              </a:rPr>
              <a:t>5.1	仿真场景	11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29"/>
              </a:rPr>
              <a:t>5.2	结果对比	11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30"/>
              </a:rPr>
              <a:t>第六章 总结与展望	11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31"/>
              </a:rPr>
              <a:t>6.1	工作总结	11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32"/>
              </a:rPr>
              <a:t>6.2	工作展望	12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hlinkClick r:id="rId33"/>
              </a:rPr>
              <a:t>参考文献	12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主要内容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理论研究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激励机制的研究</a:t>
            </a:r>
          </a:p>
          <a:p>
            <a:r>
              <a:rPr kumimoji="1" lang="zh-CN" altLang="en-US" dirty="0" smtClean="0"/>
              <a:t>整理一下读过的激励论文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5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主要内容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功能实现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2623820" cy="402336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Spring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进行</a:t>
            </a:r>
            <a:r>
              <a:rPr kumimoji="1" lang="en-US" altLang="zh-CN" dirty="0" err="1" smtClean="0"/>
              <a:t>RESTful</a:t>
            </a:r>
            <a:r>
              <a:rPr kumimoji="1" lang="zh-CN" altLang="en-US" dirty="0" smtClean="0"/>
              <a:t>风格的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开发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68122272"/>
              </p:ext>
            </p:extLst>
          </p:nvPr>
        </p:nvGraphicFramePr>
        <p:xfrm>
          <a:off x="4064000" y="677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主要内容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性能提高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kumimoji="1" lang="zh-CN" altLang="en-US" dirty="0" smtClean="0"/>
              <a:t>加入负载均衡模块，挺高可用性和可扩展性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对现有的图片存储方案改进，提出图片的分布式存储方案设计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794000"/>
            <a:ext cx="5214327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仿真与测试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kumimoji="1" lang="zh-CN" altLang="en-US" dirty="0" smtClean="0"/>
              <a:t>对三种激励方案进行建模仿真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对于以实现的功能进行功能测试和性能测试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3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157</Words>
  <Application>Microsoft Macintosh PowerPoint</Application>
  <PresentationFormat>宽屏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宋体</vt:lpstr>
      <vt:lpstr>Arial</vt:lpstr>
      <vt:lpstr>怀旧</vt:lpstr>
      <vt:lpstr>毕业论文安排</vt:lpstr>
      <vt:lpstr>毕业论文安排</vt:lpstr>
      <vt:lpstr>论文题目</vt:lpstr>
      <vt:lpstr>论文结构安排</vt:lpstr>
      <vt:lpstr>主要内容-理论研究</vt:lpstr>
      <vt:lpstr>主要内容-功能实现</vt:lpstr>
      <vt:lpstr>主要内容-性能提高</vt:lpstr>
      <vt:lpstr>仿真与测试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毕业论文安排</dc:title>
  <dc:creator>Microsoft Office 用户</dc:creator>
  <cp:lastModifiedBy>Microsoft Office 用户</cp:lastModifiedBy>
  <cp:revision>7</cp:revision>
  <dcterms:created xsi:type="dcterms:W3CDTF">2015-12-16T08:32:45Z</dcterms:created>
  <dcterms:modified xsi:type="dcterms:W3CDTF">2015-12-16T09:42:16Z</dcterms:modified>
</cp:coreProperties>
</file>