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0308aab9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0308aab9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308aab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308aab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0308aab9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0308aab9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0308aab9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0308aab9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308aab9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308aab9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0308aab9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0308aab9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Ticket Booking System 2</a:t>
            </a:r>
            <a:endParaRPr sz="55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E06666"/>
                </a:solidFill>
                <a:latin typeface="Impact"/>
                <a:ea typeface="Impact"/>
                <a:cs typeface="Impact"/>
                <a:sym typeface="Impact"/>
              </a:rPr>
              <a:t>The Return</a:t>
            </a:r>
            <a:endParaRPr sz="3100">
              <a:solidFill>
                <a:srgbClr val="E0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673" y="4377325"/>
            <a:ext cx="1702650" cy="4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86525"/>
            <a:ext cx="2156975" cy="21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25" y="2106025"/>
            <a:ext cx="2643376" cy="3037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20">
                <a:latin typeface="Impact"/>
                <a:ea typeface="Impact"/>
                <a:cs typeface="Impact"/>
                <a:sym typeface="Impact"/>
              </a:rPr>
              <a:t>Remember your Ticketing project from the PHP Module?</a:t>
            </a:r>
            <a:endParaRPr sz="272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013600" cy="1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 new requirement has arrived from Head Office!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The client was happy with the Ticketing Website you made for them.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736325" y="2702575"/>
            <a:ext cx="1521600" cy="638100"/>
          </a:xfrm>
          <a:prstGeom prst="wedgeRoundRectCallout">
            <a:avLst>
              <a:gd fmla="val 72876" name="adj1"/>
              <a:gd fmla="val 254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veat"/>
                <a:ea typeface="Caveat"/>
                <a:cs typeface="Caveat"/>
                <a:sym typeface="Caveat"/>
              </a:rPr>
              <a:t>I am a businessman with important business requirements!</a:t>
            </a:r>
            <a:endParaRPr b="1" sz="12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2106025"/>
            <a:ext cx="54729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But, now they want to use it to manage tickets for the </a:t>
            </a:r>
            <a:r>
              <a:rPr b="1" lang="en" sz="1800">
                <a:solidFill>
                  <a:srgbClr val="434343"/>
                </a:solidFill>
              </a:rPr>
              <a:t>2023 SEA Games</a:t>
            </a:r>
            <a:r>
              <a:rPr lang="en" sz="1800">
                <a:solidFill>
                  <a:srgbClr val="434343"/>
                </a:solidFill>
              </a:rPr>
              <a:t>! It must now also support many </a:t>
            </a:r>
            <a:r>
              <a:rPr b="1" lang="en" sz="1800">
                <a:solidFill>
                  <a:srgbClr val="434343"/>
                </a:solidFill>
              </a:rPr>
              <a:t>mobile apps</a:t>
            </a:r>
            <a:r>
              <a:rPr lang="en" sz="1800">
                <a:solidFill>
                  <a:srgbClr val="434343"/>
                </a:solidFill>
              </a:rPr>
              <a:t>, and a Windows app, and a bot to automate event management.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How can we do this?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Impact"/>
                <a:ea typeface="Impact"/>
                <a:cs typeface="Impact"/>
                <a:sym typeface="Impact"/>
              </a:rPr>
              <a:t>Remember your Ticketing project from the PHP Module?</a:t>
            </a:r>
            <a:endParaRPr sz="27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431125"/>
            <a:ext cx="49884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Did you use the MVC design pattern?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If so, you will find this project much easier!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descr="Writing a Simple MVC (Model, View, Controller) App in Vanilla Javascript |  HackerNoon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25" y="1167475"/>
            <a:ext cx="3475450" cy="1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114025" y="3297600"/>
            <a:ext cx="4718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</a:rPr>
              <a:t>Laravel project: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85200C"/>
                </a:solidFill>
              </a:rPr>
              <a:t>Create a REST API to book tickets.</a:t>
            </a:r>
            <a:endParaRPr b="1" sz="20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85200C"/>
                </a:solidFill>
              </a:rPr>
              <a:t>You can reuse your earlier code! </a:t>
            </a:r>
            <a:endParaRPr sz="16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71475"/>
            <a:ext cx="3215126" cy="203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Impact"/>
                <a:ea typeface="Impact"/>
                <a:cs typeface="Impact"/>
                <a:sym typeface="Impact"/>
              </a:rPr>
              <a:t>Code Reuse</a:t>
            </a:r>
            <a:endParaRPr sz="27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41925" y="1261475"/>
            <a:ext cx="86835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Create a new </a:t>
            </a:r>
            <a:r>
              <a:rPr b="1" lang="en">
                <a:solidFill>
                  <a:srgbClr val="434343"/>
                </a:solidFill>
              </a:rPr>
              <a:t>Laravel </a:t>
            </a:r>
            <a:r>
              <a:rPr lang="en">
                <a:solidFill>
                  <a:srgbClr val="434343"/>
                </a:solidFill>
              </a:rPr>
              <a:t>project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Import (copy) your </a:t>
            </a:r>
            <a:r>
              <a:rPr b="1" lang="en">
                <a:solidFill>
                  <a:srgbClr val="434343"/>
                </a:solidFill>
              </a:rPr>
              <a:t>model </a:t>
            </a:r>
            <a:r>
              <a:rPr lang="en">
                <a:solidFill>
                  <a:srgbClr val="434343"/>
                </a:solidFill>
              </a:rPr>
              <a:t>layer and the </a:t>
            </a:r>
            <a:r>
              <a:rPr b="1" lang="en">
                <a:solidFill>
                  <a:srgbClr val="434343"/>
                </a:solidFill>
              </a:rPr>
              <a:t>database </a:t>
            </a:r>
            <a:r>
              <a:rPr lang="en">
                <a:solidFill>
                  <a:srgbClr val="434343"/>
                </a:solidFill>
              </a:rPr>
              <a:t>from </a:t>
            </a:r>
            <a:r>
              <a:rPr b="1" lang="en">
                <a:solidFill>
                  <a:srgbClr val="434343"/>
                </a:solidFill>
              </a:rPr>
              <a:t>your PHP </a:t>
            </a:r>
            <a:r>
              <a:rPr b="1" lang="en">
                <a:solidFill>
                  <a:srgbClr val="434343"/>
                </a:solidFill>
              </a:rPr>
              <a:t>P</a:t>
            </a:r>
            <a:r>
              <a:rPr b="1" lang="en">
                <a:solidFill>
                  <a:srgbClr val="434343"/>
                </a:solidFill>
              </a:rPr>
              <a:t>roject</a:t>
            </a:r>
            <a:r>
              <a:rPr lang="en">
                <a:solidFill>
                  <a:srgbClr val="434343"/>
                </a:solidFill>
              </a:rPr>
              <a:t> code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You can also use parts of the </a:t>
            </a:r>
            <a:r>
              <a:rPr b="1" lang="en">
                <a:solidFill>
                  <a:srgbClr val="434343"/>
                </a:solidFill>
              </a:rPr>
              <a:t>controller </a:t>
            </a:r>
            <a:r>
              <a:rPr lang="en">
                <a:solidFill>
                  <a:srgbClr val="434343"/>
                </a:solidFill>
              </a:rPr>
              <a:t>layer if you find them useful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Write new controller functions, to support a </a:t>
            </a:r>
            <a:r>
              <a:rPr b="1" lang="en">
                <a:solidFill>
                  <a:srgbClr val="434343"/>
                </a:solidFill>
              </a:rPr>
              <a:t>REST API </a:t>
            </a:r>
            <a:r>
              <a:rPr lang="en">
                <a:solidFill>
                  <a:srgbClr val="434343"/>
                </a:solidFill>
              </a:rPr>
              <a:t>that </a:t>
            </a:r>
            <a:r>
              <a:rPr lang="en">
                <a:solidFill>
                  <a:srgbClr val="434343"/>
                </a:solidFill>
              </a:rPr>
              <a:t>performs the required actions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Write and save </a:t>
            </a:r>
            <a:r>
              <a:rPr b="1" lang="en">
                <a:solidFill>
                  <a:srgbClr val="434343"/>
                </a:solidFill>
              </a:rPr>
              <a:t>tests </a:t>
            </a:r>
            <a:r>
              <a:rPr lang="en">
                <a:solidFill>
                  <a:srgbClr val="434343"/>
                </a:solidFill>
              </a:rPr>
              <a:t>in Thunder Client or Postman to show your code working!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450" y="2571750"/>
            <a:ext cx="2684675" cy="26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Impact"/>
                <a:ea typeface="Impact"/>
                <a:cs typeface="Impact"/>
                <a:sym typeface="Impact"/>
              </a:rPr>
              <a:t>Requirements List</a:t>
            </a:r>
            <a:endParaRPr sz="27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74750"/>
            <a:ext cx="8520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</a:rPr>
              <a:t>Create and test API endpoints that perform each of these actions: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List all events (basketball, volleyball, etc…)					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Search for an event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Get event details (teams, time, description, etc…)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Buy a ticket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Create an event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Delete an event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Edit an event</a:t>
            </a:r>
            <a:endParaRPr sz="2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Impact"/>
                <a:ea typeface="Impact"/>
                <a:cs typeface="Impact"/>
                <a:sym typeface="Impact"/>
              </a:rPr>
              <a:t>Other </a:t>
            </a:r>
            <a:r>
              <a:rPr lang="en" sz="2720">
                <a:latin typeface="Impact"/>
                <a:ea typeface="Impact"/>
                <a:cs typeface="Impact"/>
                <a:sym typeface="Impact"/>
              </a:rPr>
              <a:t>Requirements…</a:t>
            </a:r>
            <a:endParaRPr sz="27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93650"/>
            <a:ext cx="8520600" cy="35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SEA Games tickets are General Admission - </a:t>
            </a:r>
            <a:r>
              <a:rPr b="1" lang="en" sz="1900">
                <a:solidFill>
                  <a:srgbClr val="434343"/>
                </a:solidFill>
              </a:rPr>
              <a:t>no seat numbers</a:t>
            </a:r>
            <a:r>
              <a:rPr lang="en" sz="1900">
                <a:solidFill>
                  <a:srgbClr val="434343"/>
                </a:solidFill>
              </a:rPr>
              <a:t> are given on the ticket.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Authentication (login, buyer or seller etc) is </a:t>
            </a:r>
            <a:r>
              <a:rPr b="1" lang="en" sz="1900">
                <a:solidFill>
                  <a:srgbClr val="434343"/>
                </a:solidFill>
              </a:rPr>
              <a:t>not required </a:t>
            </a:r>
            <a:r>
              <a:rPr lang="en" sz="1900">
                <a:solidFill>
                  <a:srgbClr val="434343"/>
                </a:solidFill>
              </a:rPr>
              <a:t>for this project.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434343"/>
                </a:solidFill>
              </a:rPr>
              <a:t>The only front-end requirement is a set of </a:t>
            </a:r>
            <a:r>
              <a:rPr b="1" lang="en" sz="1900">
                <a:solidFill>
                  <a:srgbClr val="434343"/>
                </a:solidFill>
              </a:rPr>
              <a:t>Thunder Client </a:t>
            </a:r>
            <a:r>
              <a:rPr lang="en" sz="1900">
                <a:solidFill>
                  <a:srgbClr val="434343"/>
                </a:solidFill>
              </a:rPr>
              <a:t>(or Postman)</a:t>
            </a:r>
            <a:r>
              <a:rPr b="1" lang="en" sz="1900">
                <a:solidFill>
                  <a:srgbClr val="434343"/>
                </a:solidFill>
              </a:rPr>
              <a:t> tests</a:t>
            </a:r>
            <a:r>
              <a:rPr lang="en" sz="1900">
                <a:solidFill>
                  <a:srgbClr val="434343"/>
                </a:solidFill>
              </a:rPr>
              <a:t>. No need to make the mobile, Windows, or bot apps!</a:t>
            </a:r>
            <a:endParaRPr sz="1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Impact"/>
                <a:ea typeface="Impact"/>
                <a:cs typeface="Impact"/>
                <a:sym typeface="Impact"/>
              </a:rPr>
              <a:t>Deliverables</a:t>
            </a:r>
            <a:endParaRPr sz="27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73375"/>
            <a:ext cx="85206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Your </a:t>
            </a:r>
            <a:r>
              <a:rPr b="1" lang="en">
                <a:solidFill>
                  <a:srgbClr val="434343"/>
                </a:solidFill>
              </a:rPr>
              <a:t>git </a:t>
            </a:r>
            <a:r>
              <a:rPr lang="en">
                <a:solidFill>
                  <a:srgbClr val="434343"/>
                </a:solidFill>
              </a:rPr>
              <a:t>repository should contain: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Your code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Everything needed to create the database and fill it with test data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A set of </a:t>
            </a:r>
            <a:r>
              <a:rPr b="1" lang="en">
                <a:solidFill>
                  <a:schemeClr val="accent5"/>
                </a:solidFill>
              </a:rPr>
              <a:t>Thunder Client or Postman tests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</a:rPr>
              <a:t>Written documentation for your API,</a:t>
            </a:r>
            <a:r>
              <a:rPr lang="en">
                <a:solidFill>
                  <a:srgbClr val="434343"/>
                </a:solidFill>
              </a:rPr>
              <a:t> explaining the expected input and output for each endpoint. 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You may be asked to demonstrate all tests running on your laptop.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