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50F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1703E29-DE8B-406B-925D-B8D0DAD4285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0E86B03-61E9-4E6F-B0D5-B36702F99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703E29-DE8B-406B-925D-B8D0DAD4285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E86B03-61E9-4E6F-B0D5-B36702F99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703E29-DE8B-406B-925D-B8D0DAD4285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E86B03-61E9-4E6F-B0D5-B36702F99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703E29-DE8B-406B-925D-B8D0DAD4285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E86B03-61E9-4E6F-B0D5-B36702F994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703E29-DE8B-406B-925D-B8D0DAD4285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E86B03-61E9-4E6F-B0D5-B36702F994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703E29-DE8B-406B-925D-B8D0DAD4285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E86B03-61E9-4E6F-B0D5-B36702F994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703E29-DE8B-406B-925D-B8D0DAD4285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E86B03-61E9-4E6F-B0D5-B36702F994F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703E29-DE8B-406B-925D-B8D0DAD4285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E86B03-61E9-4E6F-B0D5-B36702F994F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703E29-DE8B-406B-925D-B8D0DAD4285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E86B03-61E9-4E6F-B0D5-B36702F994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1703E29-DE8B-406B-925D-B8D0DAD4285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E86B03-61E9-4E6F-B0D5-B36702F994F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1703E29-DE8B-406B-925D-B8D0DAD4285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0E86B03-61E9-4E6F-B0D5-B36702F994F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1703E29-DE8B-406B-925D-B8D0DAD4285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0E86B03-61E9-4E6F-B0D5-B36702F994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371600"/>
            <a:ext cx="7772400" cy="14487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ffectLst/>
              </a:rPr>
              <a:t>Class and Objects Topic With Real time Example</a:t>
            </a:r>
            <a:endParaRPr lang="en-US" sz="32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Bahnschrift SemiCondensed" pitchFamily="34" charset="0"/>
              </a:rPr>
              <a:t>By</a:t>
            </a:r>
          </a:p>
          <a:p>
            <a:pPr algn="ctr"/>
            <a:r>
              <a:rPr lang="en-US" sz="4000" dirty="0" smtClean="0">
                <a:solidFill>
                  <a:schemeClr val="tx1"/>
                </a:solidFill>
                <a:latin typeface="Bahnschrift SemiCondensed" pitchFamily="34" charset="0"/>
              </a:rPr>
              <a:t>K.SANJAY</a:t>
            </a:r>
            <a:endParaRPr lang="en-US" sz="4000" dirty="0">
              <a:solidFill>
                <a:schemeClr val="tx1"/>
              </a:solidFill>
              <a:latin typeface="Bahnschrift SemiCondense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ahnschrift SemiBold SemiConden" pitchFamily="34" charset="0"/>
              </a:rPr>
              <a:t>A class is the blueprint of an object. A class is simply a representation of a type of object. You can think of a class as a template for making many instances of the same kind (or class) of the object</a:t>
            </a:r>
            <a:r>
              <a:rPr lang="en-US" dirty="0" smtClean="0">
                <a:latin typeface="Bahnschrift SemiBold SemiConden" pitchFamily="34" charset="0"/>
              </a:rPr>
              <a:t>.</a:t>
            </a:r>
          </a:p>
          <a:p>
            <a:r>
              <a:rPr lang="en-US" dirty="0" smtClean="0">
                <a:latin typeface="Bahnschrift SemiBold SemiConden" pitchFamily="34" charset="0"/>
              </a:rPr>
              <a:t>The class is composed of normally three things:</a:t>
            </a:r>
            <a:br>
              <a:rPr lang="en-US" dirty="0" smtClean="0">
                <a:latin typeface="Bahnschrift SemiBold SemiConden" pitchFamily="34" charset="0"/>
              </a:rPr>
            </a:br>
            <a:r>
              <a:rPr lang="en-US" dirty="0" smtClean="0">
                <a:latin typeface="Bahnschrift SemiBold SemiConden" pitchFamily="34" charset="0"/>
              </a:rPr>
              <a:t>a)A name</a:t>
            </a:r>
            <a:br>
              <a:rPr lang="en-US" dirty="0" smtClean="0">
                <a:latin typeface="Bahnschrift SemiBold SemiConden" pitchFamily="34" charset="0"/>
              </a:rPr>
            </a:br>
            <a:r>
              <a:rPr lang="en-US" dirty="0" smtClean="0">
                <a:latin typeface="Bahnschrift SemiBold SemiConden" pitchFamily="34" charset="0"/>
              </a:rPr>
              <a:t>b)attributes</a:t>
            </a:r>
            <a:br>
              <a:rPr lang="en-US" dirty="0" smtClean="0">
                <a:latin typeface="Bahnschrift SemiBold SemiConden" pitchFamily="34" charset="0"/>
              </a:rPr>
            </a:br>
            <a:r>
              <a:rPr lang="en-US" dirty="0" smtClean="0">
                <a:latin typeface="Bahnschrift SemiBold SemiConden" pitchFamily="34" charset="0"/>
              </a:rPr>
              <a:t>c)methods</a:t>
            </a:r>
            <a:endParaRPr lang="en-US" dirty="0">
              <a:latin typeface="Bahnschrift SemiBold SemiConden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Class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ahnschrift SemiBold SemiConden" pitchFamily="34" charset="0"/>
              </a:rPr>
              <a:t>Objects are the instance of a class. An individual instance of the data structure defined by a class. Object is that thing that can perform a related activity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Object</a:t>
            </a:r>
            <a:endParaRPr lang="en-US" dirty="0"/>
          </a:p>
        </p:txBody>
      </p:sp>
      <p:pic>
        <p:nvPicPr>
          <p:cNvPr id="6" name="Picture 5" descr="Mobile Bra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200400"/>
            <a:ext cx="5778500" cy="26384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</TotalTime>
  <Words>100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Class and Objects Topic With Real time Example</vt:lpstr>
      <vt:lpstr>About Class</vt:lpstr>
      <vt:lpstr>About Object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and Objects Topic With Real time Example</dc:title>
  <dc:creator>Intel</dc:creator>
  <cp:lastModifiedBy>Intel</cp:lastModifiedBy>
  <cp:revision>5</cp:revision>
  <dcterms:created xsi:type="dcterms:W3CDTF">2022-02-15T13:51:53Z</dcterms:created>
  <dcterms:modified xsi:type="dcterms:W3CDTF">2022-02-15T14:36:36Z</dcterms:modified>
</cp:coreProperties>
</file>