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2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1E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6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9/22/2016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978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9/22/2016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520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9/22/2016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178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9/22/2016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927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9/22/2016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941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9/22/2016</a:t>
            </a:fld>
            <a:endParaRPr lang="en-U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220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9/22/2016</a:t>
            </a:fld>
            <a:endParaRPr lang="en-US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259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9/22/2016</a:t>
            </a:fld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787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9/22/2016</a:t>
            </a:fld>
            <a:endParaRPr lang="en-U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744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9/22/2016</a:t>
            </a:fld>
            <a:endParaRPr lang="en-U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82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9/22/2016</a:t>
            </a:fld>
            <a:endParaRPr lang="en-U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574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9/22/2016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111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3" r:id="rId1"/>
    <p:sldLayoutId id="2147483874" r:id="rId2"/>
    <p:sldLayoutId id="2147483875" r:id="rId3"/>
    <p:sldLayoutId id="2147483876" r:id="rId4"/>
    <p:sldLayoutId id="2147483877" r:id="rId5"/>
    <p:sldLayoutId id="2147483878" r:id="rId6"/>
    <p:sldLayoutId id="2147483879" r:id="rId7"/>
    <p:sldLayoutId id="2147483880" r:id="rId8"/>
    <p:sldLayoutId id="2147483881" r:id="rId9"/>
    <p:sldLayoutId id="2147483882" r:id="rId10"/>
    <p:sldLayoutId id="214748388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1E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77" y="250371"/>
            <a:ext cx="11123223" cy="6357258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1425042" y="558141"/>
            <a:ext cx="7196441" cy="14250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32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 JULIAN" panose="02000000000000000000" pitchFamily="2" charset="0"/>
              </a:rPr>
              <a:t>Objeto Virtual De Aprendizaje Para Programación.</a:t>
            </a:r>
            <a:endParaRPr lang="es-CO" sz="32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AR JULIAN" panose="02000000000000000000" pitchFamily="2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0" y="6"/>
            <a:ext cx="261257" cy="3443838"/>
          </a:xfrm>
          <a:prstGeom prst="rect">
            <a:avLst/>
          </a:prstGeom>
          <a:gradFill>
            <a:gsLst>
              <a:gs pos="0">
                <a:schemeClr val="accent4">
                  <a:lumMod val="110000"/>
                  <a:satMod val="105000"/>
                  <a:tint val="67000"/>
                </a:schemeClr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>
              <a:solidFill>
                <a:srgbClr val="FF0000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531426" y="6"/>
            <a:ext cx="261257" cy="486887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/>
          <p:cNvSpPr/>
          <p:nvPr/>
        </p:nvSpPr>
        <p:spPr>
          <a:xfrm>
            <a:off x="261257" y="6"/>
            <a:ext cx="270169" cy="414448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Rectángulo 9"/>
          <p:cNvSpPr/>
          <p:nvPr/>
        </p:nvSpPr>
        <p:spPr>
          <a:xfrm>
            <a:off x="789720" y="0"/>
            <a:ext cx="263238" cy="559524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7099" y="2005157"/>
            <a:ext cx="1428505" cy="1547547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84" y="2000001"/>
            <a:ext cx="1428871" cy="1547547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0768" y="2005156"/>
            <a:ext cx="1428681" cy="1547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22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77" y="250371"/>
            <a:ext cx="11123223" cy="6357258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1425042" y="558141"/>
            <a:ext cx="9330044" cy="14250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 JULIAN" panose="02000000000000000000" pitchFamily="2" charset="0"/>
              </a:rPr>
              <a:t>Misión </a:t>
            </a:r>
            <a:r>
              <a:rPr lang="es-MX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 JULIAN" panose="02000000000000000000" pitchFamily="2" charset="0"/>
              </a:rPr>
              <a:t>y Objetivos De La Universidad Nacional Abierta y a Distancia (UNAD)</a:t>
            </a:r>
            <a:endParaRPr lang="es-CO" sz="32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AR JULIAN" panose="02000000000000000000" pitchFamily="2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0" y="6"/>
            <a:ext cx="261257" cy="3443838"/>
          </a:xfrm>
          <a:prstGeom prst="rect">
            <a:avLst/>
          </a:prstGeom>
          <a:gradFill>
            <a:gsLst>
              <a:gs pos="0">
                <a:schemeClr val="accent4">
                  <a:lumMod val="110000"/>
                  <a:satMod val="105000"/>
                  <a:tint val="67000"/>
                </a:schemeClr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>
              <a:solidFill>
                <a:srgbClr val="FF0000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531426" y="6"/>
            <a:ext cx="261257" cy="486887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/>
          <p:cNvSpPr/>
          <p:nvPr/>
        </p:nvSpPr>
        <p:spPr>
          <a:xfrm>
            <a:off x="261257" y="6"/>
            <a:ext cx="270169" cy="414448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Rectángulo 9"/>
          <p:cNvSpPr/>
          <p:nvPr/>
        </p:nvSpPr>
        <p:spPr>
          <a:xfrm>
            <a:off x="789720" y="0"/>
            <a:ext cx="263238" cy="559524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4473" y="1874321"/>
            <a:ext cx="3785261" cy="2523507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5942" y="5544678"/>
            <a:ext cx="720000" cy="780000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9070" y="5536870"/>
            <a:ext cx="720000" cy="779800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7008" y="5544774"/>
            <a:ext cx="720000" cy="779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174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77" y="250371"/>
            <a:ext cx="11123223" cy="6357258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1425042" y="558141"/>
            <a:ext cx="9330044" cy="14250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 JULIAN" panose="02000000000000000000" pitchFamily="2" charset="0"/>
              </a:rPr>
              <a:t>Reseña </a:t>
            </a:r>
            <a:r>
              <a:rPr lang="es-MX" sz="32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 JULIAN" panose="02000000000000000000" pitchFamily="2" charset="0"/>
              </a:rPr>
              <a:t>Histórica </a:t>
            </a:r>
            <a:r>
              <a:rPr lang="es-MX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 JULIAN" panose="02000000000000000000" pitchFamily="2" charset="0"/>
              </a:rPr>
              <a:t>de la Imagen </a:t>
            </a:r>
            <a:r>
              <a:rPr lang="es-MX" sz="32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 JULIAN" panose="02000000000000000000" pitchFamily="2" charset="0"/>
              </a:rPr>
              <a:t>Institucional</a:t>
            </a:r>
            <a:endParaRPr lang="es-CO" sz="32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AR JULIAN" panose="02000000000000000000" pitchFamily="2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0" y="6"/>
            <a:ext cx="261257" cy="3443838"/>
          </a:xfrm>
          <a:prstGeom prst="rect">
            <a:avLst/>
          </a:prstGeom>
          <a:gradFill>
            <a:gsLst>
              <a:gs pos="0">
                <a:schemeClr val="accent4">
                  <a:lumMod val="110000"/>
                  <a:satMod val="105000"/>
                  <a:tint val="67000"/>
                </a:schemeClr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>
              <a:solidFill>
                <a:srgbClr val="FF0000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531426" y="6"/>
            <a:ext cx="261257" cy="486887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/>
          <p:cNvSpPr/>
          <p:nvPr/>
        </p:nvSpPr>
        <p:spPr>
          <a:xfrm>
            <a:off x="261257" y="6"/>
            <a:ext cx="270169" cy="414448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Rectángulo 9"/>
          <p:cNvSpPr/>
          <p:nvPr/>
        </p:nvSpPr>
        <p:spPr>
          <a:xfrm>
            <a:off x="789720" y="0"/>
            <a:ext cx="263238" cy="559524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229" y="1676401"/>
            <a:ext cx="4286008" cy="2818041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5942" y="5544678"/>
            <a:ext cx="720000" cy="78000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9070" y="5536870"/>
            <a:ext cx="720000" cy="779800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7008" y="5544774"/>
            <a:ext cx="720000" cy="779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49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</TotalTime>
  <Words>27</Words>
  <Application>Microsoft Office PowerPoint</Application>
  <PresentationFormat>Panorámica</PresentationFormat>
  <Paragraphs>3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 JULIAN</vt:lpstr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John Gonzalez</dc:creator>
  <cp:lastModifiedBy>John Gonzalez</cp:lastModifiedBy>
  <cp:revision>9</cp:revision>
  <dcterms:created xsi:type="dcterms:W3CDTF">2016-09-19T00:25:16Z</dcterms:created>
  <dcterms:modified xsi:type="dcterms:W3CDTF">2016-09-23T04:14:54Z</dcterms:modified>
</cp:coreProperties>
</file>