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5" name="Shape 205"/>
          <p:cNvSpPr/>
          <p:nvPr>
            <p:ph type="sldImg"/>
          </p:nvPr>
        </p:nvSpPr>
        <p:spPr>
          <a:xfrm>
            <a:off x="1143000" y="685800"/>
            <a:ext cx="4572000" cy="3429000"/>
          </a:xfrm>
          <a:prstGeom prst="rect">
            <a:avLst/>
          </a:prstGeom>
        </p:spPr>
        <p:txBody>
          <a:bodyPr/>
          <a:lstStyle/>
          <a:p>
            <a:pPr/>
          </a:p>
        </p:txBody>
      </p:sp>
      <p:sp>
        <p:nvSpPr>
          <p:cNvPr id="206" name="Shape 2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defTabSz="609584">
              <a:lnSpc>
                <a:spcPct val="100000"/>
              </a:lnSpc>
              <a:spcBef>
                <a:spcPts val="400"/>
              </a:spcBef>
              <a:defRPr b="1" sz="1200">
                <a:latin typeface="Calibri"/>
                <a:ea typeface="Calibri"/>
                <a:cs typeface="Calibri"/>
                <a:sym typeface="Calibri"/>
              </a:defRPr>
            </a:pPr>
            <a:r>
              <a:t>Context: </a:t>
            </a:r>
            <a:r>
              <a:rPr b="0"/>
              <a:t>This slide gives you the reasons for understanding Endpoint Security.  </a:t>
            </a:r>
            <a:endParaRPr sz="1600"/>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400"/>
              </a:spcBef>
              <a:defRPr b="1" sz="12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400"/>
              </a:spcBef>
              <a:defRPr b="1" sz="12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400"/>
              </a:spcBef>
              <a:defRPr b="1" sz="1200">
                <a:latin typeface="Calibri"/>
                <a:ea typeface="Calibri"/>
                <a:cs typeface="Calibri"/>
                <a:sym typeface="Calibri"/>
              </a:defRPr>
            </a:pPr>
            <a:r>
              <a:t>Do: </a:t>
            </a:r>
            <a:r>
              <a:rPr b="0"/>
              <a:t>Read out the slide contents and explain it to the participants. </a:t>
            </a:r>
            <a:endParaRPr sz="1600"/>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400"/>
              </a:spcBef>
              <a:defRPr b="1" sz="1200">
                <a:latin typeface="Calibri"/>
                <a:ea typeface="Calibri"/>
                <a:cs typeface="Calibri"/>
                <a:sym typeface="Calibri"/>
              </a:defRPr>
            </a:pPr>
            <a:r>
              <a:t>Tip: </a:t>
            </a:r>
            <a:r>
              <a:rPr b="0"/>
              <a:t>Seek acknowledgement for understanding of the slide contents.</a:t>
            </a:r>
            <a:endParaRPr sz="1600"/>
          </a:p>
          <a:p>
            <a:pPr defTabSz="609584">
              <a:lnSpc>
                <a:spcPct val="100000"/>
              </a:lnSpc>
              <a:spcBef>
                <a:spcPts val="400"/>
              </a:spcBef>
              <a:defRPr sz="1200">
                <a:latin typeface="Calibri"/>
                <a:ea typeface="Calibri"/>
                <a:cs typeface="Calibri"/>
                <a:sym typeface="Calibri"/>
              </a:defRPr>
            </a:pPr>
            <a:r>
              <a:t>--------------------------------------------------------------------------------------------------------------------------------------------------------------------------------------</a:t>
            </a:r>
            <a:r>
              <a:rPr b="1"/>
              <a:t>Original notes: </a:t>
            </a:r>
            <a:endParaRPr b="1" sz="1600"/>
          </a:p>
          <a:p>
            <a:pPr defTabSz="609584">
              <a:lnSpc>
                <a:spcPct val="100000"/>
              </a:lnSpc>
              <a:spcBef>
                <a:spcPts val="400"/>
              </a:spcBef>
              <a:defRPr b="1" sz="1200">
                <a:latin typeface="Calibri"/>
                <a:ea typeface="Calibri"/>
                <a:cs typeface="Calibri"/>
                <a:sym typeface="Calibri"/>
              </a:defRPr>
            </a:pPr>
            <a:r>
              <a:t>This Module</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400"/>
              </a:spcBef>
              <a:defRPr sz="1200">
                <a:latin typeface="Calibri"/>
                <a:ea typeface="Calibri"/>
                <a:cs typeface="Calibri"/>
                <a:sym typeface="Calibri"/>
              </a:defRPr>
            </a:pPr>
            <a:r>
              <a:t>Built on the assumption of a user device/workstation. There might be a lot of overlap with Awareness here?</a:t>
            </a:r>
            <a:endParaRPr sz="1600"/>
          </a:p>
          <a:p>
            <a:pPr defTabSz="609584">
              <a:lnSpc>
                <a:spcPct val="100000"/>
              </a:lnSpc>
              <a:spcBef>
                <a:spcPts val="400"/>
              </a:spcBef>
              <a:defRPr sz="1200">
                <a:latin typeface="Calibri"/>
                <a:ea typeface="Calibri"/>
                <a:cs typeface="Calibri"/>
                <a:sym typeface="Calibri"/>
              </a:defRPr>
            </a:pPr>
            <a:r>
              <a:t>Could leave a couple of ‘random’ USB sticks in the room and see if people freely plug them in without questioning? Immediately get them to recognise they have done something bad. First hand experience of why USB media is bad.</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is in continuation to the previous slide and talks about why endpoint matters in the overall security scenario.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endParaRPr b="1"/>
          </a:p>
          <a:p>
            <a:pPr defTabSz="609584">
              <a:lnSpc>
                <a:spcPct val="100000"/>
              </a:lnSpc>
              <a:spcBef>
                <a:spcPts val="500"/>
              </a:spcBef>
              <a:defRPr sz="1600">
                <a:latin typeface="Calibri"/>
                <a:ea typeface="Calibri"/>
                <a:cs typeface="Calibri"/>
                <a:sym typeface="Calibri"/>
              </a:defRPr>
            </a:pPr>
            <a:r>
              <a:t>Ask the class what their definition of an endpoint might be.</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Basically, any end device that communicates with a server.</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Laptops, phones,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defines endpoint and gives its examples.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endParaRPr b="1"/>
          </a:p>
          <a:p>
            <a:pPr defTabSz="609584">
              <a:lnSpc>
                <a:spcPct val="100000"/>
              </a:lnSpc>
              <a:spcBef>
                <a:spcPts val="500"/>
              </a:spcBef>
              <a:defRPr sz="1600">
                <a:latin typeface="Calibri"/>
                <a:ea typeface="Calibri"/>
                <a:cs typeface="Calibri"/>
                <a:sym typeface="Calibri"/>
              </a:defRPr>
            </a:pPr>
            <a:r>
              <a:t>Endpoint specifically is usually the ‘last hop’ i.e. data starts and ends there.</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‘Devices’ is the more generic term for any device, including routers and switches etc.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provides the learners with a platform to deliberate further on the importance of endpoint security.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endParaRPr b="1"/>
          </a:p>
          <a:p>
            <a:pPr defTabSz="609584">
              <a:lnSpc>
                <a:spcPct val="100000"/>
              </a:lnSpc>
              <a:spcBef>
                <a:spcPts val="500"/>
              </a:spcBef>
              <a:defRPr sz="1600">
                <a:latin typeface="Calibri"/>
                <a:ea typeface="Calibri"/>
                <a:cs typeface="Calibri"/>
                <a:sym typeface="Calibri"/>
              </a:defRPr>
            </a:pPr>
            <a:r>
              <a:t>Numerous conversation elements here.</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Suggestions on why endpoints are both risks and targets:</a:t>
            </a:r>
          </a:p>
          <a:p>
            <a:pPr defTabSz="609584">
              <a:lnSpc>
                <a:spcPct val="100000"/>
              </a:lnSpc>
              <a:spcBef>
                <a:spcPts val="500"/>
              </a:spcBef>
              <a:defRPr sz="1600">
                <a:latin typeface="Calibri"/>
                <a:ea typeface="Calibri"/>
                <a:cs typeface="Calibri"/>
                <a:sym typeface="Calibri"/>
              </a:defRPr>
            </a:pPr>
          </a:p>
          <a:p>
            <a:pPr marL="228600" indent="-228600" defTabSz="609584">
              <a:lnSpc>
                <a:spcPct val="100000"/>
              </a:lnSpc>
              <a:spcBef>
                <a:spcPts val="500"/>
              </a:spcBef>
              <a:buSzPct val="100000"/>
              <a:buAutoNum type="arabicParenR" startAt="1"/>
              <a:defRPr sz="1600">
                <a:latin typeface="Calibri"/>
                <a:ea typeface="Calibri"/>
                <a:cs typeface="Calibri"/>
                <a:sym typeface="Calibri"/>
              </a:defRPr>
            </a:pPr>
            <a:r>
              <a:t>Endpoints travel in and out of corporate offices</a:t>
            </a:r>
          </a:p>
          <a:p>
            <a:pPr marL="228600" indent="-228600">
              <a:lnSpc>
                <a:spcPct val="100000"/>
              </a:lnSpc>
              <a:spcBef>
                <a:spcPts val="500"/>
              </a:spcBef>
              <a:buSzPct val="100000"/>
              <a:buAutoNum type="arabicParenR" startAt="1"/>
              <a:defRPr sz="1600">
                <a:latin typeface="Calibri"/>
                <a:ea typeface="Calibri"/>
                <a:cs typeface="Calibri"/>
                <a:sym typeface="Calibri"/>
              </a:defRPr>
            </a:pPr>
            <a:r>
              <a:t>Endpoints may contain sensitive corporate data</a:t>
            </a:r>
          </a:p>
          <a:p>
            <a:pPr marL="228600" indent="-228600" defTabSz="609584">
              <a:lnSpc>
                <a:spcPct val="100000"/>
              </a:lnSpc>
              <a:spcBef>
                <a:spcPts val="500"/>
              </a:spcBef>
              <a:buSzPct val="100000"/>
              <a:buAutoNum type="arabicParenR" startAt="1"/>
              <a:defRPr sz="1600">
                <a:latin typeface="Calibri"/>
                <a:ea typeface="Calibri"/>
                <a:cs typeface="Calibri"/>
                <a:sym typeface="Calibri"/>
              </a:defRPr>
            </a:pPr>
            <a:r>
              <a:t>Endpoints can be stolen</a:t>
            </a:r>
          </a:p>
          <a:p>
            <a:pPr marL="228600" indent="-228600" defTabSz="609584">
              <a:lnSpc>
                <a:spcPct val="100000"/>
              </a:lnSpc>
              <a:spcBef>
                <a:spcPts val="500"/>
              </a:spcBef>
              <a:buSzPct val="100000"/>
              <a:buAutoNum type="arabicParenR" startAt="1"/>
              <a:defRPr sz="1600">
                <a:latin typeface="Calibri"/>
                <a:ea typeface="Calibri"/>
                <a:cs typeface="Calibri"/>
                <a:sym typeface="Calibri"/>
              </a:defRPr>
            </a:pPr>
            <a:r>
              <a:t>Endpoints may contain VPN permissions back to corporate offices</a:t>
            </a:r>
          </a:p>
          <a:p>
            <a:pPr marL="228600" indent="-228600" defTabSz="609584">
              <a:lnSpc>
                <a:spcPct val="100000"/>
              </a:lnSpc>
              <a:spcBef>
                <a:spcPts val="500"/>
              </a:spcBef>
              <a:buSzPct val="100000"/>
              <a:buAutoNum type="arabicParenR" startAt="1"/>
              <a:defRPr sz="1600">
                <a:latin typeface="Calibri"/>
                <a:ea typeface="Calibri"/>
                <a:cs typeface="Calibri"/>
                <a:sym typeface="Calibri"/>
              </a:defRPr>
            </a:pPr>
            <a:r>
              <a:t>Endpoints connect via wifi – often in insecure locations – like coffee shops</a:t>
            </a:r>
          </a:p>
          <a:p>
            <a:pPr marL="228600" indent="-228600" defTabSz="609584">
              <a:lnSpc>
                <a:spcPct val="100000"/>
              </a:lnSpc>
              <a:spcBef>
                <a:spcPts val="500"/>
              </a:spcBef>
              <a:buSzPct val="100000"/>
              <a:buAutoNum type="arabicParenR" startAt="1"/>
              <a:defRPr sz="1600">
                <a:latin typeface="Calibri"/>
                <a:ea typeface="Calibri"/>
                <a:cs typeface="Calibri"/>
                <a:sym typeface="Calibri"/>
              </a:defRPr>
            </a:pPr>
            <a:r>
              <a:t>Many endpoints do not have anti-malware installed – such as smartphones. Anti malware is available, but is often not installed and used. Ask class how many have AV on their phone.</a:t>
            </a:r>
          </a:p>
          <a:p>
            <a:pPr marL="228600" indent="-228600" defTabSz="609584">
              <a:lnSpc>
                <a:spcPct val="100000"/>
              </a:lnSpc>
              <a:spcBef>
                <a:spcPts val="500"/>
              </a:spcBef>
              <a:buSzPct val="100000"/>
              <a:buAutoNum type="arabicParenR" startAt="1"/>
              <a:defRPr sz="1600">
                <a:latin typeface="Calibri"/>
                <a:ea typeface="Calibri"/>
                <a:cs typeface="Calibri"/>
                <a:sym typeface="Calibri"/>
              </a:defRPr>
            </a:pPr>
            <a:r>
              <a:t>Endpoints are used by people – who are fallible. They click on things they should not click…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lists the common endpoint risks and threats.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endParaRPr b="1"/>
          </a:p>
          <a:p>
            <a:pPr defTabSz="609584">
              <a:lnSpc>
                <a:spcPct val="100000"/>
              </a:lnSpc>
              <a:spcBef>
                <a:spcPts val="500"/>
              </a:spcBef>
              <a:defRPr sz="1600">
                <a:latin typeface="Calibri"/>
                <a:ea typeface="Calibri"/>
                <a:cs typeface="Calibri"/>
                <a:sym typeface="Calibri"/>
              </a:defRPr>
            </a:pPr>
            <a:r>
              <a:t>Invite the class to offer additional risks – and to offer any examples they have of these risks being actualized.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gives you the reason for endpoints being a target.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endParaRPr b="1"/>
          </a:p>
          <a:p>
            <a:pPr defTabSz="609584">
              <a:lnSpc>
                <a:spcPct val="100000"/>
              </a:lnSpc>
              <a:spcBef>
                <a:spcPts val="500"/>
              </a:spcBef>
              <a:defRPr sz="1600">
                <a:latin typeface="Calibri"/>
                <a:ea typeface="Calibri"/>
                <a:cs typeface="Calibri"/>
                <a:sym typeface="Calibri"/>
              </a:defRPr>
            </a:pPr>
            <a:r>
              <a:t>Point out that user awareness training and good security hygiene is important.</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If trained, users can be a strong additional control within a network, being suspicious of emails that get past filters, not opening attachments, phoning support if something unusual happens.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is the landing page of the activity detailed on the next page.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endParaRPr b="1"/>
          </a:p>
          <a:p>
            <a:pPr defTabSz="609584">
              <a:lnSpc>
                <a:spcPct val="100000"/>
              </a:lnSpc>
              <a:spcBef>
                <a:spcPts val="500"/>
              </a:spcBef>
              <a:defRPr b="1" sz="1600">
                <a:latin typeface="Calibri"/>
                <a:ea typeface="Calibri"/>
                <a:cs typeface="Calibri"/>
                <a:sym typeface="Calibri"/>
              </a:defRPr>
            </a:pPr>
            <a:r>
              <a:t>Exercise – Endpoint Attack Research</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Estimated time: 30 minutes</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{Hand out exercise}</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This exercise is designed to get people thinking about the attack surface offered by endpoints. The general notion is to have the class research attacks to endpoint and present the top findings. The real impact should come from their realization that the user is often responsible for facilitating the attack – i.e. the user clicks on a phishing link, leaves the laptop unlocked when they step away, etc.</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It is also an exercise designed to figure out who might have some endpoint knowledge.  Some of the class participants hold help-desk or endpoint related jobs and they can likely offer the class some anecdotal stories….</a:t>
            </a:r>
          </a:p>
          <a:p>
            <a:pPr defTabSz="609584">
              <a:lnSpc>
                <a:spcPct val="100000"/>
              </a:lnSpc>
              <a:spcBef>
                <a:spcPts val="500"/>
              </a:spcBef>
              <a:defRPr sz="1600">
                <a:latin typeface="Calibri"/>
                <a:ea typeface="Calibri"/>
                <a:cs typeface="Calibri"/>
                <a:sym typeface="Calibri"/>
              </a:defRPr>
            </a:pPr>
          </a:p>
          <a:p>
            <a:pPr defTabSz="609584">
              <a:lnSpc>
                <a:spcPct val="100000"/>
              </a:lnSpc>
              <a:spcBef>
                <a:spcPts val="500"/>
              </a:spcBef>
              <a:defRPr sz="1600">
                <a:latin typeface="Calibri"/>
                <a:ea typeface="Calibri"/>
                <a:cs typeface="Calibri"/>
                <a:sym typeface="Calibri"/>
              </a:defRPr>
            </a:pPr>
            <a:r>
              <a:t>The Instructor should walk around interacting with each pair briefly as they deliberate.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defTabSz="609584">
              <a:lnSpc>
                <a:spcPct val="100000"/>
              </a:lnSpc>
              <a:spcBef>
                <a:spcPts val="500"/>
              </a:spcBef>
              <a:defRPr b="1" sz="1600">
                <a:latin typeface="Calibri"/>
                <a:ea typeface="Calibri"/>
                <a:cs typeface="Calibri"/>
                <a:sym typeface="Calibri"/>
              </a:defRPr>
            </a:pPr>
            <a:r>
              <a:t>Context: </a:t>
            </a:r>
            <a:r>
              <a:rPr b="0"/>
              <a:t>This slide details the endpoint activity’s instructions.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Say:</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Ask:</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Do: </a:t>
            </a:r>
            <a:r>
              <a:rPr b="0"/>
              <a:t>Read out the slide contents and explain it to the participants. </a:t>
            </a:r>
          </a:p>
          <a:p>
            <a:pPr defTabSz="609584">
              <a:lnSpc>
                <a:spcPct val="100000"/>
              </a:lnSpc>
              <a:spcBef>
                <a:spcPts val="500"/>
              </a:spcBef>
              <a:defRPr b="1" sz="1600">
                <a:latin typeface="Calibri"/>
                <a:ea typeface="Calibri"/>
                <a:cs typeface="Calibri"/>
                <a:sym typeface="Calibri"/>
              </a:defRPr>
            </a:pPr>
          </a:p>
          <a:p>
            <a:pPr defTabSz="609584">
              <a:lnSpc>
                <a:spcPct val="100000"/>
              </a:lnSpc>
              <a:spcBef>
                <a:spcPts val="500"/>
              </a:spcBef>
              <a:defRPr b="1" sz="1600">
                <a:latin typeface="Calibri"/>
                <a:ea typeface="Calibri"/>
                <a:cs typeface="Calibri"/>
                <a:sym typeface="Calibri"/>
              </a:defRPr>
            </a:pPr>
            <a:r>
              <a:t>Tip: </a:t>
            </a:r>
            <a:r>
              <a:rPr b="0"/>
              <a:t>Seek acknowledgement for understanding of the slide contents.</a:t>
            </a:r>
          </a:p>
          <a:p>
            <a:pPr defTabSz="609584">
              <a:lnSpc>
                <a:spcPct val="100000"/>
              </a:lnSpc>
              <a:spcBef>
                <a:spcPts val="500"/>
              </a:spcBef>
              <a:defRPr sz="1600">
                <a:latin typeface="Calibri"/>
                <a:ea typeface="Calibri"/>
                <a:cs typeface="Calibri"/>
                <a:sym typeface="Calibri"/>
              </a:defRPr>
            </a:pPr>
            <a:r>
              <a:t>--------------------------------------------------------------------------------------------------------------------------------------------------------------------------------------</a:t>
            </a:r>
            <a:r>
              <a:rPr b="1"/>
              <a:t>Original notes: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6_Content Title ">
    <p:spTree>
      <p:nvGrpSpPr>
        <p:cNvPr id="1" name=""/>
        <p:cNvGrpSpPr/>
        <p:nvPr/>
      </p:nvGrpSpPr>
      <p:grpSpPr>
        <a:xfrm>
          <a:off x="0" y="0"/>
          <a:ext cx="0" cy="0"/>
          <a:chOff x="0" y="0"/>
          <a:chExt cx="0" cy="0"/>
        </a:xfrm>
      </p:grpSpPr>
      <p:grpSp>
        <p:nvGrpSpPr>
          <p:cNvPr id="119" name="Group 34"/>
          <p:cNvGrpSpPr/>
          <p:nvPr/>
        </p:nvGrpSpPr>
        <p:grpSpPr>
          <a:xfrm>
            <a:off x="286922" y="3008809"/>
            <a:ext cx="12433400" cy="4389123"/>
            <a:chOff x="0" y="0"/>
            <a:chExt cx="12433398" cy="4389122"/>
          </a:xfrm>
        </p:grpSpPr>
        <p:sp>
          <p:nvSpPr>
            <p:cNvPr id="117" name="Rectangle 35"/>
            <p:cNvSpPr/>
            <p:nvPr/>
          </p:nvSpPr>
          <p:spPr>
            <a:xfrm>
              <a:off x="5604" y="-1"/>
              <a:ext cx="12427794" cy="4389123"/>
            </a:xfrm>
            <a:prstGeom prst="rect">
              <a:avLst/>
            </a:prstGeom>
            <a:solidFill>
              <a:srgbClr val="F2F2F2"/>
            </a:solidFill>
            <a:ln w="12700" cap="flat">
              <a:noFill/>
              <a:miter lim="400000"/>
            </a:ln>
            <a:effectLst/>
          </p:spPr>
          <p:txBody>
            <a:bodyPr wrap="square" lIns="50800" tIns="50800" rIns="50800" bIns="50800" numCol="1" anchor="ctr">
              <a:noAutofit/>
            </a:bodyPr>
            <a:lstStyle/>
            <a:p>
              <a:pPr defTabSz="866416">
                <a:defRPr sz="2200">
                  <a:solidFill>
                    <a:srgbClr val="0D274D"/>
                  </a:solidFill>
                  <a:latin typeface="CiscoSansTT ExtraLight"/>
                  <a:ea typeface="CiscoSansTT ExtraLight"/>
                  <a:cs typeface="CiscoSansTT ExtraLight"/>
                  <a:sym typeface="CiscoSansTT ExtraLight"/>
                </a:defRPr>
              </a:pPr>
            </a:p>
          </p:txBody>
        </p:sp>
        <p:sp>
          <p:nvSpPr>
            <p:cNvPr id="118" name="Rectangle 36"/>
            <p:cNvSpPr/>
            <p:nvPr/>
          </p:nvSpPr>
          <p:spPr>
            <a:xfrm>
              <a:off x="-1" y="-1"/>
              <a:ext cx="70962" cy="4389123"/>
            </a:xfrm>
            <a:prstGeom prst="rect">
              <a:avLst/>
            </a:prstGeom>
            <a:solidFill>
              <a:srgbClr val="1E4471"/>
            </a:solidFill>
            <a:ln w="12700" cap="flat">
              <a:noFill/>
              <a:miter lim="400000"/>
            </a:ln>
            <a:effectLst/>
          </p:spPr>
          <p:txBody>
            <a:bodyPr wrap="square" lIns="50800" tIns="50800" rIns="50800" bIns="50800" numCol="1" anchor="ctr">
              <a:noAutofit/>
            </a:bodyPr>
            <a:lstStyle/>
            <a:p>
              <a:pPr defTabSz="866416">
                <a:defRPr sz="2200">
                  <a:solidFill>
                    <a:srgbClr val="0D274D"/>
                  </a:solidFill>
                  <a:latin typeface="CiscoSansTT ExtraLight"/>
                  <a:ea typeface="CiscoSansTT ExtraLight"/>
                  <a:cs typeface="CiscoSansTT ExtraLight"/>
                  <a:sym typeface="CiscoSansTT ExtraLight"/>
                </a:defRPr>
              </a:pPr>
            </a:p>
          </p:txBody>
        </p:sp>
      </p:grpSp>
      <p:grpSp>
        <p:nvGrpSpPr>
          <p:cNvPr id="123" name="Group 7"/>
          <p:cNvGrpSpPr/>
          <p:nvPr/>
        </p:nvGrpSpPr>
        <p:grpSpPr>
          <a:xfrm>
            <a:off x="10436449" y="7924799"/>
            <a:ext cx="2260213" cy="487683"/>
            <a:chOff x="0" y="0"/>
            <a:chExt cx="2260211" cy="487682"/>
          </a:xfrm>
        </p:grpSpPr>
        <p:pic>
          <p:nvPicPr>
            <p:cNvPr id="120" name="Picture 9" descr="Picture 9"/>
            <p:cNvPicPr>
              <a:picLocks noChangeAspect="1"/>
            </p:cNvPicPr>
            <p:nvPr/>
          </p:nvPicPr>
          <p:blipFill>
            <a:blip r:embed="rId2">
              <a:extLst/>
            </a:blip>
            <a:stretch>
              <a:fillRect/>
            </a:stretch>
          </p:blipFill>
          <p:spPr>
            <a:xfrm>
              <a:off x="1772530" y="-1"/>
              <a:ext cx="487682" cy="487683"/>
            </a:xfrm>
            <a:prstGeom prst="rect">
              <a:avLst/>
            </a:prstGeom>
            <a:ln w="12700" cap="flat">
              <a:noFill/>
              <a:miter lim="400000"/>
            </a:ln>
            <a:effectLst/>
          </p:spPr>
        </p:pic>
        <p:sp>
          <p:nvSpPr>
            <p:cNvPr id="121" name="Straight Connector 10"/>
            <p:cNvSpPr/>
            <p:nvPr/>
          </p:nvSpPr>
          <p:spPr>
            <a:xfrm>
              <a:off x="1625157" y="39014"/>
              <a:ext cx="2" cy="409653"/>
            </a:xfrm>
            <a:prstGeom prst="line">
              <a:avLst/>
            </a:prstGeom>
            <a:noFill/>
            <a:ln w="3175" cap="flat">
              <a:solidFill>
                <a:srgbClr val="B6CFEC"/>
              </a:solidFill>
              <a:prstDash val="solid"/>
              <a:round/>
            </a:ln>
            <a:effectLst/>
          </p:spPr>
          <p:txBody>
            <a:bodyPr wrap="square" lIns="45718" tIns="45718" rIns="45718" bIns="45718" numCol="1" anchor="t">
              <a:noAutofit/>
            </a:bodyPr>
            <a:lstStyle/>
            <a:p>
              <a:pPr/>
            </a:p>
          </p:txBody>
        </p:sp>
        <p:pic>
          <p:nvPicPr>
            <p:cNvPr id="122" name="Picture 11" descr="Picture 11"/>
            <p:cNvPicPr>
              <a:picLocks noChangeAspect="1"/>
            </p:cNvPicPr>
            <p:nvPr/>
          </p:nvPicPr>
          <p:blipFill>
            <a:blip r:embed="rId3">
              <a:extLst/>
            </a:blip>
            <a:stretch>
              <a:fillRect/>
            </a:stretch>
          </p:blipFill>
          <p:spPr>
            <a:xfrm>
              <a:off x="-1" y="11379"/>
              <a:ext cx="1461746" cy="464924"/>
            </a:xfrm>
            <a:prstGeom prst="rect">
              <a:avLst/>
            </a:prstGeom>
            <a:ln w="12700" cap="flat">
              <a:noFill/>
              <a:miter lim="400000"/>
            </a:ln>
            <a:effectLst/>
          </p:spPr>
        </p:pic>
      </p:grpSp>
      <p:sp>
        <p:nvSpPr>
          <p:cNvPr id="124" name="Rectangle 12"/>
          <p:cNvSpPr/>
          <p:nvPr/>
        </p:nvSpPr>
        <p:spPr>
          <a:xfrm>
            <a:off x="1" y="1219200"/>
            <a:ext cx="13004802" cy="866507"/>
          </a:xfrm>
          <a:prstGeom prst="rect">
            <a:avLst/>
          </a:prstGeom>
          <a:solidFill>
            <a:srgbClr val="8C0052"/>
          </a:solidFill>
          <a:ln w="12700">
            <a:miter lim="400000"/>
          </a:ln>
        </p:spPr>
        <p:txBody>
          <a:bodyPr lIns="50800" tIns="50800" rIns="50800" bIns="50800" anchor="ctr"/>
          <a:lstStyle/>
          <a:p>
            <a:pPr defTabSz="1300110">
              <a:defRPr>
                <a:solidFill>
                  <a:srgbClr val="0D274D"/>
                </a:solidFill>
                <a:latin typeface="CiscoSansTT ExtraLight"/>
                <a:ea typeface="CiscoSansTT ExtraLight"/>
                <a:cs typeface="CiscoSansTT ExtraLight"/>
                <a:sym typeface="CiscoSansTT ExtraLight"/>
              </a:defRPr>
            </a:pPr>
          </a:p>
        </p:txBody>
      </p:sp>
      <p:grpSp>
        <p:nvGrpSpPr>
          <p:cNvPr id="139" name="Group 14"/>
          <p:cNvGrpSpPr/>
          <p:nvPr/>
        </p:nvGrpSpPr>
        <p:grpSpPr>
          <a:xfrm>
            <a:off x="12121787" y="2084145"/>
            <a:ext cx="689770" cy="849912"/>
            <a:chOff x="0" y="-1"/>
            <a:chExt cx="689768" cy="849910"/>
          </a:xfrm>
        </p:grpSpPr>
        <p:sp>
          <p:nvSpPr>
            <p:cNvPr id="125" name="Rectangle: Top Corners Rounded 15"/>
            <p:cNvSpPr/>
            <p:nvPr/>
          </p:nvSpPr>
          <p:spPr>
            <a:xfrm rot="10800000">
              <a:off x="-1" y="-2"/>
              <a:ext cx="689770" cy="849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3924"/>
                    <a:pt x="21600" y="8765"/>
                  </a:cubicBezTo>
                  <a:lnTo>
                    <a:pt x="21600" y="21600"/>
                  </a:lnTo>
                  <a:lnTo>
                    <a:pt x="0" y="21600"/>
                  </a:lnTo>
                  <a:lnTo>
                    <a:pt x="0" y="8765"/>
                  </a:lnTo>
                  <a:cubicBezTo>
                    <a:pt x="0" y="3924"/>
                    <a:pt x="4835" y="0"/>
                    <a:pt x="10800" y="0"/>
                  </a:cubicBezTo>
                  <a:close/>
                </a:path>
              </a:pathLst>
            </a:custGeom>
            <a:solidFill>
              <a:srgbClr val="E96848"/>
            </a:solidFill>
            <a:ln w="12700" cap="flat">
              <a:noFill/>
              <a:miter lim="400000"/>
            </a:ln>
            <a:effectLst/>
          </p:spPr>
          <p:txBody>
            <a:bodyPr wrap="square" lIns="50800" tIns="50800" rIns="50800" bIns="50800" numCol="1" anchor="ctr">
              <a:noAutofit/>
            </a:bodyPr>
            <a:lstStyle/>
            <a:p>
              <a:pPr defTabSz="1300110">
                <a:defRPr sz="3200">
                  <a:solidFill>
                    <a:srgbClr val="0D274D"/>
                  </a:solidFill>
                  <a:latin typeface="CiscoSansTT ExtraLight"/>
                  <a:ea typeface="CiscoSansTT ExtraLight"/>
                  <a:cs typeface="CiscoSansTT ExtraLight"/>
                  <a:sym typeface="CiscoSansTT ExtraLight"/>
                </a:defRPr>
              </a:pPr>
            </a:p>
          </p:txBody>
        </p:sp>
        <p:grpSp>
          <p:nvGrpSpPr>
            <p:cNvPr id="138" name="Group 16"/>
            <p:cNvGrpSpPr/>
            <p:nvPr/>
          </p:nvGrpSpPr>
          <p:grpSpPr>
            <a:xfrm>
              <a:off x="52274" y="211788"/>
              <a:ext cx="587415" cy="587413"/>
              <a:chOff x="0" y="0"/>
              <a:chExt cx="587413" cy="587412"/>
            </a:xfrm>
          </p:grpSpPr>
          <p:sp>
            <p:nvSpPr>
              <p:cNvPr id="126" name="Freeform: Shape 17"/>
              <p:cNvSpPr/>
              <p:nvPr/>
            </p:nvSpPr>
            <p:spPr>
              <a:xfrm>
                <a:off x="-1" y="-1"/>
                <a:ext cx="587415" cy="587413"/>
              </a:xfrm>
              <a:prstGeom prst="ellipse">
                <a:avLst/>
              </a:prstGeom>
              <a:solidFill>
                <a:srgbClr val="FFFFFF"/>
              </a:solidFill>
              <a:ln w="12700" cap="flat">
                <a:noFill/>
                <a:miter lim="400000"/>
              </a:ln>
              <a:effectLst/>
            </p:spPr>
            <p:txBody>
              <a:bodyPr wrap="square" lIns="50800" tIns="50800" rIns="50800" bIns="50800" numCol="1" anchor="ctr">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grpSp>
            <p:nvGrpSpPr>
              <p:cNvPr id="137" name="Group 18"/>
              <p:cNvGrpSpPr/>
              <p:nvPr/>
            </p:nvGrpSpPr>
            <p:grpSpPr>
              <a:xfrm>
                <a:off x="101026" y="97534"/>
                <a:ext cx="383169" cy="390151"/>
                <a:chOff x="-1" y="-1"/>
                <a:chExt cx="383168" cy="390150"/>
              </a:xfrm>
            </p:grpSpPr>
            <p:sp>
              <p:nvSpPr>
                <p:cNvPr id="127" name="Freeform 6"/>
                <p:cNvSpPr/>
                <p:nvPr/>
              </p:nvSpPr>
              <p:spPr>
                <a:xfrm>
                  <a:off x="63655" y="78697"/>
                  <a:ext cx="259552" cy="260116"/>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885" y="21579"/>
                      </a:moveTo>
                      <a:cubicBezTo>
                        <a:pt x="10800" y="21579"/>
                        <a:pt x="10715" y="21494"/>
                        <a:pt x="10715" y="21410"/>
                      </a:cubicBezTo>
                      <a:cubicBezTo>
                        <a:pt x="10715" y="21325"/>
                        <a:pt x="10800" y="21240"/>
                        <a:pt x="10885" y="21240"/>
                      </a:cubicBezTo>
                      <a:cubicBezTo>
                        <a:pt x="11225" y="21240"/>
                        <a:pt x="11565" y="21240"/>
                        <a:pt x="11906" y="21155"/>
                      </a:cubicBezTo>
                      <a:cubicBezTo>
                        <a:pt x="11991" y="21155"/>
                        <a:pt x="12076" y="21240"/>
                        <a:pt x="12076" y="21325"/>
                      </a:cubicBezTo>
                      <a:cubicBezTo>
                        <a:pt x="12161" y="21410"/>
                        <a:pt x="12076" y="21494"/>
                        <a:pt x="11991" y="21494"/>
                      </a:cubicBezTo>
                      <a:cubicBezTo>
                        <a:pt x="11650" y="21579"/>
                        <a:pt x="11310" y="21579"/>
                        <a:pt x="10885" y="21579"/>
                      </a:cubicBezTo>
                      <a:cubicBezTo>
                        <a:pt x="10885" y="21579"/>
                        <a:pt x="10885" y="21579"/>
                        <a:pt x="10885" y="21579"/>
                      </a:cubicBezTo>
                      <a:close/>
                      <a:moveTo>
                        <a:pt x="10205" y="21579"/>
                      </a:moveTo>
                      <a:cubicBezTo>
                        <a:pt x="10205" y="21579"/>
                        <a:pt x="10205" y="21579"/>
                        <a:pt x="10205" y="21579"/>
                      </a:cubicBezTo>
                      <a:cubicBezTo>
                        <a:pt x="9865" y="21494"/>
                        <a:pt x="9524" y="21494"/>
                        <a:pt x="9184" y="21410"/>
                      </a:cubicBezTo>
                      <a:cubicBezTo>
                        <a:pt x="9099" y="21410"/>
                        <a:pt x="9014" y="21325"/>
                        <a:pt x="9099" y="21240"/>
                      </a:cubicBezTo>
                      <a:cubicBezTo>
                        <a:pt x="9099" y="21155"/>
                        <a:pt x="9184" y="21071"/>
                        <a:pt x="9269" y="21071"/>
                      </a:cubicBezTo>
                      <a:cubicBezTo>
                        <a:pt x="9609" y="21155"/>
                        <a:pt x="9950" y="21155"/>
                        <a:pt x="10290" y="21240"/>
                      </a:cubicBezTo>
                      <a:cubicBezTo>
                        <a:pt x="10375" y="21240"/>
                        <a:pt x="10460" y="21325"/>
                        <a:pt x="10375" y="21410"/>
                      </a:cubicBezTo>
                      <a:cubicBezTo>
                        <a:pt x="10375" y="21494"/>
                        <a:pt x="10375" y="21579"/>
                        <a:pt x="10205" y="21579"/>
                      </a:cubicBezTo>
                      <a:close/>
                      <a:moveTo>
                        <a:pt x="12586" y="21410"/>
                      </a:moveTo>
                      <a:cubicBezTo>
                        <a:pt x="12501" y="21410"/>
                        <a:pt x="12501" y="21325"/>
                        <a:pt x="12416" y="21240"/>
                      </a:cubicBezTo>
                      <a:cubicBezTo>
                        <a:pt x="12416" y="21155"/>
                        <a:pt x="12501" y="21071"/>
                        <a:pt x="12586" y="21071"/>
                      </a:cubicBezTo>
                      <a:cubicBezTo>
                        <a:pt x="12926" y="20986"/>
                        <a:pt x="13266" y="20901"/>
                        <a:pt x="13606" y="20817"/>
                      </a:cubicBezTo>
                      <a:cubicBezTo>
                        <a:pt x="13691" y="20817"/>
                        <a:pt x="13776" y="20901"/>
                        <a:pt x="13776" y="20986"/>
                      </a:cubicBezTo>
                      <a:cubicBezTo>
                        <a:pt x="13776" y="21071"/>
                        <a:pt x="13776" y="21155"/>
                        <a:pt x="13691" y="21155"/>
                      </a:cubicBezTo>
                      <a:cubicBezTo>
                        <a:pt x="13351" y="21240"/>
                        <a:pt x="13011" y="21325"/>
                        <a:pt x="12671" y="21410"/>
                      </a:cubicBezTo>
                      <a:cubicBezTo>
                        <a:pt x="12671" y="21410"/>
                        <a:pt x="12586" y="21410"/>
                        <a:pt x="12586" y="21410"/>
                      </a:cubicBezTo>
                      <a:close/>
                      <a:moveTo>
                        <a:pt x="8589" y="21325"/>
                      </a:moveTo>
                      <a:cubicBezTo>
                        <a:pt x="8589" y="21325"/>
                        <a:pt x="8504" y="21325"/>
                        <a:pt x="8504" y="21325"/>
                      </a:cubicBezTo>
                      <a:cubicBezTo>
                        <a:pt x="8164" y="21240"/>
                        <a:pt x="7824" y="21155"/>
                        <a:pt x="7483" y="21071"/>
                      </a:cubicBezTo>
                      <a:cubicBezTo>
                        <a:pt x="7398" y="21071"/>
                        <a:pt x="7398" y="20901"/>
                        <a:pt x="7398" y="20817"/>
                      </a:cubicBezTo>
                      <a:cubicBezTo>
                        <a:pt x="7483" y="20732"/>
                        <a:pt x="7569" y="20732"/>
                        <a:pt x="7654" y="20732"/>
                      </a:cubicBezTo>
                      <a:cubicBezTo>
                        <a:pt x="7909" y="20817"/>
                        <a:pt x="8249" y="20901"/>
                        <a:pt x="8589" y="20986"/>
                      </a:cubicBezTo>
                      <a:cubicBezTo>
                        <a:pt x="8674" y="20986"/>
                        <a:pt x="8759" y="21071"/>
                        <a:pt x="8759" y="21155"/>
                      </a:cubicBezTo>
                      <a:cubicBezTo>
                        <a:pt x="8674" y="21240"/>
                        <a:pt x="8674" y="21325"/>
                        <a:pt x="8589" y="21325"/>
                      </a:cubicBezTo>
                      <a:close/>
                      <a:moveTo>
                        <a:pt x="14287" y="20986"/>
                      </a:moveTo>
                      <a:cubicBezTo>
                        <a:pt x="14202" y="20986"/>
                        <a:pt x="14117" y="20986"/>
                        <a:pt x="14117" y="20901"/>
                      </a:cubicBezTo>
                      <a:cubicBezTo>
                        <a:pt x="14031" y="20817"/>
                        <a:pt x="14117" y="20732"/>
                        <a:pt x="14202" y="20647"/>
                      </a:cubicBezTo>
                      <a:cubicBezTo>
                        <a:pt x="14542" y="20563"/>
                        <a:pt x="14797" y="20393"/>
                        <a:pt x="15137" y="20308"/>
                      </a:cubicBezTo>
                      <a:cubicBezTo>
                        <a:pt x="15222" y="20224"/>
                        <a:pt x="15307" y="20308"/>
                        <a:pt x="15392" y="20393"/>
                      </a:cubicBezTo>
                      <a:cubicBezTo>
                        <a:pt x="15392" y="20478"/>
                        <a:pt x="15392" y="20563"/>
                        <a:pt x="15307" y="20563"/>
                      </a:cubicBezTo>
                      <a:cubicBezTo>
                        <a:pt x="14967" y="20732"/>
                        <a:pt x="14627" y="20901"/>
                        <a:pt x="14287" y="20986"/>
                      </a:cubicBezTo>
                      <a:cubicBezTo>
                        <a:pt x="14287" y="20986"/>
                        <a:pt x="14287" y="20986"/>
                        <a:pt x="14287" y="20986"/>
                      </a:cubicBezTo>
                      <a:close/>
                      <a:moveTo>
                        <a:pt x="6973" y="20817"/>
                      </a:moveTo>
                      <a:cubicBezTo>
                        <a:pt x="6888" y="20817"/>
                        <a:pt x="6888" y="20817"/>
                        <a:pt x="6888" y="20817"/>
                      </a:cubicBezTo>
                      <a:cubicBezTo>
                        <a:pt x="6548" y="20732"/>
                        <a:pt x="6208" y="20563"/>
                        <a:pt x="5953" y="20393"/>
                      </a:cubicBezTo>
                      <a:cubicBezTo>
                        <a:pt x="5868" y="20393"/>
                        <a:pt x="5783" y="20224"/>
                        <a:pt x="5868" y="20139"/>
                      </a:cubicBezTo>
                      <a:cubicBezTo>
                        <a:pt x="5868" y="20054"/>
                        <a:pt x="6038" y="20054"/>
                        <a:pt x="6038" y="20139"/>
                      </a:cubicBezTo>
                      <a:cubicBezTo>
                        <a:pt x="6378" y="20224"/>
                        <a:pt x="6718" y="20393"/>
                        <a:pt x="6973" y="20478"/>
                      </a:cubicBezTo>
                      <a:cubicBezTo>
                        <a:pt x="7058" y="20563"/>
                        <a:pt x="7143" y="20647"/>
                        <a:pt x="7058" y="20732"/>
                      </a:cubicBezTo>
                      <a:cubicBezTo>
                        <a:pt x="7058" y="20817"/>
                        <a:pt x="6973" y="20817"/>
                        <a:pt x="6973" y="20817"/>
                      </a:cubicBezTo>
                      <a:close/>
                      <a:moveTo>
                        <a:pt x="15817" y="20308"/>
                      </a:moveTo>
                      <a:cubicBezTo>
                        <a:pt x="15732" y="20308"/>
                        <a:pt x="15732" y="20308"/>
                        <a:pt x="15647" y="20224"/>
                      </a:cubicBezTo>
                      <a:cubicBezTo>
                        <a:pt x="15647" y="20139"/>
                        <a:pt x="15647" y="20054"/>
                        <a:pt x="15732" y="19970"/>
                      </a:cubicBezTo>
                      <a:cubicBezTo>
                        <a:pt x="16072" y="19800"/>
                        <a:pt x="16328" y="19631"/>
                        <a:pt x="16583" y="19461"/>
                      </a:cubicBezTo>
                      <a:cubicBezTo>
                        <a:pt x="16668" y="19461"/>
                        <a:pt x="16753" y="19461"/>
                        <a:pt x="16838" y="19546"/>
                      </a:cubicBezTo>
                      <a:cubicBezTo>
                        <a:pt x="16923" y="19631"/>
                        <a:pt x="16838" y="19715"/>
                        <a:pt x="16753" y="19800"/>
                      </a:cubicBezTo>
                      <a:cubicBezTo>
                        <a:pt x="16498" y="19970"/>
                        <a:pt x="16243" y="20139"/>
                        <a:pt x="15902" y="20308"/>
                      </a:cubicBezTo>
                      <a:cubicBezTo>
                        <a:pt x="15902" y="20308"/>
                        <a:pt x="15817" y="20308"/>
                        <a:pt x="15817" y="20308"/>
                      </a:cubicBezTo>
                      <a:close/>
                      <a:moveTo>
                        <a:pt x="5443" y="20139"/>
                      </a:moveTo>
                      <a:cubicBezTo>
                        <a:pt x="5357" y="20139"/>
                        <a:pt x="5357" y="20054"/>
                        <a:pt x="5357" y="20054"/>
                      </a:cubicBezTo>
                      <a:cubicBezTo>
                        <a:pt x="5017" y="19885"/>
                        <a:pt x="4762" y="19715"/>
                        <a:pt x="4422" y="19546"/>
                      </a:cubicBezTo>
                      <a:cubicBezTo>
                        <a:pt x="4337" y="19461"/>
                        <a:pt x="4337" y="19377"/>
                        <a:pt x="4422" y="19292"/>
                      </a:cubicBezTo>
                      <a:cubicBezTo>
                        <a:pt x="4507" y="19207"/>
                        <a:pt x="4592" y="19207"/>
                        <a:pt x="4677" y="19207"/>
                      </a:cubicBezTo>
                      <a:cubicBezTo>
                        <a:pt x="4932" y="19461"/>
                        <a:pt x="5187" y="19631"/>
                        <a:pt x="5528" y="19800"/>
                      </a:cubicBezTo>
                      <a:cubicBezTo>
                        <a:pt x="5613" y="19800"/>
                        <a:pt x="5613" y="19970"/>
                        <a:pt x="5528" y="20054"/>
                      </a:cubicBezTo>
                      <a:cubicBezTo>
                        <a:pt x="5528" y="20054"/>
                        <a:pt x="5443" y="20139"/>
                        <a:pt x="5443" y="20139"/>
                      </a:cubicBezTo>
                      <a:close/>
                      <a:moveTo>
                        <a:pt x="17263" y="19377"/>
                      </a:moveTo>
                      <a:cubicBezTo>
                        <a:pt x="17178" y="19377"/>
                        <a:pt x="17178" y="19377"/>
                        <a:pt x="17093" y="19292"/>
                      </a:cubicBezTo>
                      <a:cubicBezTo>
                        <a:pt x="17093" y="19292"/>
                        <a:pt x="17093" y="19123"/>
                        <a:pt x="17178" y="19123"/>
                      </a:cubicBezTo>
                      <a:cubicBezTo>
                        <a:pt x="17433" y="18868"/>
                        <a:pt x="17688" y="18699"/>
                        <a:pt x="17943" y="18445"/>
                      </a:cubicBezTo>
                      <a:cubicBezTo>
                        <a:pt x="17943" y="18360"/>
                        <a:pt x="18113" y="18360"/>
                        <a:pt x="18113" y="18445"/>
                      </a:cubicBezTo>
                      <a:cubicBezTo>
                        <a:pt x="18198" y="18530"/>
                        <a:pt x="18198" y="18614"/>
                        <a:pt x="18113" y="18699"/>
                      </a:cubicBezTo>
                      <a:cubicBezTo>
                        <a:pt x="17858" y="18953"/>
                        <a:pt x="17603" y="19123"/>
                        <a:pt x="17348" y="19377"/>
                      </a:cubicBezTo>
                      <a:cubicBezTo>
                        <a:pt x="17348" y="19377"/>
                        <a:pt x="17263" y="19377"/>
                        <a:pt x="17263" y="19377"/>
                      </a:cubicBezTo>
                      <a:close/>
                      <a:moveTo>
                        <a:pt x="3997" y="19123"/>
                      </a:moveTo>
                      <a:cubicBezTo>
                        <a:pt x="3997" y="19123"/>
                        <a:pt x="3912" y="19123"/>
                        <a:pt x="3912" y="19123"/>
                      </a:cubicBezTo>
                      <a:cubicBezTo>
                        <a:pt x="3657" y="18868"/>
                        <a:pt x="3402" y="18614"/>
                        <a:pt x="3146" y="18360"/>
                      </a:cubicBezTo>
                      <a:cubicBezTo>
                        <a:pt x="3061" y="18360"/>
                        <a:pt x="3061" y="18191"/>
                        <a:pt x="3146" y="18191"/>
                      </a:cubicBezTo>
                      <a:cubicBezTo>
                        <a:pt x="3231" y="18106"/>
                        <a:pt x="3317" y="18106"/>
                        <a:pt x="3402" y="18191"/>
                      </a:cubicBezTo>
                      <a:cubicBezTo>
                        <a:pt x="3657" y="18360"/>
                        <a:pt x="3827" y="18614"/>
                        <a:pt x="4082" y="18868"/>
                      </a:cubicBezTo>
                      <a:cubicBezTo>
                        <a:pt x="4167" y="18868"/>
                        <a:pt x="4167" y="18953"/>
                        <a:pt x="4167" y="19038"/>
                      </a:cubicBezTo>
                      <a:cubicBezTo>
                        <a:pt x="4082" y="19123"/>
                        <a:pt x="4082" y="19123"/>
                        <a:pt x="3997" y="19123"/>
                      </a:cubicBezTo>
                      <a:close/>
                      <a:moveTo>
                        <a:pt x="18539" y="18275"/>
                      </a:moveTo>
                      <a:cubicBezTo>
                        <a:pt x="18454" y="18275"/>
                        <a:pt x="18454" y="18275"/>
                        <a:pt x="18369" y="18191"/>
                      </a:cubicBezTo>
                      <a:cubicBezTo>
                        <a:pt x="18369" y="18191"/>
                        <a:pt x="18283" y="18021"/>
                        <a:pt x="18369" y="18021"/>
                      </a:cubicBezTo>
                      <a:cubicBezTo>
                        <a:pt x="18624" y="17767"/>
                        <a:pt x="18879" y="17513"/>
                        <a:pt x="19049" y="17259"/>
                      </a:cubicBezTo>
                      <a:cubicBezTo>
                        <a:pt x="19134" y="17174"/>
                        <a:pt x="19219" y="17174"/>
                        <a:pt x="19304" y="17174"/>
                      </a:cubicBezTo>
                      <a:cubicBezTo>
                        <a:pt x="19389" y="17259"/>
                        <a:pt x="19389" y="17344"/>
                        <a:pt x="19304" y="17428"/>
                      </a:cubicBezTo>
                      <a:cubicBezTo>
                        <a:pt x="19134" y="17683"/>
                        <a:pt x="18879" y="17937"/>
                        <a:pt x="18624" y="18191"/>
                      </a:cubicBezTo>
                      <a:cubicBezTo>
                        <a:pt x="18624" y="18275"/>
                        <a:pt x="18539" y="18275"/>
                        <a:pt x="18539" y="18275"/>
                      </a:cubicBezTo>
                      <a:close/>
                      <a:moveTo>
                        <a:pt x="2806" y="17937"/>
                      </a:moveTo>
                      <a:cubicBezTo>
                        <a:pt x="2721" y="17937"/>
                        <a:pt x="2721" y="17937"/>
                        <a:pt x="2636" y="17852"/>
                      </a:cubicBezTo>
                      <a:cubicBezTo>
                        <a:pt x="2466" y="17598"/>
                        <a:pt x="2211" y="17344"/>
                        <a:pt x="2041" y="17090"/>
                      </a:cubicBezTo>
                      <a:cubicBezTo>
                        <a:pt x="1956" y="17005"/>
                        <a:pt x="1956" y="16920"/>
                        <a:pt x="2041" y="16835"/>
                      </a:cubicBezTo>
                      <a:cubicBezTo>
                        <a:pt x="2126" y="16751"/>
                        <a:pt x="2211" y="16835"/>
                        <a:pt x="2296" y="16920"/>
                      </a:cubicBezTo>
                      <a:cubicBezTo>
                        <a:pt x="2466" y="17174"/>
                        <a:pt x="2721" y="17428"/>
                        <a:pt x="2891" y="17683"/>
                      </a:cubicBezTo>
                      <a:cubicBezTo>
                        <a:pt x="2976" y="17767"/>
                        <a:pt x="2976" y="17852"/>
                        <a:pt x="2891" y="17937"/>
                      </a:cubicBezTo>
                      <a:cubicBezTo>
                        <a:pt x="2891" y="17937"/>
                        <a:pt x="2806" y="17937"/>
                        <a:pt x="2806" y="17937"/>
                      </a:cubicBezTo>
                      <a:close/>
                      <a:moveTo>
                        <a:pt x="19559" y="16920"/>
                      </a:moveTo>
                      <a:cubicBezTo>
                        <a:pt x="19559" y="16920"/>
                        <a:pt x="19474" y="16920"/>
                        <a:pt x="19474" y="16920"/>
                      </a:cubicBezTo>
                      <a:cubicBezTo>
                        <a:pt x="19389" y="16835"/>
                        <a:pt x="19389" y="16751"/>
                        <a:pt x="19474" y="16666"/>
                      </a:cubicBezTo>
                      <a:cubicBezTo>
                        <a:pt x="19644" y="16412"/>
                        <a:pt x="19814" y="16158"/>
                        <a:pt x="19984" y="15819"/>
                      </a:cubicBezTo>
                      <a:cubicBezTo>
                        <a:pt x="19984" y="15734"/>
                        <a:pt x="20154" y="15734"/>
                        <a:pt x="20239" y="15734"/>
                      </a:cubicBezTo>
                      <a:cubicBezTo>
                        <a:pt x="20324" y="15819"/>
                        <a:pt x="20324" y="15904"/>
                        <a:pt x="20239" y="15988"/>
                      </a:cubicBezTo>
                      <a:cubicBezTo>
                        <a:pt x="20069" y="16327"/>
                        <a:pt x="19899" y="16581"/>
                        <a:pt x="19729" y="16920"/>
                      </a:cubicBezTo>
                      <a:cubicBezTo>
                        <a:pt x="19729" y="16920"/>
                        <a:pt x="19644" y="16920"/>
                        <a:pt x="19559" y="16920"/>
                      </a:cubicBezTo>
                      <a:close/>
                      <a:moveTo>
                        <a:pt x="1786" y="16581"/>
                      </a:moveTo>
                      <a:cubicBezTo>
                        <a:pt x="1701" y="16581"/>
                        <a:pt x="1701" y="16581"/>
                        <a:pt x="1616" y="16497"/>
                      </a:cubicBezTo>
                      <a:cubicBezTo>
                        <a:pt x="1446" y="16243"/>
                        <a:pt x="1276" y="15904"/>
                        <a:pt x="1106" y="15650"/>
                      </a:cubicBezTo>
                      <a:cubicBezTo>
                        <a:pt x="1106" y="15565"/>
                        <a:pt x="1106" y="15395"/>
                        <a:pt x="1191" y="15395"/>
                      </a:cubicBezTo>
                      <a:cubicBezTo>
                        <a:pt x="1276" y="15311"/>
                        <a:pt x="1361" y="15395"/>
                        <a:pt x="1446" y="15480"/>
                      </a:cubicBezTo>
                      <a:cubicBezTo>
                        <a:pt x="1616" y="15734"/>
                        <a:pt x="1786" y="16073"/>
                        <a:pt x="1956" y="16327"/>
                      </a:cubicBezTo>
                      <a:cubicBezTo>
                        <a:pt x="1956" y="16412"/>
                        <a:pt x="1956" y="16497"/>
                        <a:pt x="1871" y="16581"/>
                      </a:cubicBezTo>
                      <a:cubicBezTo>
                        <a:pt x="1871" y="16581"/>
                        <a:pt x="1786" y="16581"/>
                        <a:pt x="1786" y="16581"/>
                      </a:cubicBezTo>
                      <a:close/>
                      <a:moveTo>
                        <a:pt x="20409" y="15480"/>
                      </a:moveTo>
                      <a:cubicBezTo>
                        <a:pt x="20409" y="15480"/>
                        <a:pt x="20409" y="15480"/>
                        <a:pt x="20324" y="15480"/>
                      </a:cubicBezTo>
                      <a:cubicBezTo>
                        <a:pt x="20239" y="15395"/>
                        <a:pt x="20239" y="15311"/>
                        <a:pt x="20239" y="15226"/>
                      </a:cubicBezTo>
                      <a:cubicBezTo>
                        <a:pt x="20409" y="14972"/>
                        <a:pt x="20580" y="14633"/>
                        <a:pt x="20665" y="14294"/>
                      </a:cubicBezTo>
                      <a:cubicBezTo>
                        <a:pt x="20665" y="14210"/>
                        <a:pt x="20750" y="14210"/>
                        <a:pt x="20920" y="14210"/>
                      </a:cubicBezTo>
                      <a:cubicBezTo>
                        <a:pt x="21005" y="14294"/>
                        <a:pt x="21005" y="14379"/>
                        <a:pt x="21005" y="14464"/>
                      </a:cubicBezTo>
                      <a:cubicBezTo>
                        <a:pt x="20835" y="14803"/>
                        <a:pt x="20750" y="15057"/>
                        <a:pt x="20580" y="15395"/>
                      </a:cubicBezTo>
                      <a:cubicBezTo>
                        <a:pt x="20580" y="15480"/>
                        <a:pt x="20494" y="15480"/>
                        <a:pt x="20409" y="15480"/>
                      </a:cubicBezTo>
                      <a:close/>
                      <a:moveTo>
                        <a:pt x="1020" y="15057"/>
                      </a:moveTo>
                      <a:cubicBezTo>
                        <a:pt x="935" y="15057"/>
                        <a:pt x="850" y="15057"/>
                        <a:pt x="850" y="14972"/>
                      </a:cubicBezTo>
                      <a:cubicBezTo>
                        <a:pt x="680" y="14633"/>
                        <a:pt x="595" y="14379"/>
                        <a:pt x="510" y="14040"/>
                      </a:cubicBezTo>
                      <a:cubicBezTo>
                        <a:pt x="425" y="13955"/>
                        <a:pt x="510" y="13871"/>
                        <a:pt x="595" y="13786"/>
                      </a:cubicBezTo>
                      <a:cubicBezTo>
                        <a:pt x="680" y="13786"/>
                        <a:pt x="765" y="13871"/>
                        <a:pt x="850" y="13955"/>
                      </a:cubicBezTo>
                      <a:cubicBezTo>
                        <a:pt x="935" y="14210"/>
                        <a:pt x="1020" y="14548"/>
                        <a:pt x="1191" y="14887"/>
                      </a:cubicBezTo>
                      <a:cubicBezTo>
                        <a:pt x="1191" y="14972"/>
                        <a:pt x="1191" y="15057"/>
                        <a:pt x="1106" y="15057"/>
                      </a:cubicBezTo>
                      <a:cubicBezTo>
                        <a:pt x="1020" y="15057"/>
                        <a:pt x="1020" y="15057"/>
                        <a:pt x="1020" y="15057"/>
                      </a:cubicBezTo>
                      <a:close/>
                      <a:moveTo>
                        <a:pt x="21005" y="13871"/>
                      </a:moveTo>
                      <a:cubicBezTo>
                        <a:pt x="21005" y="13871"/>
                        <a:pt x="21005" y="13871"/>
                        <a:pt x="21005" y="13871"/>
                      </a:cubicBezTo>
                      <a:cubicBezTo>
                        <a:pt x="20920" y="13871"/>
                        <a:pt x="20835" y="13786"/>
                        <a:pt x="20835" y="13701"/>
                      </a:cubicBezTo>
                      <a:cubicBezTo>
                        <a:pt x="20920" y="13363"/>
                        <a:pt x="21005" y="13024"/>
                        <a:pt x="21090" y="12685"/>
                      </a:cubicBezTo>
                      <a:cubicBezTo>
                        <a:pt x="21090" y="12600"/>
                        <a:pt x="21175" y="12600"/>
                        <a:pt x="21260" y="12600"/>
                      </a:cubicBezTo>
                      <a:cubicBezTo>
                        <a:pt x="21430" y="12600"/>
                        <a:pt x="21430" y="12685"/>
                        <a:pt x="21430" y="12770"/>
                      </a:cubicBezTo>
                      <a:cubicBezTo>
                        <a:pt x="21345" y="13108"/>
                        <a:pt x="21260" y="13447"/>
                        <a:pt x="21175" y="13786"/>
                      </a:cubicBezTo>
                      <a:cubicBezTo>
                        <a:pt x="21175" y="13871"/>
                        <a:pt x="21090" y="13871"/>
                        <a:pt x="21005" y="13871"/>
                      </a:cubicBezTo>
                      <a:close/>
                      <a:moveTo>
                        <a:pt x="425" y="13447"/>
                      </a:moveTo>
                      <a:cubicBezTo>
                        <a:pt x="425" y="13447"/>
                        <a:pt x="340" y="13447"/>
                        <a:pt x="255" y="13363"/>
                      </a:cubicBezTo>
                      <a:cubicBezTo>
                        <a:pt x="255" y="13024"/>
                        <a:pt x="170" y="12685"/>
                        <a:pt x="85" y="12346"/>
                      </a:cubicBezTo>
                      <a:cubicBezTo>
                        <a:pt x="85" y="12261"/>
                        <a:pt x="170" y="12177"/>
                        <a:pt x="255" y="12177"/>
                      </a:cubicBezTo>
                      <a:cubicBezTo>
                        <a:pt x="340" y="12177"/>
                        <a:pt x="425" y="12177"/>
                        <a:pt x="425" y="12261"/>
                      </a:cubicBezTo>
                      <a:cubicBezTo>
                        <a:pt x="510" y="12600"/>
                        <a:pt x="510" y="12939"/>
                        <a:pt x="595" y="13278"/>
                      </a:cubicBezTo>
                      <a:cubicBezTo>
                        <a:pt x="680" y="13363"/>
                        <a:pt x="595" y="13447"/>
                        <a:pt x="510" y="13447"/>
                      </a:cubicBezTo>
                      <a:cubicBezTo>
                        <a:pt x="510" y="13447"/>
                        <a:pt x="510" y="13447"/>
                        <a:pt x="425" y="13447"/>
                      </a:cubicBezTo>
                      <a:close/>
                      <a:moveTo>
                        <a:pt x="21345" y="12261"/>
                      </a:moveTo>
                      <a:cubicBezTo>
                        <a:pt x="21345" y="12261"/>
                        <a:pt x="21345" y="12261"/>
                        <a:pt x="21345" y="12261"/>
                      </a:cubicBezTo>
                      <a:cubicBezTo>
                        <a:pt x="21260" y="12261"/>
                        <a:pt x="21175" y="12177"/>
                        <a:pt x="21175" y="12092"/>
                      </a:cubicBezTo>
                      <a:cubicBezTo>
                        <a:pt x="21260" y="11753"/>
                        <a:pt x="21260" y="11414"/>
                        <a:pt x="21260" y="11075"/>
                      </a:cubicBezTo>
                      <a:cubicBezTo>
                        <a:pt x="21260" y="10991"/>
                        <a:pt x="21345" y="10906"/>
                        <a:pt x="21430" y="10906"/>
                      </a:cubicBezTo>
                      <a:cubicBezTo>
                        <a:pt x="21515" y="10906"/>
                        <a:pt x="21600" y="10991"/>
                        <a:pt x="21600" y="11075"/>
                      </a:cubicBezTo>
                      <a:cubicBezTo>
                        <a:pt x="21600" y="11414"/>
                        <a:pt x="21600" y="11753"/>
                        <a:pt x="21515" y="12092"/>
                      </a:cubicBezTo>
                      <a:cubicBezTo>
                        <a:pt x="21515" y="12177"/>
                        <a:pt x="21430" y="12261"/>
                        <a:pt x="21345" y="12261"/>
                      </a:cubicBezTo>
                      <a:close/>
                      <a:moveTo>
                        <a:pt x="170" y="11838"/>
                      </a:moveTo>
                      <a:cubicBezTo>
                        <a:pt x="85" y="11838"/>
                        <a:pt x="0" y="11753"/>
                        <a:pt x="0" y="11668"/>
                      </a:cubicBezTo>
                      <a:cubicBezTo>
                        <a:pt x="0" y="11414"/>
                        <a:pt x="0" y="11075"/>
                        <a:pt x="0" y="10821"/>
                      </a:cubicBezTo>
                      <a:cubicBezTo>
                        <a:pt x="0" y="10652"/>
                        <a:pt x="0" y="10652"/>
                        <a:pt x="0" y="10652"/>
                      </a:cubicBezTo>
                      <a:cubicBezTo>
                        <a:pt x="0" y="10567"/>
                        <a:pt x="85" y="10483"/>
                        <a:pt x="170" y="10483"/>
                      </a:cubicBezTo>
                      <a:cubicBezTo>
                        <a:pt x="255" y="10483"/>
                        <a:pt x="340" y="10567"/>
                        <a:pt x="340" y="10652"/>
                      </a:cubicBezTo>
                      <a:cubicBezTo>
                        <a:pt x="340" y="10821"/>
                        <a:pt x="340" y="10821"/>
                        <a:pt x="340" y="10821"/>
                      </a:cubicBezTo>
                      <a:cubicBezTo>
                        <a:pt x="340" y="11075"/>
                        <a:pt x="340" y="11330"/>
                        <a:pt x="340" y="11668"/>
                      </a:cubicBezTo>
                      <a:cubicBezTo>
                        <a:pt x="340" y="11753"/>
                        <a:pt x="340" y="11838"/>
                        <a:pt x="170" y="11838"/>
                      </a:cubicBezTo>
                      <a:cubicBezTo>
                        <a:pt x="170" y="11838"/>
                        <a:pt x="170" y="11838"/>
                        <a:pt x="170" y="11838"/>
                      </a:cubicBezTo>
                      <a:close/>
                      <a:moveTo>
                        <a:pt x="21430" y="10567"/>
                      </a:moveTo>
                      <a:cubicBezTo>
                        <a:pt x="21345" y="10567"/>
                        <a:pt x="21260" y="10483"/>
                        <a:pt x="21260" y="10398"/>
                      </a:cubicBezTo>
                      <a:cubicBezTo>
                        <a:pt x="21260" y="10059"/>
                        <a:pt x="21260" y="9720"/>
                        <a:pt x="21175" y="9381"/>
                      </a:cubicBezTo>
                      <a:cubicBezTo>
                        <a:pt x="21175" y="9297"/>
                        <a:pt x="21260" y="9212"/>
                        <a:pt x="21345" y="9212"/>
                      </a:cubicBezTo>
                      <a:cubicBezTo>
                        <a:pt x="21430" y="9212"/>
                        <a:pt x="21515" y="9297"/>
                        <a:pt x="21515" y="9381"/>
                      </a:cubicBezTo>
                      <a:cubicBezTo>
                        <a:pt x="21600" y="9720"/>
                        <a:pt x="21600" y="10059"/>
                        <a:pt x="21600" y="10398"/>
                      </a:cubicBezTo>
                      <a:cubicBezTo>
                        <a:pt x="21600" y="10483"/>
                        <a:pt x="21515" y="10567"/>
                        <a:pt x="21430" y="10567"/>
                      </a:cubicBezTo>
                      <a:cubicBezTo>
                        <a:pt x="21430" y="10567"/>
                        <a:pt x="21430" y="10567"/>
                        <a:pt x="21430" y="10567"/>
                      </a:cubicBezTo>
                      <a:close/>
                      <a:moveTo>
                        <a:pt x="170" y="10144"/>
                      </a:moveTo>
                      <a:cubicBezTo>
                        <a:pt x="170" y="10144"/>
                        <a:pt x="170" y="10144"/>
                        <a:pt x="170" y="10144"/>
                      </a:cubicBezTo>
                      <a:cubicBezTo>
                        <a:pt x="85" y="10144"/>
                        <a:pt x="0" y="10059"/>
                        <a:pt x="0" y="9974"/>
                      </a:cubicBezTo>
                      <a:cubicBezTo>
                        <a:pt x="85" y="9635"/>
                        <a:pt x="85" y="9297"/>
                        <a:pt x="170" y="8958"/>
                      </a:cubicBezTo>
                      <a:cubicBezTo>
                        <a:pt x="170" y="8788"/>
                        <a:pt x="255" y="8788"/>
                        <a:pt x="340" y="8788"/>
                      </a:cubicBezTo>
                      <a:cubicBezTo>
                        <a:pt x="425" y="8788"/>
                        <a:pt x="510" y="8873"/>
                        <a:pt x="510" y="8958"/>
                      </a:cubicBezTo>
                      <a:cubicBezTo>
                        <a:pt x="425" y="9297"/>
                        <a:pt x="425" y="9635"/>
                        <a:pt x="340" y="9974"/>
                      </a:cubicBezTo>
                      <a:cubicBezTo>
                        <a:pt x="340" y="10059"/>
                        <a:pt x="255" y="10144"/>
                        <a:pt x="170" y="10144"/>
                      </a:cubicBezTo>
                      <a:close/>
                      <a:moveTo>
                        <a:pt x="21260" y="8873"/>
                      </a:moveTo>
                      <a:cubicBezTo>
                        <a:pt x="21175" y="8873"/>
                        <a:pt x="21090" y="8788"/>
                        <a:pt x="21090" y="8704"/>
                      </a:cubicBezTo>
                      <a:cubicBezTo>
                        <a:pt x="21005" y="8450"/>
                        <a:pt x="20920" y="8111"/>
                        <a:pt x="20835" y="7772"/>
                      </a:cubicBezTo>
                      <a:cubicBezTo>
                        <a:pt x="20835" y="7687"/>
                        <a:pt x="20835" y="7603"/>
                        <a:pt x="20920" y="7603"/>
                      </a:cubicBezTo>
                      <a:cubicBezTo>
                        <a:pt x="21005" y="7518"/>
                        <a:pt x="21175" y="7603"/>
                        <a:pt x="21175" y="7687"/>
                      </a:cubicBezTo>
                      <a:cubicBezTo>
                        <a:pt x="21260" y="8026"/>
                        <a:pt x="21345" y="8365"/>
                        <a:pt x="21430" y="8704"/>
                      </a:cubicBezTo>
                      <a:cubicBezTo>
                        <a:pt x="21430" y="8788"/>
                        <a:pt x="21345" y="8873"/>
                        <a:pt x="21260" y="8873"/>
                      </a:cubicBezTo>
                      <a:cubicBezTo>
                        <a:pt x="21260" y="8873"/>
                        <a:pt x="21260" y="8873"/>
                        <a:pt x="21260" y="8873"/>
                      </a:cubicBezTo>
                      <a:close/>
                      <a:moveTo>
                        <a:pt x="425" y="8450"/>
                      </a:moveTo>
                      <a:cubicBezTo>
                        <a:pt x="425" y="8450"/>
                        <a:pt x="425" y="8450"/>
                        <a:pt x="425" y="8450"/>
                      </a:cubicBezTo>
                      <a:cubicBezTo>
                        <a:pt x="340" y="8450"/>
                        <a:pt x="255" y="8365"/>
                        <a:pt x="255" y="8280"/>
                      </a:cubicBezTo>
                      <a:cubicBezTo>
                        <a:pt x="340" y="7941"/>
                        <a:pt x="510" y="7603"/>
                        <a:pt x="595" y="7264"/>
                      </a:cubicBezTo>
                      <a:cubicBezTo>
                        <a:pt x="595" y="7179"/>
                        <a:pt x="680" y="7094"/>
                        <a:pt x="765" y="7179"/>
                      </a:cubicBezTo>
                      <a:cubicBezTo>
                        <a:pt x="850" y="7179"/>
                        <a:pt x="935" y="7264"/>
                        <a:pt x="935" y="7348"/>
                      </a:cubicBezTo>
                      <a:cubicBezTo>
                        <a:pt x="765" y="7687"/>
                        <a:pt x="680" y="8026"/>
                        <a:pt x="595" y="8365"/>
                      </a:cubicBezTo>
                      <a:cubicBezTo>
                        <a:pt x="595" y="8365"/>
                        <a:pt x="510" y="8450"/>
                        <a:pt x="425" y="8450"/>
                      </a:cubicBezTo>
                      <a:close/>
                      <a:moveTo>
                        <a:pt x="20750" y="7264"/>
                      </a:moveTo>
                      <a:cubicBezTo>
                        <a:pt x="20750" y="7264"/>
                        <a:pt x="20665" y="7179"/>
                        <a:pt x="20580" y="7179"/>
                      </a:cubicBezTo>
                      <a:cubicBezTo>
                        <a:pt x="20494" y="6840"/>
                        <a:pt x="20409" y="6501"/>
                        <a:pt x="20239" y="6247"/>
                      </a:cubicBezTo>
                      <a:cubicBezTo>
                        <a:pt x="20154" y="6163"/>
                        <a:pt x="20239" y="6078"/>
                        <a:pt x="20324" y="5993"/>
                      </a:cubicBezTo>
                      <a:cubicBezTo>
                        <a:pt x="20409" y="5993"/>
                        <a:pt x="20494" y="5993"/>
                        <a:pt x="20494" y="6078"/>
                      </a:cubicBezTo>
                      <a:cubicBezTo>
                        <a:pt x="20665" y="6417"/>
                        <a:pt x="20835" y="6671"/>
                        <a:pt x="20920" y="7010"/>
                      </a:cubicBezTo>
                      <a:cubicBezTo>
                        <a:pt x="21005" y="7094"/>
                        <a:pt x="20920" y="7179"/>
                        <a:pt x="20835" y="7264"/>
                      </a:cubicBezTo>
                      <a:cubicBezTo>
                        <a:pt x="20835" y="7264"/>
                        <a:pt x="20835" y="7264"/>
                        <a:pt x="20750" y="7264"/>
                      </a:cubicBezTo>
                      <a:close/>
                      <a:moveTo>
                        <a:pt x="1020" y="6840"/>
                      </a:moveTo>
                      <a:cubicBezTo>
                        <a:pt x="935" y="6840"/>
                        <a:pt x="935" y="6840"/>
                        <a:pt x="935" y="6840"/>
                      </a:cubicBezTo>
                      <a:cubicBezTo>
                        <a:pt x="850" y="6755"/>
                        <a:pt x="765" y="6671"/>
                        <a:pt x="850" y="6586"/>
                      </a:cubicBezTo>
                      <a:cubicBezTo>
                        <a:pt x="935" y="6332"/>
                        <a:pt x="1106" y="5993"/>
                        <a:pt x="1276" y="5654"/>
                      </a:cubicBezTo>
                      <a:cubicBezTo>
                        <a:pt x="1361" y="5570"/>
                        <a:pt x="1446" y="5570"/>
                        <a:pt x="1531" y="5654"/>
                      </a:cubicBezTo>
                      <a:cubicBezTo>
                        <a:pt x="1616" y="5654"/>
                        <a:pt x="1616" y="5739"/>
                        <a:pt x="1616" y="5824"/>
                      </a:cubicBezTo>
                      <a:cubicBezTo>
                        <a:pt x="1446" y="6163"/>
                        <a:pt x="1276" y="6417"/>
                        <a:pt x="1106" y="6755"/>
                      </a:cubicBezTo>
                      <a:cubicBezTo>
                        <a:pt x="1106" y="6840"/>
                        <a:pt x="1020" y="6840"/>
                        <a:pt x="1020" y="6840"/>
                      </a:cubicBezTo>
                      <a:close/>
                      <a:moveTo>
                        <a:pt x="20069" y="5739"/>
                      </a:moveTo>
                      <a:cubicBezTo>
                        <a:pt x="19984" y="5739"/>
                        <a:pt x="19984" y="5654"/>
                        <a:pt x="19899" y="5654"/>
                      </a:cubicBezTo>
                      <a:cubicBezTo>
                        <a:pt x="19729" y="5315"/>
                        <a:pt x="19559" y="5061"/>
                        <a:pt x="19389" y="4807"/>
                      </a:cubicBezTo>
                      <a:cubicBezTo>
                        <a:pt x="19304" y="4723"/>
                        <a:pt x="19304" y="4638"/>
                        <a:pt x="19389" y="4553"/>
                      </a:cubicBezTo>
                      <a:cubicBezTo>
                        <a:pt x="19474" y="4468"/>
                        <a:pt x="19559" y="4553"/>
                        <a:pt x="19644" y="4553"/>
                      </a:cubicBezTo>
                      <a:cubicBezTo>
                        <a:pt x="19814" y="4892"/>
                        <a:pt x="20069" y="5146"/>
                        <a:pt x="20239" y="5485"/>
                      </a:cubicBezTo>
                      <a:cubicBezTo>
                        <a:pt x="20239" y="5570"/>
                        <a:pt x="20239" y="5654"/>
                        <a:pt x="20154" y="5739"/>
                      </a:cubicBezTo>
                      <a:cubicBezTo>
                        <a:pt x="20154" y="5739"/>
                        <a:pt x="20069" y="5739"/>
                        <a:pt x="20069" y="5739"/>
                      </a:cubicBezTo>
                      <a:close/>
                      <a:moveTo>
                        <a:pt x="1786" y="5315"/>
                      </a:moveTo>
                      <a:cubicBezTo>
                        <a:pt x="1701" y="5315"/>
                        <a:pt x="1701" y="5315"/>
                        <a:pt x="1701" y="5315"/>
                      </a:cubicBezTo>
                      <a:cubicBezTo>
                        <a:pt x="1616" y="5231"/>
                        <a:pt x="1616" y="5146"/>
                        <a:pt x="1616" y="5061"/>
                      </a:cubicBezTo>
                      <a:cubicBezTo>
                        <a:pt x="1786" y="4807"/>
                        <a:pt x="2041" y="4468"/>
                        <a:pt x="2211" y="4214"/>
                      </a:cubicBezTo>
                      <a:cubicBezTo>
                        <a:pt x="2296" y="4130"/>
                        <a:pt x="2381" y="4130"/>
                        <a:pt x="2466" y="4214"/>
                      </a:cubicBezTo>
                      <a:cubicBezTo>
                        <a:pt x="2551" y="4299"/>
                        <a:pt x="2551" y="4384"/>
                        <a:pt x="2466" y="4468"/>
                      </a:cubicBezTo>
                      <a:cubicBezTo>
                        <a:pt x="2296" y="4723"/>
                        <a:pt x="2126" y="4977"/>
                        <a:pt x="1956" y="5231"/>
                      </a:cubicBezTo>
                      <a:cubicBezTo>
                        <a:pt x="1871" y="5315"/>
                        <a:pt x="1786" y="5315"/>
                        <a:pt x="1786" y="5315"/>
                      </a:cubicBezTo>
                      <a:close/>
                      <a:moveTo>
                        <a:pt x="19134" y="4299"/>
                      </a:moveTo>
                      <a:cubicBezTo>
                        <a:pt x="19049" y="4299"/>
                        <a:pt x="19049" y="4299"/>
                        <a:pt x="18964" y="4299"/>
                      </a:cubicBezTo>
                      <a:cubicBezTo>
                        <a:pt x="18794" y="3960"/>
                        <a:pt x="18539" y="3706"/>
                        <a:pt x="18283" y="3537"/>
                      </a:cubicBezTo>
                      <a:cubicBezTo>
                        <a:pt x="18283" y="3452"/>
                        <a:pt x="18283" y="3367"/>
                        <a:pt x="18283" y="3283"/>
                      </a:cubicBezTo>
                      <a:cubicBezTo>
                        <a:pt x="18369" y="3198"/>
                        <a:pt x="18454" y="3198"/>
                        <a:pt x="18539" y="3283"/>
                      </a:cubicBezTo>
                      <a:cubicBezTo>
                        <a:pt x="18794" y="3537"/>
                        <a:pt x="19049" y="3791"/>
                        <a:pt x="19219" y="4045"/>
                      </a:cubicBezTo>
                      <a:cubicBezTo>
                        <a:pt x="19304" y="4130"/>
                        <a:pt x="19304" y="4214"/>
                        <a:pt x="19219" y="4299"/>
                      </a:cubicBezTo>
                      <a:cubicBezTo>
                        <a:pt x="19219" y="4299"/>
                        <a:pt x="19134" y="4299"/>
                        <a:pt x="19134" y="4299"/>
                      </a:cubicBezTo>
                      <a:close/>
                      <a:moveTo>
                        <a:pt x="2806" y="3960"/>
                      </a:moveTo>
                      <a:cubicBezTo>
                        <a:pt x="2721" y="3960"/>
                        <a:pt x="2721" y="3960"/>
                        <a:pt x="2636" y="3960"/>
                      </a:cubicBezTo>
                      <a:cubicBezTo>
                        <a:pt x="2636" y="3875"/>
                        <a:pt x="2636" y="3791"/>
                        <a:pt x="2636" y="3706"/>
                      </a:cubicBezTo>
                      <a:cubicBezTo>
                        <a:pt x="2891" y="3452"/>
                        <a:pt x="3146" y="3198"/>
                        <a:pt x="3402" y="2944"/>
                      </a:cubicBezTo>
                      <a:cubicBezTo>
                        <a:pt x="3402" y="2859"/>
                        <a:pt x="3572" y="2859"/>
                        <a:pt x="3657" y="2944"/>
                      </a:cubicBezTo>
                      <a:cubicBezTo>
                        <a:pt x="3657" y="3028"/>
                        <a:pt x="3657" y="3113"/>
                        <a:pt x="3572" y="3198"/>
                      </a:cubicBezTo>
                      <a:cubicBezTo>
                        <a:pt x="3402" y="3452"/>
                        <a:pt x="3146" y="3706"/>
                        <a:pt x="2891" y="3960"/>
                      </a:cubicBezTo>
                      <a:cubicBezTo>
                        <a:pt x="2891" y="3960"/>
                        <a:pt x="2806" y="3960"/>
                        <a:pt x="2806" y="3960"/>
                      </a:cubicBezTo>
                      <a:close/>
                      <a:moveTo>
                        <a:pt x="17943" y="3113"/>
                      </a:moveTo>
                      <a:cubicBezTo>
                        <a:pt x="17858" y="3113"/>
                        <a:pt x="17858" y="3113"/>
                        <a:pt x="17858" y="3028"/>
                      </a:cubicBezTo>
                      <a:cubicBezTo>
                        <a:pt x="17603" y="2859"/>
                        <a:pt x="17348" y="2605"/>
                        <a:pt x="17093" y="2435"/>
                      </a:cubicBezTo>
                      <a:cubicBezTo>
                        <a:pt x="17008" y="2351"/>
                        <a:pt x="16923" y="2266"/>
                        <a:pt x="17008" y="2181"/>
                      </a:cubicBezTo>
                      <a:cubicBezTo>
                        <a:pt x="17093" y="2097"/>
                        <a:pt x="17178" y="2097"/>
                        <a:pt x="17263" y="2181"/>
                      </a:cubicBezTo>
                      <a:cubicBezTo>
                        <a:pt x="17518" y="2351"/>
                        <a:pt x="17773" y="2605"/>
                        <a:pt x="18028" y="2774"/>
                      </a:cubicBezTo>
                      <a:cubicBezTo>
                        <a:pt x="18113" y="2859"/>
                        <a:pt x="18113" y="2944"/>
                        <a:pt x="18028" y="3028"/>
                      </a:cubicBezTo>
                      <a:cubicBezTo>
                        <a:pt x="18028" y="3113"/>
                        <a:pt x="18028" y="3113"/>
                        <a:pt x="17943" y="3113"/>
                      </a:cubicBezTo>
                      <a:close/>
                      <a:moveTo>
                        <a:pt x="3997" y="2774"/>
                      </a:moveTo>
                      <a:cubicBezTo>
                        <a:pt x="3912" y="2774"/>
                        <a:pt x="3912" y="2774"/>
                        <a:pt x="3827" y="2774"/>
                      </a:cubicBezTo>
                      <a:cubicBezTo>
                        <a:pt x="3827" y="2690"/>
                        <a:pt x="3827" y="2605"/>
                        <a:pt x="3912" y="2520"/>
                      </a:cubicBezTo>
                      <a:cubicBezTo>
                        <a:pt x="4167" y="2266"/>
                        <a:pt x="4422" y="2097"/>
                        <a:pt x="4677" y="1843"/>
                      </a:cubicBezTo>
                      <a:cubicBezTo>
                        <a:pt x="4762" y="1843"/>
                        <a:pt x="4932" y="1843"/>
                        <a:pt x="4932" y="1927"/>
                      </a:cubicBezTo>
                      <a:cubicBezTo>
                        <a:pt x="5017" y="2012"/>
                        <a:pt x="5017" y="2097"/>
                        <a:pt x="4932" y="2181"/>
                      </a:cubicBezTo>
                      <a:cubicBezTo>
                        <a:pt x="4592" y="2351"/>
                        <a:pt x="4337" y="2520"/>
                        <a:pt x="4082" y="2774"/>
                      </a:cubicBezTo>
                      <a:cubicBezTo>
                        <a:pt x="4082" y="2774"/>
                        <a:pt x="3997" y="2774"/>
                        <a:pt x="3997" y="2774"/>
                      </a:cubicBezTo>
                      <a:close/>
                      <a:moveTo>
                        <a:pt x="16583" y="2097"/>
                      </a:moveTo>
                      <a:cubicBezTo>
                        <a:pt x="16583" y="2097"/>
                        <a:pt x="16498" y="2012"/>
                        <a:pt x="16498" y="2012"/>
                      </a:cubicBezTo>
                      <a:cubicBezTo>
                        <a:pt x="16243" y="1843"/>
                        <a:pt x="15902" y="1673"/>
                        <a:pt x="15647" y="1504"/>
                      </a:cubicBezTo>
                      <a:cubicBezTo>
                        <a:pt x="15562" y="1504"/>
                        <a:pt x="15477" y="1419"/>
                        <a:pt x="15562" y="1334"/>
                      </a:cubicBezTo>
                      <a:cubicBezTo>
                        <a:pt x="15562" y="1250"/>
                        <a:pt x="15732" y="1165"/>
                        <a:pt x="15817" y="1250"/>
                      </a:cubicBezTo>
                      <a:cubicBezTo>
                        <a:pt x="16072" y="1419"/>
                        <a:pt x="16413" y="1588"/>
                        <a:pt x="16668" y="1758"/>
                      </a:cubicBezTo>
                      <a:cubicBezTo>
                        <a:pt x="16753" y="1758"/>
                        <a:pt x="16753" y="1927"/>
                        <a:pt x="16753" y="2012"/>
                      </a:cubicBezTo>
                      <a:cubicBezTo>
                        <a:pt x="16668" y="2012"/>
                        <a:pt x="16668" y="2097"/>
                        <a:pt x="16583" y="2097"/>
                      </a:cubicBezTo>
                      <a:close/>
                      <a:moveTo>
                        <a:pt x="5357" y="1843"/>
                      </a:moveTo>
                      <a:cubicBezTo>
                        <a:pt x="5357" y="1843"/>
                        <a:pt x="5272" y="1758"/>
                        <a:pt x="5272" y="1758"/>
                      </a:cubicBezTo>
                      <a:cubicBezTo>
                        <a:pt x="5187" y="1673"/>
                        <a:pt x="5187" y="1588"/>
                        <a:pt x="5272" y="1504"/>
                      </a:cubicBezTo>
                      <a:cubicBezTo>
                        <a:pt x="5613" y="1334"/>
                        <a:pt x="5868" y="1165"/>
                        <a:pt x="6208" y="995"/>
                      </a:cubicBezTo>
                      <a:cubicBezTo>
                        <a:pt x="6293" y="995"/>
                        <a:pt x="6378" y="995"/>
                        <a:pt x="6463" y="1080"/>
                      </a:cubicBezTo>
                      <a:cubicBezTo>
                        <a:pt x="6463" y="1165"/>
                        <a:pt x="6463" y="1334"/>
                        <a:pt x="6378" y="1334"/>
                      </a:cubicBezTo>
                      <a:cubicBezTo>
                        <a:pt x="6038" y="1504"/>
                        <a:pt x="5783" y="1673"/>
                        <a:pt x="5443" y="1843"/>
                      </a:cubicBezTo>
                      <a:cubicBezTo>
                        <a:pt x="5443" y="1843"/>
                        <a:pt x="5443" y="1843"/>
                        <a:pt x="5357" y="1843"/>
                      </a:cubicBezTo>
                      <a:close/>
                      <a:moveTo>
                        <a:pt x="15137" y="1250"/>
                      </a:moveTo>
                      <a:cubicBezTo>
                        <a:pt x="15052" y="1250"/>
                        <a:pt x="15052" y="1250"/>
                        <a:pt x="15052" y="1250"/>
                      </a:cubicBezTo>
                      <a:cubicBezTo>
                        <a:pt x="14712" y="1080"/>
                        <a:pt x="14372" y="995"/>
                        <a:pt x="14117" y="911"/>
                      </a:cubicBezTo>
                      <a:cubicBezTo>
                        <a:pt x="14031" y="826"/>
                        <a:pt x="13946" y="741"/>
                        <a:pt x="13946" y="657"/>
                      </a:cubicBezTo>
                      <a:cubicBezTo>
                        <a:pt x="14031" y="572"/>
                        <a:pt x="14117" y="487"/>
                        <a:pt x="14202" y="572"/>
                      </a:cubicBezTo>
                      <a:cubicBezTo>
                        <a:pt x="14542" y="657"/>
                        <a:pt x="14882" y="826"/>
                        <a:pt x="15137" y="911"/>
                      </a:cubicBezTo>
                      <a:cubicBezTo>
                        <a:pt x="15222" y="995"/>
                        <a:pt x="15307" y="1080"/>
                        <a:pt x="15222" y="1165"/>
                      </a:cubicBezTo>
                      <a:cubicBezTo>
                        <a:pt x="15222" y="1250"/>
                        <a:pt x="15137" y="1250"/>
                        <a:pt x="15137" y="1250"/>
                      </a:cubicBezTo>
                      <a:close/>
                      <a:moveTo>
                        <a:pt x="6888" y="1080"/>
                      </a:moveTo>
                      <a:cubicBezTo>
                        <a:pt x="6803" y="1080"/>
                        <a:pt x="6803" y="1080"/>
                        <a:pt x="6718" y="995"/>
                      </a:cubicBezTo>
                      <a:cubicBezTo>
                        <a:pt x="6718" y="911"/>
                        <a:pt x="6803" y="826"/>
                        <a:pt x="6888" y="741"/>
                      </a:cubicBezTo>
                      <a:cubicBezTo>
                        <a:pt x="7143" y="657"/>
                        <a:pt x="7483" y="487"/>
                        <a:pt x="7824" y="403"/>
                      </a:cubicBezTo>
                      <a:cubicBezTo>
                        <a:pt x="7909" y="403"/>
                        <a:pt x="7994" y="487"/>
                        <a:pt x="8079" y="572"/>
                      </a:cubicBezTo>
                      <a:cubicBezTo>
                        <a:pt x="8079" y="657"/>
                        <a:pt x="7994" y="741"/>
                        <a:pt x="7909" y="741"/>
                      </a:cubicBezTo>
                      <a:cubicBezTo>
                        <a:pt x="7569" y="826"/>
                        <a:pt x="7313" y="911"/>
                        <a:pt x="6973" y="1080"/>
                      </a:cubicBezTo>
                      <a:cubicBezTo>
                        <a:pt x="6973" y="1080"/>
                        <a:pt x="6973" y="1080"/>
                        <a:pt x="6888" y="1080"/>
                      </a:cubicBezTo>
                      <a:close/>
                      <a:moveTo>
                        <a:pt x="13521" y="657"/>
                      </a:moveTo>
                      <a:cubicBezTo>
                        <a:pt x="13521" y="657"/>
                        <a:pt x="13436" y="657"/>
                        <a:pt x="13436" y="657"/>
                      </a:cubicBezTo>
                      <a:cubicBezTo>
                        <a:pt x="13096" y="572"/>
                        <a:pt x="12841" y="572"/>
                        <a:pt x="12501" y="487"/>
                      </a:cubicBezTo>
                      <a:cubicBezTo>
                        <a:pt x="12416" y="487"/>
                        <a:pt x="12331" y="403"/>
                        <a:pt x="12331" y="318"/>
                      </a:cubicBezTo>
                      <a:cubicBezTo>
                        <a:pt x="12331" y="233"/>
                        <a:pt x="12416" y="148"/>
                        <a:pt x="12501" y="148"/>
                      </a:cubicBezTo>
                      <a:cubicBezTo>
                        <a:pt x="12841" y="233"/>
                        <a:pt x="13181" y="318"/>
                        <a:pt x="13521" y="403"/>
                      </a:cubicBezTo>
                      <a:cubicBezTo>
                        <a:pt x="13606" y="403"/>
                        <a:pt x="13691" y="487"/>
                        <a:pt x="13691" y="572"/>
                      </a:cubicBezTo>
                      <a:cubicBezTo>
                        <a:pt x="13606" y="657"/>
                        <a:pt x="13606" y="657"/>
                        <a:pt x="13521" y="657"/>
                      </a:cubicBezTo>
                      <a:close/>
                      <a:moveTo>
                        <a:pt x="8504" y="572"/>
                      </a:moveTo>
                      <a:cubicBezTo>
                        <a:pt x="8419" y="572"/>
                        <a:pt x="8419" y="572"/>
                        <a:pt x="8334" y="487"/>
                      </a:cubicBezTo>
                      <a:cubicBezTo>
                        <a:pt x="8334" y="403"/>
                        <a:pt x="8419" y="318"/>
                        <a:pt x="8504" y="233"/>
                      </a:cubicBezTo>
                      <a:cubicBezTo>
                        <a:pt x="8844" y="148"/>
                        <a:pt x="9184" y="148"/>
                        <a:pt x="9524" y="64"/>
                      </a:cubicBezTo>
                      <a:cubicBezTo>
                        <a:pt x="9609" y="64"/>
                        <a:pt x="9694" y="148"/>
                        <a:pt x="9694" y="233"/>
                      </a:cubicBezTo>
                      <a:cubicBezTo>
                        <a:pt x="9694" y="318"/>
                        <a:pt x="9694" y="403"/>
                        <a:pt x="9524" y="403"/>
                      </a:cubicBezTo>
                      <a:cubicBezTo>
                        <a:pt x="9269" y="487"/>
                        <a:pt x="8929" y="487"/>
                        <a:pt x="8589" y="572"/>
                      </a:cubicBezTo>
                      <a:cubicBezTo>
                        <a:pt x="8589" y="572"/>
                        <a:pt x="8589" y="572"/>
                        <a:pt x="8504" y="572"/>
                      </a:cubicBezTo>
                      <a:close/>
                      <a:moveTo>
                        <a:pt x="11820" y="403"/>
                      </a:moveTo>
                      <a:cubicBezTo>
                        <a:pt x="11820" y="403"/>
                        <a:pt x="11820" y="403"/>
                        <a:pt x="11820" y="403"/>
                      </a:cubicBezTo>
                      <a:cubicBezTo>
                        <a:pt x="11310" y="318"/>
                        <a:pt x="10715" y="318"/>
                        <a:pt x="10205" y="403"/>
                      </a:cubicBezTo>
                      <a:cubicBezTo>
                        <a:pt x="10120" y="403"/>
                        <a:pt x="10035" y="318"/>
                        <a:pt x="10035" y="233"/>
                      </a:cubicBezTo>
                      <a:cubicBezTo>
                        <a:pt x="10035" y="148"/>
                        <a:pt x="10120" y="64"/>
                        <a:pt x="10205" y="64"/>
                      </a:cubicBezTo>
                      <a:cubicBezTo>
                        <a:pt x="10715" y="-21"/>
                        <a:pt x="11310" y="-21"/>
                        <a:pt x="11820" y="64"/>
                      </a:cubicBezTo>
                      <a:cubicBezTo>
                        <a:pt x="11906" y="64"/>
                        <a:pt x="11991" y="148"/>
                        <a:pt x="11991" y="233"/>
                      </a:cubicBezTo>
                      <a:cubicBezTo>
                        <a:pt x="11991" y="318"/>
                        <a:pt x="11906" y="403"/>
                        <a:pt x="11820" y="403"/>
                      </a:cubicBezTo>
                      <a:close/>
                    </a:path>
                  </a:pathLst>
                </a:custGeom>
                <a:solidFill>
                  <a:srgbClr val="808080"/>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grpSp>
              <p:nvGrpSpPr>
                <p:cNvPr id="136" name="Group 20"/>
                <p:cNvGrpSpPr/>
                <p:nvPr/>
              </p:nvGrpSpPr>
              <p:grpSpPr>
                <a:xfrm>
                  <a:off x="-2" y="-2"/>
                  <a:ext cx="383170" cy="390152"/>
                  <a:chOff x="0" y="0"/>
                  <a:chExt cx="383168" cy="390150"/>
                </a:xfrm>
              </p:grpSpPr>
              <p:sp>
                <p:nvSpPr>
                  <p:cNvPr id="128" name="Oval 21"/>
                  <p:cNvSpPr/>
                  <p:nvPr/>
                </p:nvSpPr>
                <p:spPr>
                  <a:xfrm>
                    <a:off x="163451" y="0"/>
                    <a:ext cx="61605" cy="61193"/>
                  </a:xfrm>
                  <a:prstGeom prst="ellipse">
                    <a:avLst/>
                  </a:prstGeom>
                  <a:solidFill>
                    <a:srgbClr val="FFC107"/>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29" name="Freeform 9"/>
                  <p:cNvSpPr/>
                  <p:nvPr/>
                </p:nvSpPr>
                <p:spPr>
                  <a:xfrm>
                    <a:off x="135935" y="71457"/>
                    <a:ext cx="114582" cy="68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2896"/>
                          <a:pt x="21600" y="12896"/>
                          <a:pt x="21600" y="12896"/>
                        </a:cubicBezTo>
                        <a:cubicBezTo>
                          <a:pt x="21600" y="5803"/>
                          <a:pt x="18514" y="0"/>
                          <a:pt x="14657" y="0"/>
                        </a:cubicBezTo>
                        <a:cubicBezTo>
                          <a:pt x="6943" y="0"/>
                          <a:pt x="6943" y="0"/>
                          <a:pt x="6943" y="0"/>
                        </a:cubicBezTo>
                        <a:cubicBezTo>
                          <a:pt x="3086" y="0"/>
                          <a:pt x="0" y="5803"/>
                          <a:pt x="0" y="12896"/>
                        </a:cubicBezTo>
                        <a:cubicBezTo>
                          <a:pt x="0" y="21600"/>
                          <a:pt x="0" y="21600"/>
                          <a:pt x="0" y="21600"/>
                        </a:cubicBezTo>
                        <a:lnTo>
                          <a:pt x="21600" y="21600"/>
                        </a:lnTo>
                        <a:close/>
                      </a:path>
                    </a:pathLst>
                  </a:custGeom>
                  <a:solidFill>
                    <a:srgbClr val="FFC107"/>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30" name="Oval 23"/>
                  <p:cNvSpPr/>
                  <p:nvPr/>
                </p:nvSpPr>
                <p:spPr>
                  <a:xfrm>
                    <a:off x="27926" y="126489"/>
                    <a:ext cx="67353" cy="67355"/>
                  </a:xfrm>
                  <a:prstGeom prst="ellipse">
                    <a:avLst/>
                  </a:prstGeom>
                  <a:solidFill>
                    <a:srgbClr val="8BC34A"/>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31" name="Freeform 13"/>
                  <p:cNvSpPr/>
                  <p:nvPr/>
                </p:nvSpPr>
                <p:spPr>
                  <a:xfrm>
                    <a:off x="-1" y="199180"/>
                    <a:ext cx="121564" cy="74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2723"/>
                          <a:pt x="0" y="12723"/>
                          <a:pt x="0" y="12723"/>
                        </a:cubicBezTo>
                        <a:cubicBezTo>
                          <a:pt x="0" y="5622"/>
                          <a:pt x="3086" y="0"/>
                          <a:pt x="7079" y="0"/>
                        </a:cubicBezTo>
                        <a:cubicBezTo>
                          <a:pt x="14521" y="0"/>
                          <a:pt x="14521" y="0"/>
                          <a:pt x="14521" y="0"/>
                        </a:cubicBezTo>
                        <a:cubicBezTo>
                          <a:pt x="18333" y="0"/>
                          <a:pt x="21600" y="5622"/>
                          <a:pt x="21600" y="12723"/>
                        </a:cubicBezTo>
                        <a:cubicBezTo>
                          <a:pt x="21600" y="21600"/>
                          <a:pt x="21600" y="21600"/>
                          <a:pt x="21600" y="21600"/>
                        </a:cubicBezTo>
                        <a:lnTo>
                          <a:pt x="0" y="21600"/>
                        </a:lnTo>
                        <a:close/>
                      </a:path>
                    </a:pathLst>
                  </a:custGeom>
                  <a:solidFill>
                    <a:srgbClr val="8BC34A"/>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32" name="Oval 25"/>
                  <p:cNvSpPr/>
                  <p:nvPr/>
                </p:nvSpPr>
                <p:spPr>
                  <a:xfrm>
                    <a:off x="290352" y="126489"/>
                    <a:ext cx="67355" cy="67355"/>
                  </a:xfrm>
                  <a:prstGeom prst="ellipse">
                    <a:avLst/>
                  </a:prstGeom>
                  <a:solidFill>
                    <a:srgbClr val="C22BE2"/>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33" name="Freeform 17"/>
                  <p:cNvSpPr/>
                  <p:nvPr/>
                </p:nvSpPr>
                <p:spPr>
                  <a:xfrm>
                    <a:off x="261604" y="199180"/>
                    <a:ext cx="121565" cy="74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2723"/>
                          <a:pt x="0" y="12723"/>
                          <a:pt x="0" y="12723"/>
                        </a:cubicBezTo>
                        <a:cubicBezTo>
                          <a:pt x="0" y="5622"/>
                          <a:pt x="3267" y="0"/>
                          <a:pt x="7079" y="0"/>
                        </a:cubicBezTo>
                        <a:cubicBezTo>
                          <a:pt x="14521" y="0"/>
                          <a:pt x="14521" y="0"/>
                          <a:pt x="14521" y="0"/>
                        </a:cubicBezTo>
                        <a:cubicBezTo>
                          <a:pt x="18333" y="0"/>
                          <a:pt x="21600" y="5622"/>
                          <a:pt x="21600" y="12723"/>
                        </a:cubicBezTo>
                        <a:cubicBezTo>
                          <a:pt x="21600" y="21600"/>
                          <a:pt x="21600" y="21600"/>
                          <a:pt x="21600" y="21600"/>
                        </a:cubicBezTo>
                        <a:lnTo>
                          <a:pt x="0" y="21600"/>
                        </a:lnTo>
                        <a:close/>
                      </a:path>
                    </a:pathLst>
                  </a:custGeom>
                  <a:solidFill>
                    <a:srgbClr val="C22BE2"/>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34" name="Oval 27"/>
                  <p:cNvSpPr/>
                  <p:nvPr/>
                </p:nvSpPr>
                <p:spPr>
                  <a:xfrm>
                    <a:off x="163451" y="250105"/>
                    <a:ext cx="61605" cy="61193"/>
                  </a:xfrm>
                  <a:prstGeom prst="ellipse">
                    <a:avLst/>
                  </a:prstGeom>
                  <a:solidFill>
                    <a:srgbClr val="00BCD4"/>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35" name="Freeform 21"/>
                  <p:cNvSpPr/>
                  <p:nvPr/>
                </p:nvSpPr>
                <p:spPr>
                  <a:xfrm>
                    <a:off x="135935" y="321564"/>
                    <a:ext cx="114582" cy="68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2896"/>
                          <a:pt x="21600" y="12896"/>
                          <a:pt x="21600" y="12896"/>
                        </a:cubicBezTo>
                        <a:cubicBezTo>
                          <a:pt x="21600" y="5803"/>
                          <a:pt x="18514" y="0"/>
                          <a:pt x="14657" y="0"/>
                        </a:cubicBezTo>
                        <a:cubicBezTo>
                          <a:pt x="6943" y="0"/>
                          <a:pt x="6943" y="0"/>
                          <a:pt x="6943" y="0"/>
                        </a:cubicBezTo>
                        <a:cubicBezTo>
                          <a:pt x="3086" y="0"/>
                          <a:pt x="0" y="5803"/>
                          <a:pt x="0" y="12896"/>
                        </a:cubicBezTo>
                        <a:cubicBezTo>
                          <a:pt x="0" y="21600"/>
                          <a:pt x="0" y="21600"/>
                          <a:pt x="0" y="21600"/>
                        </a:cubicBezTo>
                        <a:lnTo>
                          <a:pt x="21600" y="21600"/>
                        </a:lnTo>
                        <a:close/>
                      </a:path>
                    </a:pathLst>
                  </a:custGeom>
                  <a:solidFill>
                    <a:srgbClr val="00BCD4"/>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grpSp>
          </p:grpSp>
        </p:grpSp>
      </p:grpSp>
      <p:sp>
        <p:nvSpPr>
          <p:cNvPr id="140" name="Title Text"/>
          <p:cNvSpPr txBox="1"/>
          <p:nvPr>
            <p:ph type="title"/>
          </p:nvPr>
        </p:nvSpPr>
        <p:spPr>
          <a:xfrm>
            <a:off x="201911" y="1219200"/>
            <a:ext cx="12518412" cy="866508"/>
          </a:xfrm>
          <a:prstGeom prst="rect">
            <a:avLst/>
          </a:prstGeom>
        </p:spPr>
        <p:txBody>
          <a:bodyPr lIns="48758" tIns="48758" rIns="48758" bIns="48758"/>
          <a:lstStyle>
            <a:lvl1pPr algn="l" defTabSz="1299720">
              <a:lnSpc>
                <a:spcPct val="90000"/>
              </a:lnSpc>
              <a:defRPr sz="5400">
                <a:solidFill>
                  <a:srgbClr val="FFFFFF"/>
                </a:solidFill>
                <a:latin typeface="Sakkal Majalla"/>
                <a:ea typeface="Sakkal Majalla"/>
                <a:cs typeface="Sakkal Majalla"/>
                <a:sym typeface="Sakkal Majalla"/>
              </a:defRPr>
            </a:lvl1pPr>
          </a:lstStyle>
          <a:p>
            <a:pPr/>
            <a:r>
              <a:t>Title Text</a:t>
            </a:r>
          </a:p>
        </p:txBody>
      </p:sp>
      <p:sp>
        <p:nvSpPr>
          <p:cNvPr id="141" name="Slide Number"/>
          <p:cNvSpPr txBox="1"/>
          <p:nvPr>
            <p:ph type="sldNum" sz="quarter" idx="2"/>
          </p:nvPr>
        </p:nvSpPr>
        <p:spPr>
          <a:xfrm>
            <a:off x="239303" y="7847349"/>
            <a:ext cx="439246" cy="433144"/>
          </a:xfrm>
          <a:prstGeom prst="rect">
            <a:avLst/>
          </a:prstGeom>
        </p:spPr>
        <p:txBody>
          <a:bodyPr lIns="43757" tIns="43757" rIns="43757" bIns="43757" anchor="b"/>
          <a:lstStyle>
            <a:lvl1pPr algn="l" defTabSz="866965">
              <a:defRPr sz="2400">
                <a:solidFill>
                  <a:srgbClr val="282828"/>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1_Group Activity Main">
    <p:bg>
      <p:bgPr>
        <a:solidFill>
          <a:srgbClr val="00B0F0"/>
        </a:solidFill>
      </p:bgPr>
    </p:bg>
    <p:spTree>
      <p:nvGrpSpPr>
        <p:cNvPr id="1" name=""/>
        <p:cNvGrpSpPr/>
        <p:nvPr/>
      </p:nvGrpSpPr>
      <p:grpSpPr>
        <a:xfrm>
          <a:off x="0" y="0"/>
          <a:ext cx="0" cy="0"/>
          <a:chOff x="0" y="0"/>
          <a:chExt cx="0" cy="0"/>
        </a:xfrm>
      </p:grpSpPr>
      <p:pic>
        <p:nvPicPr>
          <p:cNvPr id="148" name="Picture 3" descr="Picture 3"/>
          <p:cNvPicPr>
            <a:picLocks noChangeAspect="1"/>
          </p:cNvPicPr>
          <p:nvPr/>
        </p:nvPicPr>
        <p:blipFill>
          <a:blip r:embed="rId2">
            <a:extLst/>
          </a:blip>
          <a:stretch>
            <a:fillRect/>
          </a:stretch>
        </p:blipFill>
        <p:spPr>
          <a:xfrm>
            <a:off x="5698" y="1219197"/>
            <a:ext cx="12999103" cy="7315204"/>
          </a:xfrm>
          <a:prstGeom prst="rect">
            <a:avLst/>
          </a:prstGeom>
          <a:ln w="12700">
            <a:miter lim="400000"/>
          </a:ln>
        </p:spPr>
      </p:pic>
      <p:sp>
        <p:nvSpPr>
          <p:cNvPr id="149" name="Rectangle 30"/>
          <p:cNvSpPr/>
          <p:nvPr/>
        </p:nvSpPr>
        <p:spPr>
          <a:xfrm>
            <a:off x="1" y="1219204"/>
            <a:ext cx="13004802" cy="7315204"/>
          </a:xfrm>
          <a:prstGeom prst="rect">
            <a:avLst/>
          </a:prstGeom>
          <a:gradFill>
            <a:gsLst>
              <a:gs pos="15000">
                <a:srgbClr val="131634">
                  <a:alpha val="50000"/>
                </a:srgbClr>
              </a:gs>
              <a:gs pos="100000">
                <a:srgbClr val="951E62"/>
              </a:gs>
            </a:gsLst>
            <a:lin ang="5400000"/>
          </a:gradFill>
          <a:ln w="12700">
            <a:miter lim="400000"/>
          </a:ln>
        </p:spPr>
        <p:txBody>
          <a:bodyPr lIns="50800" tIns="50800" rIns="50800" bIns="50800" anchor="ctr"/>
          <a:lstStyle/>
          <a:p>
            <a:pPr defTabSz="1300110">
              <a:defRPr>
                <a:solidFill>
                  <a:srgbClr val="0D274D"/>
                </a:solidFill>
                <a:latin typeface="CiscoSansTT ExtraLight"/>
                <a:ea typeface="CiscoSansTT ExtraLight"/>
                <a:cs typeface="CiscoSansTT ExtraLight"/>
                <a:sym typeface="CiscoSansTT ExtraLight"/>
              </a:defRPr>
            </a:pPr>
          </a:p>
        </p:txBody>
      </p:sp>
      <p:sp>
        <p:nvSpPr>
          <p:cNvPr id="150" name="Title Text"/>
          <p:cNvSpPr txBox="1"/>
          <p:nvPr>
            <p:ph type="title"/>
          </p:nvPr>
        </p:nvSpPr>
        <p:spPr>
          <a:xfrm>
            <a:off x="574679" y="5701543"/>
            <a:ext cx="8778241" cy="1069959"/>
          </a:xfrm>
          <a:prstGeom prst="rect">
            <a:avLst/>
          </a:prstGeom>
        </p:spPr>
        <p:txBody>
          <a:bodyPr lIns="48766" tIns="48766" rIns="48766" bIns="48766"/>
          <a:lstStyle>
            <a:lvl1pPr algn="l" defTabSz="1296678">
              <a:lnSpc>
                <a:spcPts val="8500"/>
              </a:lnSpc>
              <a:defRPr sz="8200">
                <a:solidFill>
                  <a:srgbClr val="FFFFFF"/>
                </a:solidFill>
                <a:latin typeface="Sakkal Majalla"/>
                <a:ea typeface="Sakkal Majalla"/>
                <a:cs typeface="Sakkal Majalla"/>
                <a:sym typeface="Sakkal Majalla"/>
              </a:defRPr>
            </a:lvl1pPr>
          </a:lstStyle>
          <a:p>
            <a:pPr/>
            <a:r>
              <a:t>Title Text</a:t>
            </a:r>
          </a:p>
        </p:txBody>
      </p:sp>
      <p:sp>
        <p:nvSpPr>
          <p:cNvPr id="151" name="Body Level One…"/>
          <p:cNvSpPr txBox="1"/>
          <p:nvPr>
            <p:ph type="body" sz="quarter" idx="1"/>
          </p:nvPr>
        </p:nvSpPr>
        <p:spPr>
          <a:xfrm>
            <a:off x="574687" y="6857111"/>
            <a:ext cx="8778243" cy="425248"/>
          </a:xfrm>
          <a:prstGeom prst="rect">
            <a:avLst/>
          </a:prstGeom>
        </p:spPr>
        <p:txBody>
          <a:bodyPr lIns="48756" tIns="48756" rIns="48756" bIns="48756"/>
          <a:lstStyle>
            <a:lvl1pPr marL="0" indent="0" defTabSz="1296257">
              <a:lnSpc>
                <a:spcPct val="95000"/>
              </a:lnSpc>
              <a:spcBef>
                <a:spcPts val="1900"/>
              </a:spcBef>
              <a:buSzTx/>
              <a:buNone/>
              <a:defRPr sz="4800">
                <a:solidFill>
                  <a:srgbClr val="FFFFFF"/>
                </a:solidFill>
                <a:latin typeface="Sakkal Majalla"/>
                <a:ea typeface="Sakkal Majalla"/>
                <a:cs typeface="Sakkal Majalla"/>
                <a:sym typeface="Sakkal Majalla"/>
              </a:defRPr>
            </a:lvl1pPr>
            <a:lvl2pPr marL="0" indent="0" defTabSz="1296257">
              <a:lnSpc>
                <a:spcPct val="95000"/>
              </a:lnSpc>
              <a:spcBef>
                <a:spcPts val="1900"/>
              </a:spcBef>
              <a:buSzTx/>
              <a:buNone/>
              <a:defRPr sz="4800">
                <a:solidFill>
                  <a:srgbClr val="FFFFFF"/>
                </a:solidFill>
                <a:latin typeface="Sakkal Majalla"/>
                <a:ea typeface="Sakkal Majalla"/>
                <a:cs typeface="Sakkal Majalla"/>
                <a:sym typeface="Sakkal Majalla"/>
              </a:defRPr>
            </a:lvl2pPr>
            <a:lvl3pPr marL="0" indent="0" defTabSz="1296257">
              <a:lnSpc>
                <a:spcPct val="95000"/>
              </a:lnSpc>
              <a:spcBef>
                <a:spcPts val="1900"/>
              </a:spcBef>
              <a:buSzTx/>
              <a:buNone/>
              <a:defRPr sz="4800">
                <a:solidFill>
                  <a:srgbClr val="FFFFFF"/>
                </a:solidFill>
                <a:latin typeface="Sakkal Majalla"/>
                <a:ea typeface="Sakkal Majalla"/>
                <a:cs typeface="Sakkal Majalla"/>
                <a:sym typeface="Sakkal Majalla"/>
              </a:defRPr>
            </a:lvl3pPr>
            <a:lvl4pPr marL="0" indent="0" defTabSz="1296257">
              <a:lnSpc>
                <a:spcPct val="95000"/>
              </a:lnSpc>
              <a:spcBef>
                <a:spcPts val="1900"/>
              </a:spcBef>
              <a:buSzTx/>
              <a:buNone/>
              <a:defRPr sz="4800">
                <a:solidFill>
                  <a:srgbClr val="FFFFFF"/>
                </a:solidFill>
                <a:latin typeface="Sakkal Majalla"/>
                <a:ea typeface="Sakkal Majalla"/>
                <a:cs typeface="Sakkal Majalla"/>
                <a:sym typeface="Sakkal Majalla"/>
              </a:defRPr>
            </a:lvl4pPr>
            <a:lvl5pPr marL="0" indent="0" defTabSz="1296257">
              <a:lnSpc>
                <a:spcPct val="95000"/>
              </a:lnSpc>
              <a:spcBef>
                <a:spcPts val="1900"/>
              </a:spcBef>
              <a:buSzTx/>
              <a:buNone/>
              <a:defRPr sz="4800">
                <a:solidFill>
                  <a:srgbClr val="FFFFFF"/>
                </a:solidFill>
                <a:latin typeface="Sakkal Majalla"/>
                <a:ea typeface="Sakkal Majalla"/>
                <a:cs typeface="Sakkal Majalla"/>
                <a:sym typeface="Sakkal Majalla"/>
              </a:defRPr>
            </a:lvl5pPr>
          </a:lstStyle>
          <a:p>
            <a:pPr/>
            <a:r>
              <a:t>Body Level One</a:t>
            </a:r>
          </a:p>
          <a:p>
            <a:pPr lvl="1"/>
            <a:r>
              <a:t>Body Level Two</a:t>
            </a:r>
          </a:p>
          <a:p>
            <a:pPr lvl="2"/>
            <a:r>
              <a:t>Body Level Three</a:t>
            </a:r>
          </a:p>
          <a:p>
            <a:pPr lvl="3"/>
            <a:r>
              <a:t>Body Level Four</a:t>
            </a:r>
          </a:p>
          <a:p>
            <a:pPr lvl="4"/>
            <a:r>
              <a:t>Body Level Five</a:t>
            </a:r>
          </a:p>
        </p:txBody>
      </p:sp>
      <p:sp>
        <p:nvSpPr>
          <p:cNvPr id="152" name="Text Placeholder 2"/>
          <p:cNvSpPr/>
          <p:nvPr>
            <p:ph type="body" sz="quarter" idx="13"/>
          </p:nvPr>
        </p:nvSpPr>
        <p:spPr>
          <a:xfrm>
            <a:off x="574687" y="7367975"/>
            <a:ext cx="8778242" cy="425248"/>
          </a:xfrm>
          <a:prstGeom prst="rect">
            <a:avLst/>
          </a:prstGeom>
        </p:spPr>
        <p:txBody>
          <a:bodyPr lIns="48756" tIns="48756" rIns="48756" bIns="48756"/>
          <a:lstStyle/>
          <a:p>
            <a:pPr marL="297815" indent="-297815" defTabSz="391414">
              <a:spcBef>
                <a:spcPts val="2800"/>
              </a:spcBef>
              <a:defRPr sz="2144"/>
            </a:pPr>
          </a:p>
        </p:txBody>
      </p:sp>
      <p:grpSp>
        <p:nvGrpSpPr>
          <p:cNvPr id="158" name="Group 32"/>
          <p:cNvGrpSpPr/>
          <p:nvPr/>
        </p:nvGrpSpPr>
        <p:grpSpPr>
          <a:xfrm>
            <a:off x="1" y="1569163"/>
            <a:ext cx="3312166" cy="787967"/>
            <a:chOff x="0" y="0"/>
            <a:chExt cx="3312165" cy="787966"/>
          </a:xfrm>
        </p:grpSpPr>
        <p:sp>
          <p:nvSpPr>
            <p:cNvPr id="153" name="Rectangle: Top Corners Rounded 34"/>
            <p:cNvSpPr/>
            <p:nvPr/>
          </p:nvSpPr>
          <p:spPr>
            <a:xfrm rot="5400000">
              <a:off x="1262099" y="-1262101"/>
              <a:ext cx="787967" cy="3312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3" y="0"/>
                  </a:moveTo>
                  <a:lnTo>
                    <a:pt x="18787" y="0"/>
                  </a:lnTo>
                  <a:cubicBezTo>
                    <a:pt x="20341" y="0"/>
                    <a:pt x="21600" y="300"/>
                    <a:pt x="21600" y="669"/>
                  </a:cubicBezTo>
                  <a:lnTo>
                    <a:pt x="21600" y="21600"/>
                  </a:lnTo>
                  <a:lnTo>
                    <a:pt x="0" y="21600"/>
                  </a:lnTo>
                  <a:lnTo>
                    <a:pt x="0" y="669"/>
                  </a:lnTo>
                  <a:cubicBezTo>
                    <a:pt x="0" y="300"/>
                    <a:pt x="1259" y="0"/>
                    <a:pt x="2813"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300110">
                <a:defRPr>
                  <a:solidFill>
                    <a:srgbClr val="0D274D"/>
                  </a:solidFill>
                  <a:latin typeface="CiscoSansTT ExtraLight"/>
                  <a:ea typeface="CiscoSansTT ExtraLight"/>
                  <a:cs typeface="CiscoSansTT ExtraLight"/>
                  <a:sym typeface="CiscoSansTT ExtraLight"/>
                </a:defRPr>
              </a:pPr>
            </a:p>
          </p:txBody>
        </p:sp>
        <p:grpSp>
          <p:nvGrpSpPr>
            <p:cNvPr id="157" name="Group 35"/>
            <p:cNvGrpSpPr/>
            <p:nvPr/>
          </p:nvGrpSpPr>
          <p:grpSpPr>
            <a:xfrm>
              <a:off x="322710" y="91687"/>
              <a:ext cx="2818784" cy="601477"/>
              <a:chOff x="-1" y="0"/>
              <a:chExt cx="2818782" cy="601476"/>
            </a:xfrm>
          </p:grpSpPr>
          <p:pic>
            <p:nvPicPr>
              <p:cNvPr id="154" name="Picture 36" descr="Picture 36"/>
              <p:cNvPicPr>
                <a:picLocks noChangeAspect="1"/>
              </p:cNvPicPr>
              <p:nvPr/>
            </p:nvPicPr>
            <p:blipFill>
              <a:blip r:embed="rId3">
                <a:extLst/>
              </a:blip>
              <a:stretch>
                <a:fillRect/>
              </a:stretch>
            </p:blipFill>
            <p:spPr>
              <a:xfrm>
                <a:off x="2217307" y="-1"/>
                <a:ext cx="601475" cy="601478"/>
              </a:xfrm>
              <a:prstGeom prst="rect">
                <a:avLst/>
              </a:prstGeom>
              <a:ln w="12700" cap="flat">
                <a:noFill/>
                <a:miter lim="400000"/>
              </a:ln>
              <a:effectLst/>
            </p:spPr>
          </p:pic>
          <p:sp>
            <p:nvSpPr>
              <p:cNvPr id="155" name="Straight Connector 37"/>
              <p:cNvSpPr/>
              <p:nvPr/>
            </p:nvSpPr>
            <p:spPr>
              <a:xfrm>
                <a:off x="2031222" y="14560"/>
                <a:ext cx="2" cy="575466"/>
              </a:xfrm>
              <a:prstGeom prst="line">
                <a:avLst/>
              </a:prstGeom>
              <a:noFill/>
              <a:ln w="3175" cap="flat">
                <a:solidFill>
                  <a:srgbClr val="B6CFEC"/>
                </a:solidFill>
                <a:prstDash val="solid"/>
                <a:round/>
              </a:ln>
              <a:effectLst/>
            </p:spPr>
            <p:txBody>
              <a:bodyPr wrap="square" lIns="45718" tIns="45718" rIns="45718" bIns="45718" numCol="1" anchor="t">
                <a:noAutofit/>
              </a:bodyPr>
              <a:lstStyle/>
              <a:p>
                <a:pPr/>
              </a:p>
            </p:txBody>
          </p:sp>
          <p:pic>
            <p:nvPicPr>
              <p:cNvPr id="156" name="Picture 38" descr="Picture 38"/>
              <p:cNvPicPr>
                <a:picLocks noChangeAspect="1"/>
              </p:cNvPicPr>
              <p:nvPr/>
            </p:nvPicPr>
            <p:blipFill>
              <a:blip r:embed="rId4">
                <a:extLst/>
              </a:blip>
              <a:stretch>
                <a:fillRect/>
              </a:stretch>
            </p:blipFill>
            <p:spPr>
              <a:xfrm>
                <a:off x="-2" y="11715"/>
                <a:ext cx="1827184" cy="581157"/>
              </a:xfrm>
              <a:prstGeom prst="rect">
                <a:avLst/>
              </a:prstGeom>
              <a:ln w="12700" cap="flat">
                <a:noFill/>
                <a:miter lim="400000"/>
              </a:ln>
              <a:effectLst/>
            </p:spPr>
          </p:pic>
        </p:grpSp>
      </p:grpSp>
      <p:grpSp>
        <p:nvGrpSpPr>
          <p:cNvPr id="171" name="Group 41"/>
          <p:cNvGrpSpPr/>
          <p:nvPr/>
        </p:nvGrpSpPr>
        <p:grpSpPr>
          <a:xfrm>
            <a:off x="10213627" y="5292626"/>
            <a:ext cx="2516733" cy="2516077"/>
            <a:chOff x="0" y="0"/>
            <a:chExt cx="2516731" cy="2516075"/>
          </a:xfrm>
        </p:grpSpPr>
        <p:sp>
          <p:nvSpPr>
            <p:cNvPr id="159" name="Freeform: Shape 42"/>
            <p:cNvSpPr/>
            <p:nvPr/>
          </p:nvSpPr>
          <p:spPr>
            <a:xfrm>
              <a:off x="0" y="0"/>
              <a:ext cx="2516732" cy="2516076"/>
            </a:xfrm>
            <a:prstGeom prst="ellipse">
              <a:avLst/>
            </a:prstGeom>
            <a:solidFill>
              <a:srgbClr val="FFFFFF"/>
            </a:solidFill>
            <a:ln w="12700" cap="flat">
              <a:noFill/>
              <a:miter lim="400000"/>
            </a:ln>
            <a:effectLst/>
          </p:spPr>
          <p:txBody>
            <a:bodyPr wrap="square" lIns="50800" tIns="50800" rIns="50800" bIns="50800" numCol="1" anchor="ctr">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grpSp>
          <p:nvGrpSpPr>
            <p:cNvPr id="170" name="Group 43"/>
            <p:cNvGrpSpPr/>
            <p:nvPr/>
          </p:nvGrpSpPr>
          <p:grpSpPr>
            <a:xfrm>
              <a:off x="432845" y="417777"/>
              <a:ext cx="1641646" cy="1671122"/>
              <a:chOff x="0" y="-2"/>
              <a:chExt cx="1641645" cy="1671121"/>
            </a:xfrm>
          </p:grpSpPr>
          <p:sp>
            <p:nvSpPr>
              <p:cNvPr id="160" name="Freeform 6"/>
              <p:cNvSpPr/>
              <p:nvPr/>
            </p:nvSpPr>
            <p:spPr>
              <a:xfrm>
                <a:off x="272727" y="337089"/>
                <a:ext cx="1112026" cy="1114146"/>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885" y="21579"/>
                    </a:moveTo>
                    <a:cubicBezTo>
                      <a:pt x="10800" y="21579"/>
                      <a:pt x="10715" y="21494"/>
                      <a:pt x="10715" y="21410"/>
                    </a:cubicBezTo>
                    <a:cubicBezTo>
                      <a:pt x="10715" y="21325"/>
                      <a:pt x="10800" y="21240"/>
                      <a:pt x="10885" y="21240"/>
                    </a:cubicBezTo>
                    <a:cubicBezTo>
                      <a:pt x="11225" y="21240"/>
                      <a:pt x="11565" y="21240"/>
                      <a:pt x="11906" y="21155"/>
                    </a:cubicBezTo>
                    <a:cubicBezTo>
                      <a:pt x="11991" y="21155"/>
                      <a:pt x="12076" y="21240"/>
                      <a:pt x="12076" y="21325"/>
                    </a:cubicBezTo>
                    <a:cubicBezTo>
                      <a:pt x="12161" y="21410"/>
                      <a:pt x="12076" y="21494"/>
                      <a:pt x="11991" y="21494"/>
                    </a:cubicBezTo>
                    <a:cubicBezTo>
                      <a:pt x="11650" y="21579"/>
                      <a:pt x="11310" y="21579"/>
                      <a:pt x="10885" y="21579"/>
                    </a:cubicBezTo>
                    <a:cubicBezTo>
                      <a:pt x="10885" y="21579"/>
                      <a:pt x="10885" y="21579"/>
                      <a:pt x="10885" y="21579"/>
                    </a:cubicBezTo>
                    <a:close/>
                    <a:moveTo>
                      <a:pt x="10205" y="21579"/>
                    </a:moveTo>
                    <a:cubicBezTo>
                      <a:pt x="10205" y="21579"/>
                      <a:pt x="10205" y="21579"/>
                      <a:pt x="10205" y="21579"/>
                    </a:cubicBezTo>
                    <a:cubicBezTo>
                      <a:pt x="9865" y="21494"/>
                      <a:pt x="9524" y="21494"/>
                      <a:pt x="9184" y="21410"/>
                    </a:cubicBezTo>
                    <a:cubicBezTo>
                      <a:pt x="9099" y="21410"/>
                      <a:pt x="9014" y="21325"/>
                      <a:pt x="9099" y="21240"/>
                    </a:cubicBezTo>
                    <a:cubicBezTo>
                      <a:pt x="9099" y="21155"/>
                      <a:pt x="9184" y="21071"/>
                      <a:pt x="9269" y="21071"/>
                    </a:cubicBezTo>
                    <a:cubicBezTo>
                      <a:pt x="9609" y="21155"/>
                      <a:pt x="9950" y="21155"/>
                      <a:pt x="10290" y="21240"/>
                    </a:cubicBezTo>
                    <a:cubicBezTo>
                      <a:pt x="10375" y="21240"/>
                      <a:pt x="10460" y="21325"/>
                      <a:pt x="10375" y="21410"/>
                    </a:cubicBezTo>
                    <a:cubicBezTo>
                      <a:pt x="10375" y="21494"/>
                      <a:pt x="10375" y="21579"/>
                      <a:pt x="10205" y="21579"/>
                    </a:cubicBezTo>
                    <a:close/>
                    <a:moveTo>
                      <a:pt x="12586" y="21410"/>
                    </a:moveTo>
                    <a:cubicBezTo>
                      <a:pt x="12501" y="21410"/>
                      <a:pt x="12501" y="21325"/>
                      <a:pt x="12416" y="21240"/>
                    </a:cubicBezTo>
                    <a:cubicBezTo>
                      <a:pt x="12416" y="21155"/>
                      <a:pt x="12501" y="21071"/>
                      <a:pt x="12586" y="21071"/>
                    </a:cubicBezTo>
                    <a:cubicBezTo>
                      <a:pt x="12926" y="20986"/>
                      <a:pt x="13266" y="20901"/>
                      <a:pt x="13606" y="20817"/>
                    </a:cubicBezTo>
                    <a:cubicBezTo>
                      <a:pt x="13691" y="20817"/>
                      <a:pt x="13776" y="20901"/>
                      <a:pt x="13776" y="20986"/>
                    </a:cubicBezTo>
                    <a:cubicBezTo>
                      <a:pt x="13776" y="21071"/>
                      <a:pt x="13776" y="21155"/>
                      <a:pt x="13691" y="21155"/>
                    </a:cubicBezTo>
                    <a:cubicBezTo>
                      <a:pt x="13351" y="21240"/>
                      <a:pt x="13011" y="21325"/>
                      <a:pt x="12671" y="21410"/>
                    </a:cubicBezTo>
                    <a:cubicBezTo>
                      <a:pt x="12671" y="21410"/>
                      <a:pt x="12586" y="21410"/>
                      <a:pt x="12586" y="21410"/>
                    </a:cubicBezTo>
                    <a:close/>
                    <a:moveTo>
                      <a:pt x="8589" y="21325"/>
                    </a:moveTo>
                    <a:cubicBezTo>
                      <a:pt x="8589" y="21325"/>
                      <a:pt x="8504" y="21325"/>
                      <a:pt x="8504" y="21325"/>
                    </a:cubicBezTo>
                    <a:cubicBezTo>
                      <a:pt x="8164" y="21240"/>
                      <a:pt x="7824" y="21155"/>
                      <a:pt x="7483" y="21071"/>
                    </a:cubicBezTo>
                    <a:cubicBezTo>
                      <a:pt x="7398" y="21071"/>
                      <a:pt x="7398" y="20901"/>
                      <a:pt x="7398" y="20817"/>
                    </a:cubicBezTo>
                    <a:cubicBezTo>
                      <a:pt x="7483" y="20732"/>
                      <a:pt x="7569" y="20732"/>
                      <a:pt x="7654" y="20732"/>
                    </a:cubicBezTo>
                    <a:cubicBezTo>
                      <a:pt x="7909" y="20817"/>
                      <a:pt x="8249" y="20901"/>
                      <a:pt x="8589" y="20986"/>
                    </a:cubicBezTo>
                    <a:cubicBezTo>
                      <a:pt x="8674" y="20986"/>
                      <a:pt x="8759" y="21071"/>
                      <a:pt x="8759" y="21155"/>
                    </a:cubicBezTo>
                    <a:cubicBezTo>
                      <a:pt x="8674" y="21240"/>
                      <a:pt x="8674" y="21325"/>
                      <a:pt x="8589" y="21325"/>
                    </a:cubicBezTo>
                    <a:close/>
                    <a:moveTo>
                      <a:pt x="14287" y="20986"/>
                    </a:moveTo>
                    <a:cubicBezTo>
                      <a:pt x="14202" y="20986"/>
                      <a:pt x="14117" y="20986"/>
                      <a:pt x="14117" y="20901"/>
                    </a:cubicBezTo>
                    <a:cubicBezTo>
                      <a:pt x="14031" y="20817"/>
                      <a:pt x="14117" y="20732"/>
                      <a:pt x="14202" y="20647"/>
                    </a:cubicBezTo>
                    <a:cubicBezTo>
                      <a:pt x="14542" y="20563"/>
                      <a:pt x="14797" y="20393"/>
                      <a:pt x="15137" y="20308"/>
                    </a:cubicBezTo>
                    <a:cubicBezTo>
                      <a:pt x="15222" y="20224"/>
                      <a:pt x="15307" y="20308"/>
                      <a:pt x="15392" y="20393"/>
                    </a:cubicBezTo>
                    <a:cubicBezTo>
                      <a:pt x="15392" y="20478"/>
                      <a:pt x="15392" y="20563"/>
                      <a:pt x="15307" y="20563"/>
                    </a:cubicBezTo>
                    <a:cubicBezTo>
                      <a:pt x="14967" y="20732"/>
                      <a:pt x="14627" y="20901"/>
                      <a:pt x="14287" y="20986"/>
                    </a:cubicBezTo>
                    <a:cubicBezTo>
                      <a:pt x="14287" y="20986"/>
                      <a:pt x="14287" y="20986"/>
                      <a:pt x="14287" y="20986"/>
                    </a:cubicBezTo>
                    <a:close/>
                    <a:moveTo>
                      <a:pt x="6973" y="20817"/>
                    </a:moveTo>
                    <a:cubicBezTo>
                      <a:pt x="6888" y="20817"/>
                      <a:pt x="6888" y="20817"/>
                      <a:pt x="6888" y="20817"/>
                    </a:cubicBezTo>
                    <a:cubicBezTo>
                      <a:pt x="6548" y="20732"/>
                      <a:pt x="6208" y="20563"/>
                      <a:pt x="5953" y="20393"/>
                    </a:cubicBezTo>
                    <a:cubicBezTo>
                      <a:pt x="5868" y="20393"/>
                      <a:pt x="5783" y="20224"/>
                      <a:pt x="5868" y="20139"/>
                    </a:cubicBezTo>
                    <a:cubicBezTo>
                      <a:pt x="5868" y="20054"/>
                      <a:pt x="6038" y="20054"/>
                      <a:pt x="6038" y="20139"/>
                    </a:cubicBezTo>
                    <a:cubicBezTo>
                      <a:pt x="6378" y="20224"/>
                      <a:pt x="6718" y="20393"/>
                      <a:pt x="6973" y="20478"/>
                    </a:cubicBezTo>
                    <a:cubicBezTo>
                      <a:pt x="7058" y="20563"/>
                      <a:pt x="7143" y="20647"/>
                      <a:pt x="7058" y="20732"/>
                    </a:cubicBezTo>
                    <a:cubicBezTo>
                      <a:pt x="7058" y="20817"/>
                      <a:pt x="6973" y="20817"/>
                      <a:pt x="6973" y="20817"/>
                    </a:cubicBezTo>
                    <a:close/>
                    <a:moveTo>
                      <a:pt x="15817" y="20308"/>
                    </a:moveTo>
                    <a:cubicBezTo>
                      <a:pt x="15732" y="20308"/>
                      <a:pt x="15732" y="20308"/>
                      <a:pt x="15647" y="20224"/>
                    </a:cubicBezTo>
                    <a:cubicBezTo>
                      <a:pt x="15647" y="20139"/>
                      <a:pt x="15647" y="20054"/>
                      <a:pt x="15732" y="19970"/>
                    </a:cubicBezTo>
                    <a:cubicBezTo>
                      <a:pt x="16072" y="19800"/>
                      <a:pt x="16328" y="19631"/>
                      <a:pt x="16583" y="19461"/>
                    </a:cubicBezTo>
                    <a:cubicBezTo>
                      <a:pt x="16668" y="19461"/>
                      <a:pt x="16753" y="19461"/>
                      <a:pt x="16838" y="19546"/>
                    </a:cubicBezTo>
                    <a:cubicBezTo>
                      <a:pt x="16923" y="19631"/>
                      <a:pt x="16838" y="19715"/>
                      <a:pt x="16753" y="19800"/>
                    </a:cubicBezTo>
                    <a:cubicBezTo>
                      <a:pt x="16498" y="19970"/>
                      <a:pt x="16243" y="20139"/>
                      <a:pt x="15902" y="20308"/>
                    </a:cubicBezTo>
                    <a:cubicBezTo>
                      <a:pt x="15902" y="20308"/>
                      <a:pt x="15817" y="20308"/>
                      <a:pt x="15817" y="20308"/>
                    </a:cubicBezTo>
                    <a:close/>
                    <a:moveTo>
                      <a:pt x="5443" y="20139"/>
                    </a:moveTo>
                    <a:cubicBezTo>
                      <a:pt x="5357" y="20139"/>
                      <a:pt x="5357" y="20054"/>
                      <a:pt x="5357" y="20054"/>
                    </a:cubicBezTo>
                    <a:cubicBezTo>
                      <a:pt x="5017" y="19885"/>
                      <a:pt x="4762" y="19715"/>
                      <a:pt x="4422" y="19546"/>
                    </a:cubicBezTo>
                    <a:cubicBezTo>
                      <a:pt x="4337" y="19461"/>
                      <a:pt x="4337" y="19377"/>
                      <a:pt x="4422" y="19292"/>
                    </a:cubicBezTo>
                    <a:cubicBezTo>
                      <a:pt x="4507" y="19207"/>
                      <a:pt x="4592" y="19207"/>
                      <a:pt x="4677" y="19207"/>
                    </a:cubicBezTo>
                    <a:cubicBezTo>
                      <a:pt x="4932" y="19461"/>
                      <a:pt x="5187" y="19631"/>
                      <a:pt x="5528" y="19800"/>
                    </a:cubicBezTo>
                    <a:cubicBezTo>
                      <a:pt x="5613" y="19800"/>
                      <a:pt x="5613" y="19970"/>
                      <a:pt x="5528" y="20054"/>
                    </a:cubicBezTo>
                    <a:cubicBezTo>
                      <a:pt x="5528" y="20054"/>
                      <a:pt x="5443" y="20139"/>
                      <a:pt x="5443" y="20139"/>
                    </a:cubicBezTo>
                    <a:close/>
                    <a:moveTo>
                      <a:pt x="17263" y="19377"/>
                    </a:moveTo>
                    <a:cubicBezTo>
                      <a:pt x="17178" y="19377"/>
                      <a:pt x="17178" y="19377"/>
                      <a:pt x="17093" y="19292"/>
                    </a:cubicBezTo>
                    <a:cubicBezTo>
                      <a:pt x="17093" y="19292"/>
                      <a:pt x="17093" y="19123"/>
                      <a:pt x="17178" y="19123"/>
                    </a:cubicBezTo>
                    <a:cubicBezTo>
                      <a:pt x="17433" y="18868"/>
                      <a:pt x="17688" y="18699"/>
                      <a:pt x="17943" y="18445"/>
                    </a:cubicBezTo>
                    <a:cubicBezTo>
                      <a:pt x="17943" y="18360"/>
                      <a:pt x="18113" y="18360"/>
                      <a:pt x="18113" y="18445"/>
                    </a:cubicBezTo>
                    <a:cubicBezTo>
                      <a:pt x="18198" y="18530"/>
                      <a:pt x="18198" y="18614"/>
                      <a:pt x="18113" y="18699"/>
                    </a:cubicBezTo>
                    <a:cubicBezTo>
                      <a:pt x="17858" y="18953"/>
                      <a:pt x="17603" y="19123"/>
                      <a:pt x="17348" y="19377"/>
                    </a:cubicBezTo>
                    <a:cubicBezTo>
                      <a:pt x="17348" y="19377"/>
                      <a:pt x="17263" y="19377"/>
                      <a:pt x="17263" y="19377"/>
                    </a:cubicBezTo>
                    <a:close/>
                    <a:moveTo>
                      <a:pt x="3997" y="19123"/>
                    </a:moveTo>
                    <a:cubicBezTo>
                      <a:pt x="3997" y="19123"/>
                      <a:pt x="3912" y="19123"/>
                      <a:pt x="3912" y="19123"/>
                    </a:cubicBezTo>
                    <a:cubicBezTo>
                      <a:pt x="3657" y="18868"/>
                      <a:pt x="3402" y="18614"/>
                      <a:pt x="3146" y="18360"/>
                    </a:cubicBezTo>
                    <a:cubicBezTo>
                      <a:pt x="3061" y="18360"/>
                      <a:pt x="3061" y="18191"/>
                      <a:pt x="3146" y="18191"/>
                    </a:cubicBezTo>
                    <a:cubicBezTo>
                      <a:pt x="3231" y="18106"/>
                      <a:pt x="3317" y="18106"/>
                      <a:pt x="3402" y="18191"/>
                    </a:cubicBezTo>
                    <a:cubicBezTo>
                      <a:pt x="3657" y="18360"/>
                      <a:pt x="3827" y="18614"/>
                      <a:pt x="4082" y="18868"/>
                    </a:cubicBezTo>
                    <a:cubicBezTo>
                      <a:pt x="4167" y="18868"/>
                      <a:pt x="4167" y="18953"/>
                      <a:pt x="4167" y="19038"/>
                    </a:cubicBezTo>
                    <a:cubicBezTo>
                      <a:pt x="4082" y="19123"/>
                      <a:pt x="4082" y="19123"/>
                      <a:pt x="3997" y="19123"/>
                    </a:cubicBezTo>
                    <a:close/>
                    <a:moveTo>
                      <a:pt x="18539" y="18275"/>
                    </a:moveTo>
                    <a:cubicBezTo>
                      <a:pt x="18454" y="18275"/>
                      <a:pt x="18454" y="18275"/>
                      <a:pt x="18369" y="18191"/>
                    </a:cubicBezTo>
                    <a:cubicBezTo>
                      <a:pt x="18369" y="18191"/>
                      <a:pt x="18283" y="18021"/>
                      <a:pt x="18369" y="18021"/>
                    </a:cubicBezTo>
                    <a:cubicBezTo>
                      <a:pt x="18624" y="17767"/>
                      <a:pt x="18879" y="17513"/>
                      <a:pt x="19049" y="17259"/>
                    </a:cubicBezTo>
                    <a:cubicBezTo>
                      <a:pt x="19134" y="17174"/>
                      <a:pt x="19219" y="17174"/>
                      <a:pt x="19304" y="17174"/>
                    </a:cubicBezTo>
                    <a:cubicBezTo>
                      <a:pt x="19389" y="17259"/>
                      <a:pt x="19389" y="17344"/>
                      <a:pt x="19304" y="17428"/>
                    </a:cubicBezTo>
                    <a:cubicBezTo>
                      <a:pt x="19134" y="17683"/>
                      <a:pt x="18879" y="17937"/>
                      <a:pt x="18624" y="18191"/>
                    </a:cubicBezTo>
                    <a:cubicBezTo>
                      <a:pt x="18624" y="18275"/>
                      <a:pt x="18539" y="18275"/>
                      <a:pt x="18539" y="18275"/>
                    </a:cubicBezTo>
                    <a:close/>
                    <a:moveTo>
                      <a:pt x="2806" y="17937"/>
                    </a:moveTo>
                    <a:cubicBezTo>
                      <a:pt x="2721" y="17937"/>
                      <a:pt x="2721" y="17937"/>
                      <a:pt x="2636" y="17852"/>
                    </a:cubicBezTo>
                    <a:cubicBezTo>
                      <a:pt x="2466" y="17598"/>
                      <a:pt x="2211" y="17344"/>
                      <a:pt x="2041" y="17090"/>
                    </a:cubicBezTo>
                    <a:cubicBezTo>
                      <a:pt x="1956" y="17005"/>
                      <a:pt x="1956" y="16920"/>
                      <a:pt x="2041" y="16835"/>
                    </a:cubicBezTo>
                    <a:cubicBezTo>
                      <a:pt x="2126" y="16751"/>
                      <a:pt x="2211" y="16835"/>
                      <a:pt x="2296" y="16920"/>
                    </a:cubicBezTo>
                    <a:cubicBezTo>
                      <a:pt x="2466" y="17174"/>
                      <a:pt x="2721" y="17428"/>
                      <a:pt x="2891" y="17683"/>
                    </a:cubicBezTo>
                    <a:cubicBezTo>
                      <a:pt x="2976" y="17767"/>
                      <a:pt x="2976" y="17852"/>
                      <a:pt x="2891" y="17937"/>
                    </a:cubicBezTo>
                    <a:cubicBezTo>
                      <a:pt x="2891" y="17937"/>
                      <a:pt x="2806" y="17937"/>
                      <a:pt x="2806" y="17937"/>
                    </a:cubicBezTo>
                    <a:close/>
                    <a:moveTo>
                      <a:pt x="19559" y="16920"/>
                    </a:moveTo>
                    <a:cubicBezTo>
                      <a:pt x="19559" y="16920"/>
                      <a:pt x="19474" y="16920"/>
                      <a:pt x="19474" y="16920"/>
                    </a:cubicBezTo>
                    <a:cubicBezTo>
                      <a:pt x="19389" y="16835"/>
                      <a:pt x="19389" y="16751"/>
                      <a:pt x="19474" y="16666"/>
                    </a:cubicBezTo>
                    <a:cubicBezTo>
                      <a:pt x="19644" y="16412"/>
                      <a:pt x="19814" y="16158"/>
                      <a:pt x="19984" y="15819"/>
                    </a:cubicBezTo>
                    <a:cubicBezTo>
                      <a:pt x="19984" y="15734"/>
                      <a:pt x="20154" y="15734"/>
                      <a:pt x="20239" y="15734"/>
                    </a:cubicBezTo>
                    <a:cubicBezTo>
                      <a:pt x="20324" y="15819"/>
                      <a:pt x="20324" y="15904"/>
                      <a:pt x="20239" y="15988"/>
                    </a:cubicBezTo>
                    <a:cubicBezTo>
                      <a:pt x="20069" y="16327"/>
                      <a:pt x="19899" y="16581"/>
                      <a:pt x="19729" y="16920"/>
                    </a:cubicBezTo>
                    <a:cubicBezTo>
                      <a:pt x="19729" y="16920"/>
                      <a:pt x="19644" y="16920"/>
                      <a:pt x="19559" y="16920"/>
                    </a:cubicBezTo>
                    <a:close/>
                    <a:moveTo>
                      <a:pt x="1786" y="16581"/>
                    </a:moveTo>
                    <a:cubicBezTo>
                      <a:pt x="1701" y="16581"/>
                      <a:pt x="1701" y="16581"/>
                      <a:pt x="1616" y="16497"/>
                    </a:cubicBezTo>
                    <a:cubicBezTo>
                      <a:pt x="1446" y="16243"/>
                      <a:pt x="1276" y="15904"/>
                      <a:pt x="1106" y="15650"/>
                    </a:cubicBezTo>
                    <a:cubicBezTo>
                      <a:pt x="1106" y="15565"/>
                      <a:pt x="1106" y="15395"/>
                      <a:pt x="1191" y="15395"/>
                    </a:cubicBezTo>
                    <a:cubicBezTo>
                      <a:pt x="1276" y="15311"/>
                      <a:pt x="1361" y="15395"/>
                      <a:pt x="1446" y="15480"/>
                    </a:cubicBezTo>
                    <a:cubicBezTo>
                      <a:pt x="1616" y="15734"/>
                      <a:pt x="1786" y="16073"/>
                      <a:pt x="1956" y="16327"/>
                    </a:cubicBezTo>
                    <a:cubicBezTo>
                      <a:pt x="1956" y="16412"/>
                      <a:pt x="1956" y="16497"/>
                      <a:pt x="1871" y="16581"/>
                    </a:cubicBezTo>
                    <a:cubicBezTo>
                      <a:pt x="1871" y="16581"/>
                      <a:pt x="1786" y="16581"/>
                      <a:pt x="1786" y="16581"/>
                    </a:cubicBezTo>
                    <a:close/>
                    <a:moveTo>
                      <a:pt x="20409" y="15480"/>
                    </a:moveTo>
                    <a:cubicBezTo>
                      <a:pt x="20409" y="15480"/>
                      <a:pt x="20409" y="15480"/>
                      <a:pt x="20324" y="15480"/>
                    </a:cubicBezTo>
                    <a:cubicBezTo>
                      <a:pt x="20239" y="15395"/>
                      <a:pt x="20239" y="15311"/>
                      <a:pt x="20239" y="15226"/>
                    </a:cubicBezTo>
                    <a:cubicBezTo>
                      <a:pt x="20409" y="14972"/>
                      <a:pt x="20580" y="14633"/>
                      <a:pt x="20665" y="14294"/>
                    </a:cubicBezTo>
                    <a:cubicBezTo>
                      <a:pt x="20665" y="14210"/>
                      <a:pt x="20750" y="14210"/>
                      <a:pt x="20920" y="14210"/>
                    </a:cubicBezTo>
                    <a:cubicBezTo>
                      <a:pt x="21005" y="14294"/>
                      <a:pt x="21005" y="14379"/>
                      <a:pt x="21005" y="14464"/>
                    </a:cubicBezTo>
                    <a:cubicBezTo>
                      <a:pt x="20835" y="14803"/>
                      <a:pt x="20750" y="15057"/>
                      <a:pt x="20580" y="15395"/>
                    </a:cubicBezTo>
                    <a:cubicBezTo>
                      <a:pt x="20580" y="15480"/>
                      <a:pt x="20494" y="15480"/>
                      <a:pt x="20409" y="15480"/>
                    </a:cubicBezTo>
                    <a:close/>
                    <a:moveTo>
                      <a:pt x="1020" y="15057"/>
                    </a:moveTo>
                    <a:cubicBezTo>
                      <a:pt x="935" y="15057"/>
                      <a:pt x="850" y="15057"/>
                      <a:pt x="850" y="14972"/>
                    </a:cubicBezTo>
                    <a:cubicBezTo>
                      <a:pt x="680" y="14633"/>
                      <a:pt x="595" y="14379"/>
                      <a:pt x="510" y="14040"/>
                    </a:cubicBezTo>
                    <a:cubicBezTo>
                      <a:pt x="425" y="13955"/>
                      <a:pt x="510" y="13871"/>
                      <a:pt x="595" y="13786"/>
                    </a:cubicBezTo>
                    <a:cubicBezTo>
                      <a:pt x="680" y="13786"/>
                      <a:pt x="765" y="13871"/>
                      <a:pt x="850" y="13955"/>
                    </a:cubicBezTo>
                    <a:cubicBezTo>
                      <a:pt x="935" y="14210"/>
                      <a:pt x="1020" y="14548"/>
                      <a:pt x="1191" y="14887"/>
                    </a:cubicBezTo>
                    <a:cubicBezTo>
                      <a:pt x="1191" y="14972"/>
                      <a:pt x="1191" y="15057"/>
                      <a:pt x="1106" y="15057"/>
                    </a:cubicBezTo>
                    <a:cubicBezTo>
                      <a:pt x="1020" y="15057"/>
                      <a:pt x="1020" y="15057"/>
                      <a:pt x="1020" y="15057"/>
                    </a:cubicBezTo>
                    <a:close/>
                    <a:moveTo>
                      <a:pt x="21005" y="13871"/>
                    </a:moveTo>
                    <a:cubicBezTo>
                      <a:pt x="21005" y="13871"/>
                      <a:pt x="21005" y="13871"/>
                      <a:pt x="21005" y="13871"/>
                    </a:cubicBezTo>
                    <a:cubicBezTo>
                      <a:pt x="20920" y="13871"/>
                      <a:pt x="20835" y="13786"/>
                      <a:pt x="20835" y="13701"/>
                    </a:cubicBezTo>
                    <a:cubicBezTo>
                      <a:pt x="20920" y="13363"/>
                      <a:pt x="21005" y="13024"/>
                      <a:pt x="21090" y="12685"/>
                    </a:cubicBezTo>
                    <a:cubicBezTo>
                      <a:pt x="21090" y="12600"/>
                      <a:pt x="21175" y="12600"/>
                      <a:pt x="21260" y="12600"/>
                    </a:cubicBezTo>
                    <a:cubicBezTo>
                      <a:pt x="21430" y="12600"/>
                      <a:pt x="21430" y="12685"/>
                      <a:pt x="21430" y="12770"/>
                    </a:cubicBezTo>
                    <a:cubicBezTo>
                      <a:pt x="21345" y="13108"/>
                      <a:pt x="21260" y="13447"/>
                      <a:pt x="21175" y="13786"/>
                    </a:cubicBezTo>
                    <a:cubicBezTo>
                      <a:pt x="21175" y="13871"/>
                      <a:pt x="21090" y="13871"/>
                      <a:pt x="21005" y="13871"/>
                    </a:cubicBezTo>
                    <a:close/>
                    <a:moveTo>
                      <a:pt x="425" y="13447"/>
                    </a:moveTo>
                    <a:cubicBezTo>
                      <a:pt x="425" y="13447"/>
                      <a:pt x="340" y="13447"/>
                      <a:pt x="255" y="13363"/>
                    </a:cubicBezTo>
                    <a:cubicBezTo>
                      <a:pt x="255" y="13024"/>
                      <a:pt x="170" y="12685"/>
                      <a:pt x="85" y="12346"/>
                    </a:cubicBezTo>
                    <a:cubicBezTo>
                      <a:pt x="85" y="12261"/>
                      <a:pt x="170" y="12177"/>
                      <a:pt x="255" y="12177"/>
                    </a:cubicBezTo>
                    <a:cubicBezTo>
                      <a:pt x="340" y="12177"/>
                      <a:pt x="425" y="12177"/>
                      <a:pt x="425" y="12261"/>
                    </a:cubicBezTo>
                    <a:cubicBezTo>
                      <a:pt x="510" y="12600"/>
                      <a:pt x="510" y="12939"/>
                      <a:pt x="595" y="13278"/>
                    </a:cubicBezTo>
                    <a:cubicBezTo>
                      <a:pt x="680" y="13363"/>
                      <a:pt x="595" y="13447"/>
                      <a:pt x="510" y="13447"/>
                    </a:cubicBezTo>
                    <a:cubicBezTo>
                      <a:pt x="510" y="13447"/>
                      <a:pt x="510" y="13447"/>
                      <a:pt x="425" y="13447"/>
                    </a:cubicBezTo>
                    <a:close/>
                    <a:moveTo>
                      <a:pt x="21345" y="12261"/>
                    </a:moveTo>
                    <a:cubicBezTo>
                      <a:pt x="21345" y="12261"/>
                      <a:pt x="21345" y="12261"/>
                      <a:pt x="21345" y="12261"/>
                    </a:cubicBezTo>
                    <a:cubicBezTo>
                      <a:pt x="21260" y="12261"/>
                      <a:pt x="21175" y="12177"/>
                      <a:pt x="21175" y="12092"/>
                    </a:cubicBezTo>
                    <a:cubicBezTo>
                      <a:pt x="21260" y="11753"/>
                      <a:pt x="21260" y="11414"/>
                      <a:pt x="21260" y="11075"/>
                    </a:cubicBezTo>
                    <a:cubicBezTo>
                      <a:pt x="21260" y="10991"/>
                      <a:pt x="21345" y="10906"/>
                      <a:pt x="21430" y="10906"/>
                    </a:cubicBezTo>
                    <a:cubicBezTo>
                      <a:pt x="21515" y="10906"/>
                      <a:pt x="21600" y="10991"/>
                      <a:pt x="21600" y="11075"/>
                    </a:cubicBezTo>
                    <a:cubicBezTo>
                      <a:pt x="21600" y="11414"/>
                      <a:pt x="21600" y="11753"/>
                      <a:pt x="21515" y="12092"/>
                    </a:cubicBezTo>
                    <a:cubicBezTo>
                      <a:pt x="21515" y="12177"/>
                      <a:pt x="21430" y="12261"/>
                      <a:pt x="21345" y="12261"/>
                    </a:cubicBezTo>
                    <a:close/>
                    <a:moveTo>
                      <a:pt x="170" y="11838"/>
                    </a:moveTo>
                    <a:cubicBezTo>
                      <a:pt x="85" y="11838"/>
                      <a:pt x="0" y="11753"/>
                      <a:pt x="0" y="11668"/>
                    </a:cubicBezTo>
                    <a:cubicBezTo>
                      <a:pt x="0" y="11414"/>
                      <a:pt x="0" y="11075"/>
                      <a:pt x="0" y="10821"/>
                    </a:cubicBezTo>
                    <a:cubicBezTo>
                      <a:pt x="0" y="10652"/>
                      <a:pt x="0" y="10652"/>
                      <a:pt x="0" y="10652"/>
                    </a:cubicBezTo>
                    <a:cubicBezTo>
                      <a:pt x="0" y="10567"/>
                      <a:pt x="85" y="10483"/>
                      <a:pt x="170" y="10483"/>
                    </a:cubicBezTo>
                    <a:cubicBezTo>
                      <a:pt x="255" y="10483"/>
                      <a:pt x="340" y="10567"/>
                      <a:pt x="340" y="10652"/>
                    </a:cubicBezTo>
                    <a:cubicBezTo>
                      <a:pt x="340" y="10821"/>
                      <a:pt x="340" y="10821"/>
                      <a:pt x="340" y="10821"/>
                    </a:cubicBezTo>
                    <a:cubicBezTo>
                      <a:pt x="340" y="11075"/>
                      <a:pt x="340" y="11330"/>
                      <a:pt x="340" y="11668"/>
                    </a:cubicBezTo>
                    <a:cubicBezTo>
                      <a:pt x="340" y="11753"/>
                      <a:pt x="340" y="11838"/>
                      <a:pt x="170" y="11838"/>
                    </a:cubicBezTo>
                    <a:cubicBezTo>
                      <a:pt x="170" y="11838"/>
                      <a:pt x="170" y="11838"/>
                      <a:pt x="170" y="11838"/>
                    </a:cubicBezTo>
                    <a:close/>
                    <a:moveTo>
                      <a:pt x="21430" y="10567"/>
                    </a:moveTo>
                    <a:cubicBezTo>
                      <a:pt x="21345" y="10567"/>
                      <a:pt x="21260" y="10483"/>
                      <a:pt x="21260" y="10398"/>
                    </a:cubicBezTo>
                    <a:cubicBezTo>
                      <a:pt x="21260" y="10059"/>
                      <a:pt x="21260" y="9720"/>
                      <a:pt x="21175" y="9381"/>
                    </a:cubicBezTo>
                    <a:cubicBezTo>
                      <a:pt x="21175" y="9297"/>
                      <a:pt x="21260" y="9212"/>
                      <a:pt x="21345" y="9212"/>
                    </a:cubicBezTo>
                    <a:cubicBezTo>
                      <a:pt x="21430" y="9212"/>
                      <a:pt x="21515" y="9297"/>
                      <a:pt x="21515" y="9381"/>
                    </a:cubicBezTo>
                    <a:cubicBezTo>
                      <a:pt x="21600" y="9720"/>
                      <a:pt x="21600" y="10059"/>
                      <a:pt x="21600" y="10398"/>
                    </a:cubicBezTo>
                    <a:cubicBezTo>
                      <a:pt x="21600" y="10483"/>
                      <a:pt x="21515" y="10567"/>
                      <a:pt x="21430" y="10567"/>
                    </a:cubicBezTo>
                    <a:cubicBezTo>
                      <a:pt x="21430" y="10567"/>
                      <a:pt x="21430" y="10567"/>
                      <a:pt x="21430" y="10567"/>
                    </a:cubicBezTo>
                    <a:close/>
                    <a:moveTo>
                      <a:pt x="170" y="10144"/>
                    </a:moveTo>
                    <a:cubicBezTo>
                      <a:pt x="170" y="10144"/>
                      <a:pt x="170" y="10144"/>
                      <a:pt x="170" y="10144"/>
                    </a:cubicBezTo>
                    <a:cubicBezTo>
                      <a:pt x="85" y="10144"/>
                      <a:pt x="0" y="10059"/>
                      <a:pt x="0" y="9974"/>
                    </a:cubicBezTo>
                    <a:cubicBezTo>
                      <a:pt x="85" y="9635"/>
                      <a:pt x="85" y="9297"/>
                      <a:pt x="170" y="8958"/>
                    </a:cubicBezTo>
                    <a:cubicBezTo>
                      <a:pt x="170" y="8788"/>
                      <a:pt x="255" y="8788"/>
                      <a:pt x="340" y="8788"/>
                    </a:cubicBezTo>
                    <a:cubicBezTo>
                      <a:pt x="425" y="8788"/>
                      <a:pt x="510" y="8873"/>
                      <a:pt x="510" y="8958"/>
                    </a:cubicBezTo>
                    <a:cubicBezTo>
                      <a:pt x="425" y="9297"/>
                      <a:pt x="425" y="9635"/>
                      <a:pt x="340" y="9974"/>
                    </a:cubicBezTo>
                    <a:cubicBezTo>
                      <a:pt x="340" y="10059"/>
                      <a:pt x="255" y="10144"/>
                      <a:pt x="170" y="10144"/>
                    </a:cubicBezTo>
                    <a:close/>
                    <a:moveTo>
                      <a:pt x="21260" y="8873"/>
                    </a:moveTo>
                    <a:cubicBezTo>
                      <a:pt x="21175" y="8873"/>
                      <a:pt x="21090" y="8788"/>
                      <a:pt x="21090" y="8704"/>
                    </a:cubicBezTo>
                    <a:cubicBezTo>
                      <a:pt x="21005" y="8450"/>
                      <a:pt x="20920" y="8111"/>
                      <a:pt x="20835" y="7772"/>
                    </a:cubicBezTo>
                    <a:cubicBezTo>
                      <a:pt x="20835" y="7687"/>
                      <a:pt x="20835" y="7603"/>
                      <a:pt x="20920" y="7603"/>
                    </a:cubicBezTo>
                    <a:cubicBezTo>
                      <a:pt x="21005" y="7518"/>
                      <a:pt x="21175" y="7603"/>
                      <a:pt x="21175" y="7687"/>
                    </a:cubicBezTo>
                    <a:cubicBezTo>
                      <a:pt x="21260" y="8026"/>
                      <a:pt x="21345" y="8365"/>
                      <a:pt x="21430" y="8704"/>
                    </a:cubicBezTo>
                    <a:cubicBezTo>
                      <a:pt x="21430" y="8788"/>
                      <a:pt x="21345" y="8873"/>
                      <a:pt x="21260" y="8873"/>
                    </a:cubicBezTo>
                    <a:cubicBezTo>
                      <a:pt x="21260" y="8873"/>
                      <a:pt x="21260" y="8873"/>
                      <a:pt x="21260" y="8873"/>
                    </a:cubicBezTo>
                    <a:close/>
                    <a:moveTo>
                      <a:pt x="425" y="8450"/>
                    </a:moveTo>
                    <a:cubicBezTo>
                      <a:pt x="425" y="8450"/>
                      <a:pt x="425" y="8450"/>
                      <a:pt x="425" y="8450"/>
                    </a:cubicBezTo>
                    <a:cubicBezTo>
                      <a:pt x="340" y="8450"/>
                      <a:pt x="255" y="8365"/>
                      <a:pt x="255" y="8280"/>
                    </a:cubicBezTo>
                    <a:cubicBezTo>
                      <a:pt x="340" y="7941"/>
                      <a:pt x="510" y="7603"/>
                      <a:pt x="595" y="7264"/>
                    </a:cubicBezTo>
                    <a:cubicBezTo>
                      <a:pt x="595" y="7179"/>
                      <a:pt x="680" y="7094"/>
                      <a:pt x="765" y="7179"/>
                    </a:cubicBezTo>
                    <a:cubicBezTo>
                      <a:pt x="850" y="7179"/>
                      <a:pt x="935" y="7264"/>
                      <a:pt x="935" y="7348"/>
                    </a:cubicBezTo>
                    <a:cubicBezTo>
                      <a:pt x="765" y="7687"/>
                      <a:pt x="680" y="8026"/>
                      <a:pt x="595" y="8365"/>
                    </a:cubicBezTo>
                    <a:cubicBezTo>
                      <a:pt x="595" y="8365"/>
                      <a:pt x="510" y="8450"/>
                      <a:pt x="425" y="8450"/>
                    </a:cubicBezTo>
                    <a:close/>
                    <a:moveTo>
                      <a:pt x="20750" y="7264"/>
                    </a:moveTo>
                    <a:cubicBezTo>
                      <a:pt x="20750" y="7264"/>
                      <a:pt x="20665" y="7179"/>
                      <a:pt x="20580" y="7179"/>
                    </a:cubicBezTo>
                    <a:cubicBezTo>
                      <a:pt x="20494" y="6840"/>
                      <a:pt x="20409" y="6501"/>
                      <a:pt x="20239" y="6247"/>
                    </a:cubicBezTo>
                    <a:cubicBezTo>
                      <a:pt x="20154" y="6163"/>
                      <a:pt x="20239" y="6078"/>
                      <a:pt x="20324" y="5993"/>
                    </a:cubicBezTo>
                    <a:cubicBezTo>
                      <a:pt x="20409" y="5993"/>
                      <a:pt x="20494" y="5993"/>
                      <a:pt x="20494" y="6078"/>
                    </a:cubicBezTo>
                    <a:cubicBezTo>
                      <a:pt x="20665" y="6417"/>
                      <a:pt x="20835" y="6671"/>
                      <a:pt x="20920" y="7010"/>
                    </a:cubicBezTo>
                    <a:cubicBezTo>
                      <a:pt x="21005" y="7094"/>
                      <a:pt x="20920" y="7179"/>
                      <a:pt x="20835" y="7264"/>
                    </a:cubicBezTo>
                    <a:cubicBezTo>
                      <a:pt x="20835" y="7264"/>
                      <a:pt x="20835" y="7264"/>
                      <a:pt x="20750" y="7264"/>
                    </a:cubicBezTo>
                    <a:close/>
                    <a:moveTo>
                      <a:pt x="1020" y="6840"/>
                    </a:moveTo>
                    <a:cubicBezTo>
                      <a:pt x="935" y="6840"/>
                      <a:pt x="935" y="6840"/>
                      <a:pt x="935" y="6840"/>
                    </a:cubicBezTo>
                    <a:cubicBezTo>
                      <a:pt x="850" y="6755"/>
                      <a:pt x="765" y="6671"/>
                      <a:pt x="850" y="6586"/>
                    </a:cubicBezTo>
                    <a:cubicBezTo>
                      <a:pt x="935" y="6332"/>
                      <a:pt x="1106" y="5993"/>
                      <a:pt x="1276" y="5654"/>
                    </a:cubicBezTo>
                    <a:cubicBezTo>
                      <a:pt x="1361" y="5570"/>
                      <a:pt x="1446" y="5570"/>
                      <a:pt x="1531" y="5654"/>
                    </a:cubicBezTo>
                    <a:cubicBezTo>
                      <a:pt x="1616" y="5654"/>
                      <a:pt x="1616" y="5739"/>
                      <a:pt x="1616" y="5824"/>
                    </a:cubicBezTo>
                    <a:cubicBezTo>
                      <a:pt x="1446" y="6163"/>
                      <a:pt x="1276" y="6417"/>
                      <a:pt x="1106" y="6755"/>
                    </a:cubicBezTo>
                    <a:cubicBezTo>
                      <a:pt x="1106" y="6840"/>
                      <a:pt x="1020" y="6840"/>
                      <a:pt x="1020" y="6840"/>
                    </a:cubicBezTo>
                    <a:close/>
                    <a:moveTo>
                      <a:pt x="20069" y="5739"/>
                    </a:moveTo>
                    <a:cubicBezTo>
                      <a:pt x="19984" y="5739"/>
                      <a:pt x="19984" y="5654"/>
                      <a:pt x="19899" y="5654"/>
                    </a:cubicBezTo>
                    <a:cubicBezTo>
                      <a:pt x="19729" y="5315"/>
                      <a:pt x="19559" y="5061"/>
                      <a:pt x="19389" y="4807"/>
                    </a:cubicBezTo>
                    <a:cubicBezTo>
                      <a:pt x="19304" y="4723"/>
                      <a:pt x="19304" y="4638"/>
                      <a:pt x="19389" y="4553"/>
                    </a:cubicBezTo>
                    <a:cubicBezTo>
                      <a:pt x="19474" y="4468"/>
                      <a:pt x="19559" y="4553"/>
                      <a:pt x="19644" y="4553"/>
                    </a:cubicBezTo>
                    <a:cubicBezTo>
                      <a:pt x="19814" y="4892"/>
                      <a:pt x="20069" y="5146"/>
                      <a:pt x="20239" y="5485"/>
                    </a:cubicBezTo>
                    <a:cubicBezTo>
                      <a:pt x="20239" y="5570"/>
                      <a:pt x="20239" y="5654"/>
                      <a:pt x="20154" y="5739"/>
                    </a:cubicBezTo>
                    <a:cubicBezTo>
                      <a:pt x="20154" y="5739"/>
                      <a:pt x="20069" y="5739"/>
                      <a:pt x="20069" y="5739"/>
                    </a:cubicBezTo>
                    <a:close/>
                    <a:moveTo>
                      <a:pt x="1786" y="5315"/>
                    </a:moveTo>
                    <a:cubicBezTo>
                      <a:pt x="1701" y="5315"/>
                      <a:pt x="1701" y="5315"/>
                      <a:pt x="1701" y="5315"/>
                    </a:cubicBezTo>
                    <a:cubicBezTo>
                      <a:pt x="1616" y="5231"/>
                      <a:pt x="1616" y="5146"/>
                      <a:pt x="1616" y="5061"/>
                    </a:cubicBezTo>
                    <a:cubicBezTo>
                      <a:pt x="1786" y="4807"/>
                      <a:pt x="2041" y="4468"/>
                      <a:pt x="2211" y="4214"/>
                    </a:cubicBezTo>
                    <a:cubicBezTo>
                      <a:pt x="2296" y="4130"/>
                      <a:pt x="2381" y="4130"/>
                      <a:pt x="2466" y="4214"/>
                    </a:cubicBezTo>
                    <a:cubicBezTo>
                      <a:pt x="2551" y="4299"/>
                      <a:pt x="2551" y="4384"/>
                      <a:pt x="2466" y="4468"/>
                    </a:cubicBezTo>
                    <a:cubicBezTo>
                      <a:pt x="2296" y="4723"/>
                      <a:pt x="2126" y="4977"/>
                      <a:pt x="1956" y="5231"/>
                    </a:cubicBezTo>
                    <a:cubicBezTo>
                      <a:pt x="1871" y="5315"/>
                      <a:pt x="1786" y="5315"/>
                      <a:pt x="1786" y="5315"/>
                    </a:cubicBezTo>
                    <a:close/>
                    <a:moveTo>
                      <a:pt x="19134" y="4299"/>
                    </a:moveTo>
                    <a:cubicBezTo>
                      <a:pt x="19049" y="4299"/>
                      <a:pt x="19049" y="4299"/>
                      <a:pt x="18964" y="4299"/>
                    </a:cubicBezTo>
                    <a:cubicBezTo>
                      <a:pt x="18794" y="3960"/>
                      <a:pt x="18539" y="3706"/>
                      <a:pt x="18283" y="3537"/>
                    </a:cubicBezTo>
                    <a:cubicBezTo>
                      <a:pt x="18283" y="3452"/>
                      <a:pt x="18283" y="3367"/>
                      <a:pt x="18283" y="3283"/>
                    </a:cubicBezTo>
                    <a:cubicBezTo>
                      <a:pt x="18369" y="3198"/>
                      <a:pt x="18454" y="3198"/>
                      <a:pt x="18539" y="3283"/>
                    </a:cubicBezTo>
                    <a:cubicBezTo>
                      <a:pt x="18794" y="3537"/>
                      <a:pt x="19049" y="3791"/>
                      <a:pt x="19219" y="4045"/>
                    </a:cubicBezTo>
                    <a:cubicBezTo>
                      <a:pt x="19304" y="4130"/>
                      <a:pt x="19304" y="4214"/>
                      <a:pt x="19219" y="4299"/>
                    </a:cubicBezTo>
                    <a:cubicBezTo>
                      <a:pt x="19219" y="4299"/>
                      <a:pt x="19134" y="4299"/>
                      <a:pt x="19134" y="4299"/>
                    </a:cubicBezTo>
                    <a:close/>
                    <a:moveTo>
                      <a:pt x="2806" y="3960"/>
                    </a:moveTo>
                    <a:cubicBezTo>
                      <a:pt x="2721" y="3960"/>
                      <a:pt x="2721" y="3960"/>
                      <a:pt x="2636" y="3960"/>
                    </a:cubicBezTo>
                    <a:cubicBezTo>
                      <a:pt x="2636" y="3875"/>
                      <a:pt x="2636" y="3791"/>
                      <a:pt x="2636" y="3706"/>
                    </a:cubicBezTo>
                    <a:cubicBezTo>
                      <a:pt x="2891" y="3452"/>
                      <a:pt x="3146" y="3198"/>
                      <a:pt x="3402" y="2944"/>
                    </a:cubicBezTo>
                    <a:cubicBezTo>
                      <a:pt x="3402" y="2859"/>
                      <a:pt x="3572" y="2859"/>
                      <a:pt x="3657" y="2944"/>
                    </a:cubicBezTo>
                    <a:cubicBezTo>
                      <a:pt x="3657" y="3028"/>
                      <a:pt x="3657" y="3113"/>
                      <a:pt x="3572" y="3198"/>
                    </a:cubicBezTo>
                    <a:cubicBezTo>
                      <a:pt x="3402" y="3452"/>
                      <a:pt x="3146" y="3706"/>
                      <a:pt x="2891" y="3960"/>
                    </a:cubicBezTo>
                    <a:cubicBezTo>
                      <a:pt x="2891" y="3960"/>
                      <a:pt x="2806" y="3960"/>
                      <a:pt x="2806" y="3960"/>
                    </a:cubicBezTo>
                    <a:close/>
                    <a:moveTo>
                      <a:pt x="17943" y="3113"/>
                    </a:moveTo>
                    <a:cubicBezTo>
                      <a:pt x="17858" y="3113"/>
                      <a:pt x="17858" y="3113"/>
                      <a:pt x="17858" y="3028"/>
                    </a:cubicBezTo>
                    <a:cubicBezTo>
                      <a:pt x="17603" y="2859"/>
                      <a:pt x="17348" y="2605"/>
                      <a:pt x="17093" y="2435"/>
                    </a:cubicBezTo>
                    <a:cubicBezTo>
                      <a:pt x="17008" y="2351"/>
                      <a:pt x="16923" y="2266"/>
                      <a:pt x="17008" y="2181"/>
                    </a:cubicBezTo>
                    <a:cubicBezTo>
                      <a:pt x="17093" y="2097"/>
                      <a:pt x="17178" y="2097"/>
                      <a:pt x="17263" y="2181"/>
                    </a:cubicBezTo>
                    <a:cubicBezTo>
                      <a:pt x="17518" y="2351"/>
                      <a:pt x="17773" y="2605"/>
                      <a:pt x="18028" y="2774"/>
                    </a:cubicBezTo>
                    <a:cubicBezTo>
                      <a:pt x="18113" y="2859"/>
                      <a:pt x="18113" y="2944"/>
                      <a:pt x="18028" y="3028"/>
                    </a:cubicBezTo>
                    <a:cubicBezTo>
                      <a:pt x="18028" y="3113"/>
                      <a:pt x="18028" y="3113"/>
                      <a:pt x="17943" y="3113"/>
                    </a:cubicBezTo>
                    <a:close/>
                    <a:moveTo>
                      <a:pt x="3997" y="2774"/>
                    </a:moveTo>
                    <a:cubicBezTo>
                      <a:pt x="3912" y="2774"/>
                      <a:pt x="3912" y="2774"/>
                      <a:pt x="3827" y="2774"/>
                    </a:cubicBezTo>
                    <a:cubicBezTo>
                      <a:pt x="3827" y="2690"/>
                      <a:pt x="3827" y="2605"/>
                      <a:pt x="3912" y="2520"/>
                    </a:cubicBezTo>
                    <a:cubicBezTo>
                      <a:pt x="4167" y="2266"/>
                      <a:pt x="4422" y="2097"/>
                      <a:pt x="4677" y="1843"/>
                    </a:cubicBezTo>
                    <a:cubicBezTo>
                      <a:pt x="4762" y="1843"/>
                      <a:pt x="4932" y="1843"/>
                      <a:pt x="4932" y="1927"/>
                    </a:cubicBezTo>
                    <a:cubicBezTo>
                      <a:pt x="5017" y="2012"/>
                      <a:pt x="5017" y="2097"/>
                      <a:pt x="4932" y="2181"/>
                    </a:cubicBezTo>
                    <a:cubicBezTo>
                      <a:pt x="4592" y="2351"/>
                      <a:pt x="4337" y="2520"/>
                      <a:pt x="4082" y="2774"/>
                    </a:cubicBezTo>
                    <a:cubicBezTo>
                      <a:pt x="4082" y="2774"/>
                      <a:pt x="3997" y="2774"/>
                      <a:pt x="3997" y="2774"/>
                    </a:cubicBezTo>
                    <a:close/>
                    <a:moveTo>
                      <a:pt x="16583" y="2097"/>
                    </a:moveTo>
                    <a:cubicBezTo>
                      <a:pt x="16583" y="2097"/>
                      <a:pt x="16498" y="2012"/>
                      <a:pt x="16498" y="2012"/>
                    </a:cubicBezTo>
                    <a:cubicBezTo>
                      <a:pt x="16243" y="1843"/>
                      <a:pt x="15902" y="1673"/>
                      <a:pt x="15647" y="1504"/>
                    </a:cubicBezTo>
                    <a:cubicBezTo>
                      <a:pt x="15562" y="1504"/>
                      <a:pt x="15477" y="1419"/>
                      <a:pt x="15562" y="1334"/>
                    </a:cubicBezTo>
                    <a:cubicBezTo>
                      <a:pt x="15562" y="1250"/>
                      <a:pt x="15732" y="1165"/>
                      <a:pt x="15817" y="1250"/>
                    </a:cubicBezTo>
                    <a:cubicBezTo>
                      <a:pt x="16072" y="1419"/>
                      <a:pt x="16413" y="1588"/>
                      <a:pt x="16668" y="1758"/>
                    </a:cubicBezTo>
                    <a:cubicBezTo>
                      <a:pt x="16753" y="1758"/>
                      <a:pt x="16753" y="1927"/>
                      <a:pt x="16753" y="2012"/>
                    </a:cubicBezTo>
                    <a:cubicBezTo>
                      <a:pt x="16668" y="2012"/>
                      <a:pt x="16668" y="2097"/>
                      <a:pt x="16583" y="2097"/>
                    </a:cubicBezTo>
                    <a:close/>
                    <a:moveTo>
                      <a:pt x="5357" y="1843"/>
                    </a:moveTo>
                    <a:cubicBezTo>
                      <a:pt x="5357" y="1843"/>
                      <a:pt x="5272" y="1758"/>
                      <a:pt x="5272" y="1758"/>
                    </a:cubicBezTo>
                    <a:cubicBezTo>
                      <a:pt x="5187" y="1673"/>
                      <a:pt x="5187" y="1588"/>
                      <a:pt x="5272" y="1504"/>
                    </a:cubicBezTo>
                    <a:cubicBezTo>
                      <a:pt x="5613" y="1334"/>
                      <a:pt x="5868" y="1165"/>
                      <a:pt x="6208" y="995"/>
                    </a:cubicBezTo>
                    <a:cubicBezTo>
                      <a:pt x="6293" y="995"/>
                      <a:pt x="6378" y="995"/>
                      <a:pt x="6463" y="1080"/>
                    </a:cubicBezTo>
                    <a:cubicBezTo>
                      <a:pt x="6463" y="1165"/>
                      <a:pt x="6463" y="1334"/>
                      <a:pt x="6378" y="1334"/>
                    </a:cubicBezTo>
                    <a:cubicBezTo>
                      <a:pt x="6038" y="1504"/>
                      <a:pt x="5783" y="1673"/>
                      <a:pt x="5443" y="1843"/>
                    </a:cubicBezTo>
                    <a:cubicBezTo>
                      <a:pt x="5443" y="1843"/>
                      <a:pt x="5443" y="1843"/>
                      <a:pt x="5357" y="1843"/>
                    </a:cubicBezTo>
                    <a:close/>
                    <a:moveTo>
                      <a:pt x="15137" y="1250"/>
                    </a:moveTo>
                    <a:cubicBezTo>
                      <a:pt x="15052" y="1250"/>
                      <a:pt x="15052" y="1250"/>
                      <a:pt x="15052" y="1250"/>
                    </a:cubicBezTo>
                    <a:cubicBezTo>
                      <a:pt x="14712" y="1080"/>
                      <a:pt x="14372" y="995"/>
                      <a:pt x="14117" y="911"/>
                    </a:cubicBezTo>
                    <a:cubicBezTo>
                      <a:pt x="14031" y="826"/>
                      <a:pt x="13946" y="741"/>
                      <a:pt x="13946" y="657"/>
                    </a:cubicBezTo>
                    <a:cubicBezTo>
                      <a:pt x="14031" y="572"/>
                      <a:pt x="14117" y="487"/>
                      <a:pt x="14202" y="572"/>
                    </a:cubicBezTo>
                    <a:cubicBezTo>
                      <a:pt x="14542" y="657"/>
                      <a:pt x="14882" y="826"/>
                      <a:pt x="15137" y="911"/>
                    </a:cubicBezTo>
                    <a:cubicBezTo>
                      <a:pt x="15222" y="995"/>
                      <a:pt x="15307" y="1080"/>
                      <a:pt x="15222" y="1165"/>
                    </a:cubicBezTo>
                    <a:cubicBezTo>
                      <a:pt x="15222" y="1250"/>
                      <a:pt x="15137" y="1250"/>
                      <a:pt x="15137" y="1250"/>
                    </a:cubicBezTo>
                    <a:close/>
                    <a:moveTo>
                      <a:pt x="6888" y="1080"/>
                    </a:moveTo>
                    <a:cubicBezTo>
                      <a:pt x="6803" y="1080"/>
                      <a:pt x="6803" y="1080"/>
                      <a:pt x="6718" y="995"/>
                    </a:cubicBezTo>
                    <a:cubicBezTo>
                      <a:pt x="6718" y="911"/>
                      <a:pt x="6803" y="826"/>
                      <a:pt x="6888" y="741"/>
                    </a:cubicBezTo>
                    <a:cubicBezTo>
                      <a:pt x="7143" y="657"/>
                      <a:pt x="7483" y="487"/>
                      <a:pt x="7824" y="403"/>
                    </a:cubicBezTo>
                    <a:cubicBezTo>
                      <a:pt x="7909" y="403"/>
                      <a:pt x="7994" y="487"/>
                      <a:pt x="8079" y="572"/>
                    </a:cubicBezTo>
                    <a:cubicBezTo>
                      <a:pt x="8079" y="657"/>
                      <a:pt x="7994" y="741"/>
                      <a:pt x="7909" y="741"/>
                    </a:cubicBezTo>
                    <a:cubicBezTo>
                      <a:pt x="7569" y="826"/>
                      <a:pt x="7313" y="911"/>
                      <a:pt x="6973" y="1080"/>
                    </a:cubicBezTo>
                    <a:cubicBezTo>
                      <a:pt x="6973" y="1080"/>
                      <a:pt x="6973" y="1080"/>
                      <a:pt x="6888" y="1080"/>
                    </a:cubicBezTo>
                    <a:close/>
                    <a:moveTo>
                      <a:pt x="13521" y="657"/>
                    </a:moveTo>
                    <a:cubicBezTo>
                      <a:pt x="13521" y="657"/>
                      <a:pt x="13436" y="657"/>
                      <a:pt x="13436" y="657"/>
                    </a:cubicBezTo>
                    <a:cubicBezTo>
                      <a:pt x="13096" y="572"/>
                      <a:pt x="12841" y="572"/>
                      <a:pt x="12501" y="487"/>
                    </a:cubicBezTo>
                    <a:cubicBezTo>
                      <a:pt x="12416" y="487"/>
                      <a:pt x="12331" y="403"/>
                      <a:pt x="12331" y="318"/>
                    </a:cubicBezTo>
                    <a:cubicBezTo>
                      <a:pt x="12331" y="233"/>
                      <a:pt x="12416" y="148"/>
                      <a:pt x="12501" y="148"/>
                    </a:cubicBezTo>
                    <a:cubicBezTo>
                      <a:pt x="12841" y="233"/>
                      <a:pt x="13181" y="318"/>
                      <a:pt x="13521" y="403"/>
                    </a:cubicBezTo>
                    <a:cubicBezTo>
                      <a:pt x="13606" y="403"/>
                      <a:pt x="13691" y="487"/>
                      <a:pt x="13691" y="572"/>
                    </a:cubicBezTo>
                    <a:cubicBezTo>
                      <a:pt x="13606" y="657"/>
                      <a:pt x="13606" y="657"/>
                      <a:pt x="13521" y="657"/>
                    </a:cubicBezTo>
                    <a:close/>
                    <a:moveTo>
                      <a:pt x="8504" y="572"/>
                    </a:moveTo>
                    <a:cubicBezTo>
                      <a:pt x="8419" y="572"/>
                      <a:pt x="8419" y="572"/>
                      <a:pt x="8334" y="487"/>
                    </a:cubicBezTo>
                    <a:cubicBezTo>
                      <a:pt x="8334" y="403"/>
                      <a:pt x="8419" y="318"/>
                      <a:pt x="8504" y="233"/>
                    </a:cubicBezTo>
                    <a:cubicBezTo>
                      <a:pt x="8844" y="148"/>
                      <a:pt x="9184" y="148"/>
                      <a:pt x="9524" y="64"/>
                    </a:cubicBezTo>
                    <a:cubicBezTo>
                      <a:pt x="9609" y="64"/>
                      <a:pt x="9694" y="148"/>
                      <a:pt x="9694" y="233"/>
                    </a:cubicBezTo>
                    <a:cubicBezTo>
                      <a:pt x="9694" y="318"/>
                      <a:pt x="9694" y="403"/>
                      <a:pt x="9524" y="403"/>
                    </a:cubicBezTo>
                    <a:cubicBezTo>
                      <a:pt x="9269" y="487"/>
                      <a:pt x="8929" y="487"/>
                      <a:pt x="8589" y="572"/>
                    </a:cubicBezTo>
                    <a:cubicBezTo>
                      <a:pt x="8589" y="572"/>
                      <a:pt x="8589" y="572"/>
                      <a:pt x="8504" y="572"/>
                    </a:cubicBezTo>
                    <a:close/>
                    <a:moveTo>
                      <a:pt x="11820" y="403"/>
                    </a:moveTo>
                    <a:cubicBezTo>
                      <a:pt x="11820" y="403"/>
                      <a:pt x="11820" y="403"/>
                      <a:pt x="11820" y="403"/>
                    </a:cubicBezTo>
                    <a:cubicBezTo>
                      <a:pt x="11310" y="318"/>
                      <a:pt x="10715" y="318"/>
                      <a:pt x="10205" y="403"/>
                    </a:cubicBezTo>
                    <a:cubicBezTo>
                      <a:pt x="10120" y="403"/>
                      <a:pt x="10035" y="318"/>
                      <a:pt x="10035" y="233"/>
                    </a:cubicBezTo>
                    <a:cubicBezTo>
                      <a:pt x="10035" y="148"/>
                      <a:pt x="10120" y="64"/>
                      <a:pt x="10205" y="64"/>
                    </a:cubicBezTo>
                    <a:cubicBezTo>
                      <a:pt x="10715" y="-21"/>
                      <a:pt x="11310" y="-21"/>
                      <a:pt x="11820" y="64"/>
                    </a:cubicBezTo>
                    <a:cubicBezTo>
                      <a:pt x="11906" y="64"/>
                      <a:pt x="11991" y="148"/>
                      <a:pt x="11991" y="233"/>
                    </a:cubicBezTo>
                    <a:cubicBezTo>
                      <a:pt x="11991" y="318"/>
                      <a:pt x="11906" y="403"/>
                      <a:pt x="11820" y="403"/>
                    </a:cubicBezTo>
                    <a:close/>
                  </a:path>
                </a:pathLst>
              </a:custGeom>
              <a:solidFill>
                <a:srgbClr val="808080"/>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grpSp>
            <p:nvGrpSpPr>
              <p:cNvPr id="169" name="Group 45"/>
              <p:cNvGrpSpPr/>
              <p:nvPr/>
            </p:nvGrpSpPr>
            <p:grpSpPr>
              <a:xfrm>
                <a:off x="0" y="-3"/>
                <a:ext cx="1641646" cy="1671123"/>
                <a:chOff x="0" y="-1"/>
                <a:chExt cx="1641645" cy="1671121"/>
              </a:xfrm>
            </p:grpSpPr>
            <p:sp>
              <p:nvSpPr>
                <p:cNvPr id="161" name="Oval 46"/>
                <p:cNvSpPr/>
                <p:nvPr/>
              </p:nvSpPr>
              <p:spPr>
                <a:xfrm>
                  <a:off x="700293" y="-2"/>
                  <a:ext cx="263933" cy="262105"/>
                </a:xfrm>
                <a:prstGeom prst="ellipse">
                  <a:avLst/>
                </a:prstGeom>
                <a:solidFill>
                  <a:srgbClr val="FFC107"/>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2" name="Freeform 9"/>
                <p:cNvSpPr/>
                <p:nvPr/>
              </p:nvSpPr>
              <p:spPr>
                <a:xfrm>
                  <a:off x="582405" y="306078"/>
                  <a:ext cx="490911" cy="293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2896"/>
                        <a:pt x="21600" y="12896"/>
                        <a:pt x="21600" y="12896"/>
                      </a:cubicBezTo>
                      <a:cubicBezTo>
                        <a:pt x="21600" y="5803"/>
                        <a:pt x="18514" y="0"/>
                        <a:pt x="14657" y="0"/>
                      </a:cubicBezTo>
                      <a:cubicBezTo>
                        <a:pt x="6943" y="0"/>
                        <a:pt x="6943" y="0"/>
                        <a:pt x="6943" y="0"/>
                      </a:cubicBezTo>
                      <a:cubicBezTo>
                        <a:pt x="3086" y="0"/>
                        <a:pt x="0" y="5803"/>
                        <a:pt x="0" y="12896"/>
                      </a:cubicBezTo>
                      <a:cubicBezTo>
                        <a:pt x="0" y="21600"/>
                        <a:pt x="0" y="21600"/>
                        <a:pt x="0" y="21600"/>
                      </a:cubicBezTo>
                      <a:lnTo>
                        <a:pt x="21600" y="21600"/>
                      </a:lnTo>
                      <a:close/>
                    </a:path>
                  </a:pathLst>
                </a:custGeom>
                <a:solidFill>
                  <a:srgbClr val="FFC107"/>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3" name="Oval 48"/>
                <p:cNvSpPr/>
                <p:nvPr/>
              </p:nvSpPr>
              <p:spPr>
                <a:xfrm>
                  <a:off x="119647" y="541794"/>
                  <a:ext cx="288567" cy="288489"/>
                </a:xfrm>
                <a:prstGeom prst="ellipse">
                  <a:avLst/>
                </a:prstGeom>
                <a:solidFill>
                  <a:srgbClr val="8BC34A"/>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4" name="Freeform 13"/>
                <p:cNvSpPr/>
                <p:nvPr/>
              </p:nvSpPr>
              <p:spPr>
                <a:xfrm>
                  <a:off x="0" y="853150"/>
                  <a:ext cx="520823" cy="31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2723"/>
                        <a:pt x="0" y="12723"/>
                        <a:pt x="0" y="12723"/>
                      </a:cubicBezTo>
                      <a:cubicBezTo>
                        <a:pt x="0" y="5622"/>
                        <a:pt x="3086" y="0"/>
                        <a:pt x="7079" y="0"/>
                      </a:cubicBezTo>
                      <a:cubicBezTo>
                        <a:pt x="14521" y="0"/>
                        <a:pt x="14521" y="0"/>
                        <a:pt x="14521" y="0"/>
                      </a:cubicBezTo>
                      <a:cubicBezTo>
                        <a:pt x="18333" y="0"/>
                        <a:pt x="21600" y="5622"/>
                        <a:pt x="21600" y="12723"/>
                      </a:cubicBezTo>
                      <a:cubicBezTo>
                        <a:pt x="21600" y="21600"/>
                        <a:pt x="21600" y="21600"/>
                        <a:pt x="21600" y="21600"/>
                      </a:cubicBezTo>
                      <a:lnTo>
                        <a:pt x="0" y="21600"/>
                      </a:lnTo>
                      <a:close/>
                    </a:path>
                  </a:pathLst>
                </a:custGeom>
                <a:solidFill>
                  <a:srgbClr val="8BC34A"/>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5" name="Oval 50"/>
                <p:cNvSpPr/>
                <p:nvPr/>
              </p:nvSpPr>
              <p:spPr>
                <a:xfrm>
                  <a:off x="1243990" y="541794"/>
                  <a:ext cx="288565" cy="288489"/>
                </a:xfrm>
                <a:prstGeom prst="ellipse">
                  <a:avLst/>
                </a:prstGeom>
                <a:solidFill>
                  <a:srgbClr val="C22BE2"/>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6" name="Freeform 17"/>
                <p:cNvSpPr/>
                <p:nvPr/>
              </p:nvSpPr>
              <p:spPr>
                <a:xfrm>
                  <a:off x="1120822" y="853150"/>
                  <a:ext cx="520824" cy="31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12723"/>
                        <a:pt x="0" y="12723"/>
                        <a:pt x="0" y="12723"/>
                      </a:cubicBezTo>
                      <a:cubicBezTo>
                        <a:pt x="0" y="5622"/>
                        <a:pt x="3267" y="0"/>
                        <a:pt x="7079" y="0"/>
                      </a:cubicBezTo>
                      <a:cubicBezTo>
                        <a:pt x="14521" y="0"/>
                        <a:pt x="14521" y="0"/>
                        <a:pt x="14521" y="0"/>
                      </a:cubicBezTo>
                      <a:cubicBezTo>
                        <a:pt x="18333" y="0"/>
                        <a:pt x="21600" y="5622"/>
                        <a:pt x="21600" y="12723"/>
                      </a:cubicBezTo>
                      <a:cubicBezTo>
                        <a:pt x="21600" y="21600"/>
                        <a:pt x="21600" y="21600"/>
                        <a:pt x="21600" y="21600"/>
                      </a:cubicBezTo>
                      <a:lnTo>
                        <a:pt x="0" y="21600"/>
                      </a:lnTo>
                      <a:close/>
                    </a:path>
                  </a:pathLst>
                </a:custGeom>
                <a:solidFill>
                  <a:srgbClr val="C22BE2"/>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7" name="Oval 52"/>
                <p:cNvSpPr/>
                <p:nvPr/>
              </p:nvSpPr>
              <p:spPr>
                <a:xfrm>
                  <a:off x="700293" y="1071275"/>
                  <a:ext cx="263933" cy="262105"/>
                </a:xfrm>
                <a:prstGeom prst="ellipse">
                  <a:avLst/>
                </a:prstGeom>
                <a:solidFill>
                  <a:srgbClr val="00BCD4"/>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sp>
              <p:nvSpPr>
                <p:cNvPr id="168" name="Freeform 21"/>
                <p:cNvSpPr/>
                <p:nvPr/>
              </p:nvSpPr>
              <p:spPr>
                <a:xfrm>
                  <a:off x="582405" y="1377353"/>
                  <a:ext cx="490911" cy="293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2896"/>
                        <a:pt x="21600" y="12896"/>
                        <a:pt x="21600" y="12896"/>
                      </a:cubicBezTo>
                      <a:cubicBezTo>
                        <a:pt x="21600" y="5803"/>
                        <a:pt x="18514" y="0"/>
                        <a:pt x="14657" y="0"/>
                      </a:cubicBezTo>
                      <a:cubicBezTo>
                        <a:pt x="6943" y="0"/>
                        <a:pt x="6943" y="0"/>
                        <a:pt x="6943" y="0"/>
                      </a:cubicBezTo>
                      <a:cubicBezTo>
                        <a:pt x="3086" y="0"/>
                        <a:pt x="0" y="5803"/>
                        <a:pt x="0" y="12896"/>
                      </a:cubicBezTo>
                      <a:cubicBezTo>
                        <a:pt x="0" y="21600"/>
                        <a:pt x="0" y="21600"/>
                        <a:pt x="0" y="21600"/>
                      </a:cubicBezTo>
                      <a:lnTo>
                        <a:pt x="21600" y="21600"/>
                      </a:lnTo>
                      <a:close/>
                    </a:path>
                  </a:pathLst>
                </a:custGeom>
                <a:solidFill>
                  <a:srgbClr val="00BCD4"/>
                </a:solidFill>
                <a:ln w="12700" cap="flat">
                  <a:noFill/>
                  <a:miter lim="400000"/>
                </a:ln>
                <a:effectLst/>
              </p:spPr>
              <p:txBody>
                <a:bodyPr wrap="square" lIns="50800" tIns="50800" rIns="50800" bIns="50800" numCol="1" anchor="t">
                  <a:noAutofit/>
                </a:bodyPr>
                <a:lstStyle/>
                <a:p>
                  <a:pPr algn="l" defTabSz="1300110">
                    <a:defRPr>
                      <a:solidFill>
                        <a:srgbClr val="282828"/>
                      </a:solidFill>
                      <a:latin typeface="CiscoSansTT ExtraLight"/>
                      <a:ea typeface="CiscoSansTT ExtraLight"/>
                      <a:cs typeface="CiscoSansTT ExtraLight"/>
                      <a:sym typeface="CiscoSansTT ExtraLight"/>
                    </a:defRPr>
                  </a:pPr>
                </a:p>
              </p:txBody>
            </p:sp>
          </p:grpSp>
        </p:grpSp>
      </p:grpSp>
      <p:sp>
        <p:nvSpPr>
          <p:cNvPr id="172" name="Slide Number"/>
          <p:cNvSpPr txBox="1"/>
          <p:nvPr>
            <p:ph type="sldNum" sz="quarter" idx="2"/>
          </p:nvPr>
        </p:nvSpPr>
        <p:spPr>
          <a:xfrm>
            <a:off x="239303" y="7847349"/>
            <a:ext cx="439246" cy="433144"/>
          </a:xfrm>
          <a:prstGeom prst="rect">
            <a:avLst/>
          </a:prstGeom>
        </p:spPr>
        <p:txBody>
          <a:bodyPr lIns="43757" tIns="43757" rIns="43757" bIns="43757" anchor="b"/>
          <a:lstStyle>
            <a:lvl1pPr algn="l" defTabSz="866965">
              <a:defRPr sz="2400">
                <a:solidFill>
                  <a:srgbClr val="282828"/>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ontent Title ">
    <p:spTree>
      <p:nvGrpSpPr>
        <p:cNvPr id="1" name=""/>
        <p:cNvGrpSpPr/>
        <p:nvPr/>
      </p:nvGrpSpPr>
      <p:grpSpPr>
        <a:xfrm>
          <a:off x="0" y="0"/>
          <a:ext cx="0" cy="0"/>
          <a:chOff x="0" y="0"/>
          <a:chExt cx="0" cy="0"/>
        </a:xfrm>
      </p:grpSpPr>
      <p:sp>
        <p:nvSpPr>
          <p:cNvPr id="179" name="Rectangle 6"/>
          <p:cNvSpPr/>
          <p:nvPr/>
        </p:nvSpPr>
        <p:spPr>
          <a:xfrm>
            <a:off x="1" y="1219200"/>
            <a:ext cx="13004802" cy="866507"/>
          </a:xfrm>
          <a:prstGeom prst="rect">
            <a:avLst/>
          </a:prstGeom>
          <a:solidFill>
            <a:srgbClr val="8C0052"/>
          </a:solidFill>
          <a:ln w="12700">
            <a:miter lim="400000"/>
          </a:ln>
        </p:spPr>
        <p:txBody>
          <a:bodyPr lIns="50800" tIns="50800" rIns="50800" bIns="50800" anchor="ctr"/>
          <a:lstStyle/>
          <a:p>
            <a:pPr defTabSz="1300110">
              <a:defRPr>
                <a:solidFill>
                  <a:srgbClr val="0D274D"/>
                </a:solidFill>
                <a:latin typeface="CiscoSansTT ExtraLight"/>
                <a:ea typeface="CiscoSansTT ExtraLight"/>
                <a:cs typeface="CiscoSansTT ExtraLight"/>
                <a:sym typeface="CiscoSansTT ExtraLight"/>
              </a:defRPr>
            </a:pPr>
          </a:p>
        </p:txBody>
      </p:sp>
      <p:sp>
        <p:nvSpPr>
          <p:cNvPr id="180" name="Rectangle 9"/>
          <p:cNvSpPr/>
          <p:nvPr/>
        </p:nvSpPr>
        <p:spPr>
          <a:xfrm>
            <a:off x="6502402" y="2085705"/>
            <a:ext cx="6502403" cy="5717179"/>
          </a:xfrm>
          <a:prstGeom prst="rect">
            <a:avLst/>
          </a:prstGeom>
          <a:solidFill>
            <a:srgbClr val="F2F2F2"/>
          </a:solidFill>
          <a:ln w="12700">
            <a:miter lim="400000"/>
          </a:ln>
        </p:spPr>
        <p:txBody>
          <a:bodyPr lIns="50800" tIns="50800" rIns="50800" bIns="50800" anchor="ctr"/>
          <a:lstStyle/>
          <a:p>
            <a:pPr defTabSz="866437">
              <a:defRPr>
                <a:solidFill>
                  <a:srgbClr val="0D274D"/>
                </a:solidFill>
                <a:latin typeface="CiscoSansTT ExtraLight"/>
                <a:ea typeface="CiscoSansTT ExtraLight"/>
                <a:cs typeface="CiscoSansTT ExtraLight"/>
                <a:sym typeface="CiscoSansTT ExtraLight"/>
              </a:defRPr>
            </a:pPr>
          </a:p>
        </p:txBody>
      </p:sp>
      <p:grpSp>
        <p:nvGrpSpPr>
          <p:cNvPr id="184" name="Group 10"/>
          <p:cNvGrpSpPr/>
          <p:nvPr/>
        </p:nvGrpSpPr>
        <p:grpSpPr>
          <a:xfrm>
            <a:off x="10436449" y="7924799"/>
            <a:ext cx="2260213" cy="487683"/>
            <a:chOff x="0" y="0"/>
            <a:chExt cx="2260211" cy="487682"/>
          </a:xfrm>
        </p:grpSpPr>
        <p:pic>
          <p:nvPicPr>
            <p:cNvPr id="181" name="Picture 12" descr="Picture 12"/>
            <p:cNvPicPr>
              <a:picLocks noChangeAspect="1"/>
            </p:cNvPicPr>
            <p:nvPr/>
          </p:nvPicPr>
          <p:blipFill>
            <a:blip r:embed="rId2">
              <a:extLst/>
            </a:blip>
            <a:stretch>
              <a:fillRect/>
            </a:stretch>
          </p:blipFill>
          <p:spPr>
            <a:xfrm>
              <a:off x="1772530" y="-1"/>
              <a:ext cx="487682" cy="487683"/>
            </a:xfrm>
            <a:prstGeom prst="rect">
              <a:avLst/>
            </a:prstGeom>
            <a:ln w="12700" cap="flat">
              <a:noFill/>
              <a:miter lim="400000"/>
            </a:ln>
            <a:effectLst/>
          </p:spPr>
        </p:pic>
        <p:sp>
          <p:nvSpPr>
            <p:cNvPr id="182" name="Straight Connector 13"/>
            <p:cNvSpPr/>
            <p:nvPr/>
          </p:nvSpPr>
          <p:spPr>
            <a:xfrm>
              <a:off x="1625157" y="39014"/>
              <a:ext cx="2" cy="409653"/>
            </a:xfrm>
            <a:prstGeom prst="line">
              <a:avLst/>
            </a:prstGeom>
            <a:noFill/>
            <a:ln w="3175" cap="flat">
              <a:solidFill>
                <a:srgbClr val="B6CFEC"/>
              </a:solidFill>
              <a:prstDash val="solid"/>
              <a:round/>
            </a:ln>
            <a:effectLst/>
          </p:spPr>
          <p:txBody>
            <a:bodyPr wrap="square" lIns="45718" tIns="45718" rIns="45718" bIns="45718" numCol="1" anchor="t">
              <a:noAutofit/>
            </a:bodyPr>
            <a:lstStyle/>
            <a:p>
              <a:pPr/>
            </a:p>
          </p:txBody>
        </p:sp>
        <p:pic>
          <p:nvPicPr>
            <p:cNvPr id="183" name="Picture 14" descr="Picture 14"/>
            <p:cNvPicPr>
              <a:picLocks noChangeAspect="1"/>
            </p:cNvPicPr>
            <p:nvPr/>
          </p:nvPicPr>
          <p:blipFill>
            <a:blip r:embed="rId3">
              <a:extLst/>
            </a:blip>
            <a:stretch>
              <a:fillRect/>
            </a:stretch>
          </p:blipFill>
          <p:spPr>
            <a:xfrm>
              <a:off x="-1" y="11379"/>
              <a:ext cx="1461746" cy="464924"/>
            </a:xfrm>
            <a:prstGeom prst="rect">
              <a:avLst/>
            </a:prstGeom>
            <a:ln w="12700" cap="flat">
              <a:noFill/>
              <a:miter lim="400000"/>
            </a:ln>
            <a:effectLst/>
          </p:spPr>
        </p:pic>
      </p:grpSp>
      <p:sp>
        <p:nvSpPr>
          <p:cNvPr id="185" name="Title Text"/>
          <p:cNvSpPr txBox="1"/>
          <p:nvPr>
            <p:ph type="title"/>
          </p:nvPr>
        </p:nvSpPr>
        <p:spPr>
          <a:xfrm>
            <a:off x="201911" y="1219200"/>
            <a:ext cx="12518412" cy="866508"/>
          </a:xfrm>
          <a:prstGeom prst="rect">
            <a:avLst/>
          </a:prstGeom>
        </p:spPr>
        <p:txBody>
          <a:bodyPr lIns="48758" tIns="48758" rIns="48758" bIns="48758"/>
          <a:lstStyle>
            <a:lvl1pPr algn="l" defTabSz="1299720">
              <a:lnSpc>
                <a:spcPct val="90000"/>
              </a:lnSpc>
              <a:defRPr sz="5400">
                <a:solidFill>
                  <a:srgbClr val="FFFFFF"/>
                </a:solidFill>
                <a:latin typeface="Sakkal Majalla"/>
                <a:ea typeface="Sakkal Majalla"/>
                <a:cs typeface="Sakkal Majalla"/>
                <a:sym typeface="Sakkal Majalla"/>
              </a:defRPr>
            </a:lvl1pPr>
          </a:lstStyle>
          <a:p>
            <a:pPr/>
            <a:r>
              <a:t>Title Text</a:t>
            </a:r>
          </a:p>
        </p:txBody>
      </p:sp>
      <p:sp>
        <p:nvSpPr>
          <p:cNvPr id="186" name="Slide Number"/>
          <p:cNvSpPr txBox="1"/>
          <p:nvPr>
            <p:ph type="sldNum" sz="quarter" idx="2"/>
          </p:nvPr>
        </p:nvSpPr>
        <p:spPr>
          <a:xfrm>
            <a:off x="239303" y="7847349"/>
            <a:ext cx="439246" cy="433144"/>
          </a:xfrm>
          <a:prstGeom prst="rect">
            <a:avLst/>
          </a:prstGeom>
        </p:spPr>
        <p:txBody>
          <a:bodyPr lIns="43757" tIns="43757" rIns="43757" bIns="43757" anchor="b"/>
          <a:lstStyle>
            <a:lvl1pPr algn="l" defTabSz="866965">
              <a:defRPr sz="2400">
                <a:solidFill>
                  <a:srgbClr val="282828"/>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4_Content Title ">
    <p:spTree>
      <p:nvGrpSpPr>
        <p:cNvPr id="1" name=""/>
        <p:cNvGrpSpPr/>
        <p:nvPr/>
      </p:nvGrpSpPr>
      <p:grpSpPr>
        <a:xfrm>
          <a:off x="0" y="0"/>
          <a:ext cx="0" cy="0"/>
          <a:chOff x="0" y="0"/>
          <a:chExt cx="0" cy="0"/>
        </a:xfrm>
      </p:grpSpPr>
      <p:sp>
        <p:nvSpPr>
          <p:cNvPr id="193" name="Rectangle 4"/>
          <p:cNvSpPr/>
          <p:nvPr/>
        </p:nvSpPr>
        <p:spPr>
          <a:xfrm>
            <a:off x="1" y="1219200"/>
            <a:ext cx="13004802" cy="866507"/>
          </a:xfrm>
          <a:prstGeom prst="rect">
            <a:avLst/>
          </a:prstGeom>
          <a:solidFill>
            <a:srgbClr val="8C0052"/>
          </a:solidFill>
          <a:ln w="12700">
            <a:miter lim="400000"/>
          </a:ln>
        </p:spPr>
        <p:txBody>
          <a:bodyPr lIns="50800" tIns="50800" rIns="50800" bIns="50800" anchor="ctr"/>
          <a:lstStyle/>
          <a:p>
            <a:pPr defTabSz="1300110">
              <a:defRPr>
                <a:solidFill>
                  <a:srgbClr val="0D274D"/>
                </a:solidFill>
                <a:latin typeface="CiscoSansTT ExtraLight"/>
                <a:ea typeface="CiscoSansTT ExtraLight"/>
                <a:cs typeface="CiscoSansTT ExtraLight"/>
                <a:sym typeface="CiscoSansTT ExtraLight"/>
              </a:defRPr>
            </a:pPr>
          </a:p>
        </p:txBody>
      </p:sp>
      <p:sp>
        <p:nvSpPr>
          <p:cNvPr id="194" name="Title Text"/>
          <p:cNvSpPr txBox="1"/>
          <p:nvPr>
            <p:ph type="title"/>
          </p:nvPr>
        </p:nvSpPr>
        <p:spPr>
          <a:xfrm>
            <a:off x="201911" y="1219200"/>
            <a:ext cx="12518412" cy="866508"/>
          </a:xfrm>
          <a:prstGeom prst="rect">
            <a:avLst/>
          </a:prstGeom>
        </p:spPr>
        <p:txBody>
          <a:bodyPr lIns="48758" tIns="48758" rIns="48758" bIns="48758"/>
          <a:lstStyle>
            <a:lvl1pPr algn="l" defTabSz="1299720">
              <a:lnSpc>
                <a:spcPct val="90000"/>
              </a:lnSpc>
              <a:defRPr sz="5400">
                <a:solidFill>
                  <a:srgbClr val="FFFFFF"/>
                </a:solidFill>
                <a:latin typeface="Sakkal Majalla"/>
                <a:ea typeface="Sakkal Majalla"/>
                <a:cs typeface="Sakkal Majalla"/>
                <a:sym typeface="Sakkal Majalla"/>
              </a:defRPr>
            </a:lvl1pPr>
          </a:lstStyle>
          <a:p>
            <a:pPr/>
            <a:r>
              <a:t>Title Text</a:t>
            </a:r>
          </a:p>
        </p:txBody>
      </p:sp>
      <p:grpSp>
        <p:nvGrpSpPr>
          <p:cNvPr id="198" name="Group 7"/>
          <p:cNvGrpSpPr/>
          <p:nvPr/>
        </p:nvGrpSpPr>
        <p:grpSpPr>
          <a:xfrm>
            <a:off x="10436449" y="7924799"/>
            <a:ext cx="2260213" cy="487683"/>
            <a:chOff x="0" y="0"/>
            <a:chExt cx="2260211" cy="487682"/>
          </a:xfrm>
        </p:grpSpPr>
        <p:pic>
          <p:nvPicPr>
            <p:cNvPr id="195" name="Picture 9" descr="Picture 9"/>
            <p:cNvPicPr>
              <a:picLocks noChangeAspect="1"/>
            </p:cNvPicPr>
            <p:nvPr/>
          </p:nvPicPr>
          <p:blipFill>
            <a:blip r:embed="rId2">
              <a:extLst/>
            </a:blip>
            <a:stretch>
              <a:fillRect/>
            </a:stretch>
          </p:blipFill>
          <p:spPr>
            <a:xfrm>
              <a:off x="1772530" y="-1"/>
              <a:ext cx="487682" cy="487683"/>
            </a:xfrm>
            <a:prstGeom prst="rect">
              <a:avLst/>
            </a:prstGeom>
            <a:ln w="12700" cap="flat">
              <a:noFill/>
              <a:miter lim="400000"/>
            </a:ln>
            <a:effectLst/>
          </p:spPr>
        </p:pic>
        <p:sp>
          <p:nvSpPr>
            <p:cNvPr id="196" name="Straight Connector 10"/>
            <p:cNvSpPr/>
            <p:nvPr/>
          </p:nvSpPr>
          <p:spPr>
            <a:xfrm>
              <a:off x="1625157" y="39014"/>
              <a:ext cx="2" cy="409653"/>
            </a:xfrm>
            <a:prstGeom prst="line">
              <a:avLst/>
            </a:prstGeom>
            <a:noFill/>
            <a:ln w="3175" cap="flat">
              <a:solidFill>
                <a:srgbClr val="B6CFEC"/>
              </a:solidFill>
              <a:prstDash val="solid"/>
              <a:round/>
            </a:ln>
            <a:effectLst/>
          </p:spPr>
          <p:txBody>
            <a:bodyPr wrap="square" lIns="45718" tIns="45718" rIns="45718" bIns="45718" numCol="1" anchor="t">
              <a:noAutofit/>
            </a:bodyPr>
            <a:lstStyle/>
            <a:p>
              <a:pPr/>
            </a:p>
          </p:txBody>
        </p:sp>
        <p:pic>
          <p:nvPicPr>
            <p:cNvPr id="197" name="Picture 11" descr="Picture 11"/>
            <p:cNvPicPr>
              <a:picLocks noChangeAspect="1"/>
            </p:cNvPicPr>
            <p:nvPr/>
          </p:nvPicPr>
          <p:blipFill>
            <a:blip r:embed="rId3">
              <a:extLst/>
            </a:blip>
            <a:stretch>
              <a:fillRect/>
            </a:stretch>
          </p:blipFill>
          <p:spPr>
            <a:xfrm>
              <a:off x="-1" y="11379"/>
              <a:ext cx="1461746" cy="464924"/>
            </a:xfrm>
            <a:prstGeom prst="rect">
              <a:avLst/>
            </a:prstGeom>
            <a:ln w="12700" cap="flat">
              <a:noFill/>
              <a:miter lim="400000"/>
            </a:ln>
            <a:effectLst/>
          </p:spPr>
        </p:pic>
      </p:grpSp>
      <p:sp>
        <p:nvSpPr>
          <p:cNvPr id="199" name="Slide Number"/>
          <p:cNvSpPr txBox="1"/>
          <p:nvPr>
            <p:ph type="sldNum" sz="quarter" idx="2"/>
          </p:nvPr>
        </p:nvSpPr>
        <p:spPr>
          <a:xfrm>
            <a:off x="239303" y="7847349"/>
            <a:ext cx="439246" cy="433144"/>
          </a:xfrm>
          <a:prstGeom prst="rect">
            <a:avLst/>
          </a:prstGeom>
        </p:spPr>
        <p:txBody>
          <a:bodyPr lIns="43757" tIns="43757" rIns="43757" bIns="43757" anchor="b"/>
          <a:lstStyle>
            <a:lvl1pPr algn="l" defTabSz="866965">
              <a:defRPr sz="2400">
                <a:solidFill>
                  <a:srgbClr val="282828"/>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2"/>
            <a:ext cx="12401550" cy="82677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5"/>
            <a:ext cx="9429750" cy="6286503"/>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ectangle 47"/>
          <p:cNvSpPr/>
          <p:nvPr/>
        </p:nvSpPr>
        <p:spPr>
          <a:xfrm>
            <a:off x="286538" y="2387935"/>
            <a:ext cx="6047235" cy="1560579"/>
          </a:xfrm>
          <a:prstGeom prst="rect">
            <a:avLst/>
          </a:prstGeom>
          <a:solidFill>
            <a:srgbClr val="F2F2F2"/>
          </a:solidFill>
          <a:ln w="12700">
            <a:miter lim="400000"/>
          </a:ln>
        </p:spPr>
        <p:txBody>
          <a:bodyPr lIns="50800" tIns="50800" rIns="50800" bIns="50800" anchor="ctr"/>
          <a:lstStyle/>
          <a:p>
            <a:pPr defTabSz="866965">
              <a:defRPr sz="2200">
                <a:solidFill>
                  <a:srgbClr val="0D274D"/>
                </a:solidFill>
                <a:latin typeface="Calibri"/>
                <a:ea typeface="Calibri"/>
                <a:cs typeface="Calibri"/>
                <a:sym typeface="Calibri"/>
              </a:defRPr>
            </a:pPr>
          </a:p>
        </p:txBody>
      </p:sp>
      <p:sp>
        <p:nvSpPr>
          <p:cNvPr id="209" name="TextBox 48"/>
          <p:cNvSpPr txBox="1"/>
          <p:nvPr/>
        </p:nvSpPr>
        <p:spPr>
          <a:xfrm>
            <a:off x="1560124" y="2615773"/>
            <a:ext cx="4779267"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866965">
              <a:spcBef>
                <a:spcPts val="1700"/>
              </a:spcBef>
              <a:defRPr>
                <a:solidFill>
                  <a:srgbClr val="282828"/>
                </a:solidFill>
                <a:latin typeface="Calibri"/>
                <a:ea typeface="Calibri"/>
                <a:cs typeface="Calibri"/>
                <a:sym typeface="Calibri"/>
              </a:defRPr>
            </a:pPr>
            <a:r>
              <a:t>Understanding what an endpoint is and </a:t>
            </a:r>
            <a:br/>
            <a:r>
              <a:t>the role it plays in security</a:t>
            </a:r>
          </a:p>
        </p:txBody>
      </p:sp>
      <p:grpSp>
        <p:nvGrpSpPr>
          <p:cNvPr id="212" name="Oval 49"/>
          <p:cNvGrpSpPr/>
          <p:nvPr/>
        </p:nvGrpSpPr>
        <p:grpSpPr>
          <a:xfrm>
            <a:off x="683855" y="2835130"/>
            <a:ext cx="666188" cy="666189"/>
            <a:chOff x="0" y="0"/>
            <a:chExt cx="666187" cy="666187"/>
          </a:xfrm>
        </p:grpSpPr>
        <p:sp>
          <p:nvSpPr>
            <p:cNvPr id="210" name="Circle"/>
            <p:cNvSpPr/>
            <p:nvPr/>
          </p:nvSpPr>
          <p:spPr>
            <a:xfrm>
              <a:off x="-1" y="-1"/>
              <a:ext cx="666188" cy="666188"/>
            </a:xfrm>
            <a:prstGeom prst="ellipse">
              <a:avLst/>
            </a:prstGeom>
            <a:solidFill>
              <a:srgbClr val="FF9800"/>
            </a:solidFill>
            <a:ln w="12700" cap="flat">
              <a:noFill/>
              <a:miter lim="400000"/>
            </a:ln>
            <a:effectLst/>
          </p:spPr>
          <p:txBody>
            <a:bodyPr wrap="square" lIns="50800" tIns="50800" rIns="50800" bIns="50800" numCol="1" anchor="ctr">
              <a:noAutofit/>
            </a:bodyPr>
            <a:lstStyle/>
            <a:p>
              <a:pPr defTabSz="866965">
                <a:defRPr>
                  <a:solidFill>
                    <a:srgbClr val="0D274D"/>
                  </a:solidFill>
                  <a:latin typeface="CiscoSansTT ExtraLight"/>
                  <a:ea typeface="CiscoSansTT ExtraLight"/>
                  <a:cs typeface="CiscoSansTT ExtraLight"/>
                  <a:sym typeface="CiscoSansTT ExtraLight"/>
                </a:defRPr>
              </a:pPr>
            </a:p>
          </p:txBody>
        </p:sp>
        <p:sp>
          <p:nvSpPr>
            <p:cNvPr id="211" name="1"/>
            <p:cNvSpPr txBox="1"/>
            <p:nvPr/>
          </p:nvSpPr>
          <p:spPr>
            <a:xfrm>
              <a:off x="97560" y="110842"/>
              <a:ext cx="47106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66965">
                <a:defRPr sz="2800">
                  <a:solidFill>
                    <a:srgbClr val="0D274D"/>
                  </a:solidFill>
                  <a:latin typeface="Calibri"/>
                  <a:ea typeface="Calibri"/>
                  <a:cs typeface="Calibri"/>
                  <a:sym typeface="Calibri"/>
                </a:defRPr>
              </a:lvl1pPr>
            </a:lstStyle>
            <a:p>
              <a:pPr/>
              <a:r>
                <a:t>1</a:t>
              </a:r>
            </a:p>
          </p:txBody>
        </p:sp>
      </p:grpSp>
      <p:sp>
        <p:nvSpPr>
          <p:cNvPr id="213" name="Rectangle 50"/>
          <p:cNvSpPr/>
          <p:nvPr/>
        </p:nvSpPr>
        <p:spPr>
          <a:xfrm>
            <a:off x="286539" y="2387935"/>
            <a:ext cx="70962" cy="1560579"/>
          </a:xfrm>
          <a:prstGeom prst="rect">
            <a:avLst/>
          </a:prstGeom>
          <a:solidFill>
            <a:srgbClr val="FF9800"/>
          </a:solidFill>
          <a:ln w="12700">
            <a:miter lim="400000"/>
          </a:ln>
        </p:spPr>
        <p:txBody>
          <a:bodyPr lIns="50800" tIns="50800" rIns="50800" bIns="50800" anchor="ctr"/>
          <a:lstStyle/>
          <a:p>
            <a:pPr defTabSz="866965">
              <a:defRPr sz="2200">
                <a:solidFill>
                  <a:srgbClr val="0D274D"/>
                </a:solidFill>
                <a:latin typeface="Calibri"/>
                <a:ea typeface="Calibri"/>
                <a:cs typeface="Calibri"/>
                <a:sym typeface="Calibri"/>
              </a:defRPr>
            </a:pPr>
          </a:p>
        </p:txBody>
      </p:sp>
      <p:sp>
        <p:nvSpPr>
          <p:cNvPr id="214" name="Rectangle 51"/>
          <p:cNvSpPr/>
          <p:nvPr/>
        </p:nvSpPr>
        <p:spPr>
          <a:xfrm>
            <a:off x="6673274" y="2387935"/>
            <a:ext cx="6047234" cy="1560579"/>
          </a:xfrm>
          <a:prstGeom prst="rect">
            <a:avLst/>
          </a:prstGeom>
          <a:solidFill>
            <a:srgbClr val="F2F2F2"/>
          </a:solidFill>
          <a:ln w="12700">
            <a:miter lim="400000"/>
          </a:ln>
        </p:spPr>
        <p:txBody>
          <a:bodyPr lIns="50800" tIns="50800" rIns="50800" bIns="50800" anchor="ctr"/>
          <a:lstStyle/>
          <a:p>
            <a:pPr defTabSz="866965">
              <a:defRPr sz="2200">
                <a:solidFill>
                  <a:srgbClr val="0D274D"/>
                </a:solidFill>
                <a:latin typeface="Calibri"/>
                <a:ea typeface="Calibri"/>
                <a:cs typeface="Calibri"/>
                <a:sym typeface="Calibri"/>
              </a:defRPr>
            </a:pPr>
          </a:p>
        </p:txBody>
      </p:sp>
      <p:sp>
        <p:nvSpPr>
          <p:cNvPr id="215" name="TextBox 52"/>
          <p:cNvSpPr txBox="1"/>
          <p:nvPr/>
        </p:nvSpPr>
        <p:spPr>
          <a:xfrm>
            <a:off x="7941243" y="2984073"/>
            <a:ext cx="4779266"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66965">
              <a:spcBef>
                <a:spcPts val="1700"/>
              </a:spcBef>
              <a:defRPr>
                <a:solidFill>
                  <a:srgbClr val="282828"/>
                </a:solidFill>
                <a:latin typeface="Calibri"/>
                <a:ea typeface="Calibri"/>
                <a:cs typeface="Calibri"/>
                <a:sym typeface="Calibri"/>
              </a:defRPr>
            </a:lvl1pPr>
          </a:lstStyle>
          <a:p>
            <a:pPr/>
            <a:r>
              <a:t>Why the data on endpoints is valuable</a:t>
            </a:r>
          </a:p>
        </p:txBody>
      </p:sp>
      <p:grpSp>
        <p:nvGrpSpPr>
          <p:cNvPr id="218" name="Oval 53"/>
          <p:cNvGrpSpPr/>
          <p:nvPr/>
        </p:nvGrpSpPr>
        <p:grpSpPr>
          <a:xfrm>
            <a:off x="7062305" y="2826846"/>
            <a:ext cx="682757" cy="682757"/>
            <a:chOff x="-1" y="-1"/>
            <a:chExt cx="682755" cy="682755"/>
          </a:xfrm>
        </p:grpSpPr>
        <p:sp>
          <p:nvSpPr>
            <p:cNvPr id="216" name="Circle"/>
            <p:cNvSpPr/>
            <p:nvPr/>
          </p:nvSpPr>
          <p:spPr>
            <a:xfrm>
              <a:off x="-2" y="-2"/>
              <a:ext cx="682757" cy="682757"/>
            </a:xfrm>
            <a:prstGeom prst="ellipse">
              <a:avLst/>
            </a:prstGeom>
            <a:solidFill>
              <a:srgbClr val="8BC34A"/>
            </a:solidFill>
            <a:ln w="12700" cap="flat">
              <a:noFill/>
              <a:miter lim="400000"/>
            </a:ln>
            <a:effectLst/>
          </p:spPr>
          <p:txBody>
            <a:bodyPr wrap="square" lIns="50800" tIns="50800" rIns="50800" bIns="50800" numCol="1" anchor="ctr">
              <a:noAutofit/>
            </a:bodyPr>
            <a:lstStyle/>
            <a:p>
              <a:pPr defTabSz="866965">
                <a:defRPr>
                  <a:solidFill>
                    <a:srgbClr val="0D274D"/>
                  </a:solidFill>
                  <a:latin typeface="CiscoSansTT ExtraLight"/>
                  <a:ea typeface="CiscoSansTT ExtraLight"/>
                  <a:cs typeface="CiscoSansTT ExtraLight"/>
                  <a:sym typeface="CiscoSansTT ExtraLight"/>
                </a:defRPr>
              </a:pPr>
            </a:p>
          </p:txBody>
        </p:sp>
        <p:sp>
          <p:nvSpPr>
            <p:cNvPr id="217" name="2"/>
            <p:cNvSpPr txBox="1"/>
            <p:nvPr/>
          </p:nvSpPr>
          <p:spPr>
            <a:xfrm>
              <a:off x="99987" y="119126"/>
              <a:ext cx="482780"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66965">
                <a:defRPr sz="2800">
                  <a:solidFill>
                    <a:srgbClr val="0D274D"/>
                  </a:solidFill>
                  <a:latin typeface="Calibri"/>
                  <a:ea typeface="Calibri"/>
                  <a:cs typeface="Calibri"/>
                  <a:sym typeface="Calibri"/>
                </a:defRPr>
              </a:lvl1pPr>
            </a:lstStyle>
            <a:p>
              <a:pPr/>
              <a:r>
                <a:t>2</a:t>
              </a:r>
            </a:p>
          </p:txBody>
        </p:sp>
      </p:grpSp>
      <p:sp>
        <p:nvSpPr>
          <p:cNvPr id="219" name="Rectangle 54"/>
          <p:cNvSpPr/>
          <p:nvPr/>
        </p:nvSpPr>
        <p:spPr>
          <a:xfrm>
            <a:off x="6673274" y="2387935"/>
            <a:ext cx="70962" cy="1560579"/>
          </a:xfrm>
          <a:prstGeom prst="rect">
            <a:avLst/>
          </a:prstGeom>
          <a:solidFill>
            <a:srgbClr val="8BC34A"/>
          </a:solidFill>
          <a:ln w="12700">
            <a:miter lim="400000"/>
          </a:ln>
        </p:spPr>
        <p:txBody>
          <a:bodyPr lIns="50800" tIns="50800" rIns="50800" bIns="50800" anchor="ctr"/>
          <a:lstStyle/>
          <a:p>
            <a:pPr defTabSz="866965">
              <a:defRPr sz="2200">
                <a:solidFill>
                  <a:srgbClr val="0D274D"/>
                </a:solidFill>
                <a:latin typeface="Calibri"/>
                <a:ea typeface="Calibri"/>
                <a:cs typeface="Calibri"/>
                <a:sym typeface="Calibri"/>
              </a:defRPr>
            </a:pPr>
          </a:p>
        </p:txBody>
      </p:sp>
      <p:sp>
        <p:nvSpPr>
          <p:cNvPr id="220" name="Rectangle 55"/>
          <p:cNvSpPr/>
          <p:nvPr/>
        </p:nvSpPr>
        <p:spPr>
          <a:xfrm>
            <a:off x="286538" y="4066654"/>
            <a:ext cx="6047235" cy="1560579"/>
          </a:xfrm>
          <a:prstGeom prst="rect">
            <a:avLst/>
          </a:prstGeom>
          <a:solidFill>
            <a:srgbClr val="F2F2F2"/>
          </a:solidFill>
          <a:ln w="12700">
            <a:miter lim="400000"/>
          </a:ln>
        </p:spPr>
        <p:txBody>
          <a:bodyPr lIns="50800" tIns="50800" rIns="50800" bIns="50800" anchor="ctr"/>
          <a:lstStyle/>
          <a:p>
            <a:pPr defTabSz="866965">
              <a:defRPr>
                <a:solidFill>
                  <a:srgbClr val="0D274D"/>
                </a:solidFill>
                <a:latin typeface="Calibri"/>
                <a:ea typeface="Calibri"/>
                <a:cs typeface="Calibri"/>
                <a:sym typeface="Calibri"/>
              </a:defRPr>
            </a:pPr>
          </a:p>
        </p:txBody>
      </p:sp>
      <p:sp>
        <p:nvSpPr>
          <p:cNvPr id="221" name="TextBox 56"/>
          <p:cNvSpPr txBox="1"/>
          <p:nvPr/>
        </p:nvSpPr>
        <p:spPr>
          <a:xfrm>
            <a:off x="1560124" y="4478642"/>
            <a:ext cx="4779267"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866965">
              <a:spcBef>
                <a:spcPts val="1700"/>
              </a:spcBef>
              <a:defRPr>
                <a:solidFill>
                  <a:srgbClr val="282828"/>
                </a:solidFill>
                <a:latin typeface="Calibri"/>
                <a:ea typeface="Calibri"/>
                <a:cs typeface="Calibri"/>
                <a:sym typeface="Calibri"/>
              </a:defRPr>
            </a:pPr>
            <a:r>
              <a:t>Protecting and education around user </a:t>
            </a:r>
            <a:br/>
            <a:r>
              <a:t>good practises</a:t>
            </a:r>
          </a:p>
        </p:txBody>
      </p:sp>
      <p:grpSp>
        <p:nvGrpSpPr>
          <p:cNvPr id="224" name="Oval 57"/>
          <p:cNvGrpSpPr/>
          <p:nvPr/>
        </p:nvGrpSpPr>
        <p:grpSpPr>
          <a:xfrm>
            <a:off x="683855" y="4513849"/>
            <a:ext cx="666188" cy="666189"/>
            <a:chOff x="0" y="0"/>
            <a:chExt cx="666187" cy="666187"/>
          </a:xfrm>
        </p:grpSpPr>
        <p:sp>
          <p:nvSpPr>
            <p:cNvPr id="222" name="Circle"/>
            <p:cNvSpPr/>
            <p:nvPr/>
          </p:nvSpPr>
          <p:spPr>
            <a:xfrm>
              <a:off x="-1" y="-1"/>
              <a:ext cx="666188" cy="666188"/>
            </a:xfrm>
            <a:prstGeom prst="ellipse">
              <a:avLst/>
            </a:prstGeom>
            <a:solidFill>
              <a:srgbClr val="3F51B5"/>
            </a:solidFill>
            <a:ln w="12700" cap="flat">
              <a:noFill/>
              <a:miter lim="400000"/>
            </a:ln>
            <a:effectLst/>
          </p:spPr>
          <p:txBody>
            <a:bodyPr wrap="square" lIns="50800" tIns="50800" rIns="50800" bIns="50800" numCol="1" anchor="ctr">
              <a:noAutofit/>
            </a:bodyPr>
            <a:lstStyle/>
            <a:p>
              <a:pPr defTabSz="866965">
                <a:defRPr>
                  <a:solidFill>
                    <a:srgbClr val="0D274D"/>
                  </a:solidFill>
                  <a:latin typeface="CiscoSansTT ExtraLight"/>
                  <a:ea typeface="CiscoSansTT ExtraLight"/>
                  <a:cs typeface="CiscoSansTT ExtraLight"/>
                  <a:sym typeface="CiscoSansTT ExtraLight"/>
                </a:defRPr>
              </a:pPr>
            </a:p>
          </p:txBody>
        </p:sp>
        <p:sp>
          <p:nvSpPr>
            <p:cNvPr id="223" name="3"/>
            <p:cNvSpPr txBox="1"/>
            <p:nvPr/>
          </p:nvSpPr>
          <p:spPr>
            <a:xfrm>
              <a:off x="97560" y="110842"/>
              <a:ext cx="47106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66965">
                <a:defRPr sz="2800">
                  <a:solidFill>
                    <a:srgbClr val="FFFFFF"/>
                  </a:solidFill>
                  <a:latin typeface="Calibri"/>
                  <a:ea typeface="Calibri"/>
                  <a:cs typeface="Calibri"/>
                  <a:sym typeface="Calibri"/>
                </a:defRPr>
              </a:lvl1pPr>
            </a:lstStyle>
            <a:p>
              <a:pPr/>
              <a:r>
                <a:t>3</a:t>
              </a:r>
            </a:p>
          </p:txBody>
        </p:sp>
      </p:grpSp>
      <p:sp>
        <p:nvSpPr>
          <p:cNvPr id="225" name="Rectangle 58"/>
          <p:cNvSpPr/>
          <p:nvPr/>
        </p:nvSpPr>
        <p:spPr>
          <a:xfrm>
            <a:off x="286539" y="4066654"/>
            <a:ext cx="70962" cy="1560579"/>
          </a:xfrm>
          <a:prstGeom prst="rect">
            <a:avLst/>
          </a:prstGeom>
          <a:solidFill>
            <a:srgbClr val="3F51B5"/>
          </a:solidFill>
          <a:ln w="12700">
            <a:miter lim="400000"/>
          </a:ln>
        </p:spPr>
        <p:txBody>
          <a:bodyPr lIns="50800" tIns="50800" rIns="50800" bIns="50800" anchor="ctr"/>
          <a:lstStyle/>
          <a:p>
            <a:pPr defTabSz="866965">
              <a:defRPr>
                <a:solidFill>
                  <a:srgbClr val="0D274D"/>
                </a:solidFill>
                <a:latin typeface="Calibri"/>
                <a:ea typeface="Calibri"/>
                <a:cs typeface="Calibri"/>
                <a:sym typeface="Calibri"/>
              </a:defRPr>
            </a:pPr>
          </a:p>
        </p:txBody>
      </p:sp>
      <p:sp>
        <p:nvSpPr>
          <p:cNvPr id="226" name="Rectangle 59"/>
          <p:cNvSpPr/>
          <p:nvPr/>
        </p:nvSpPr>
        <p:spPr>
          <a:xfrm>
            <a:off x="6673274" y="4066654"/>
            <a:ext cx="6047234" cy="1560579"/>
          </a:xfrm>
          <a:prstGeom prst="rect">
            <a:avLst/>
          </a:prstGeom>
          <a:solidFill>
            <a:srgbClr val="F2F2F2"/>
          </a:solidFill>
          <a:ln w="12700">
            <a:miter lim="400000"/>
          </a:ln>
        </p:spPr>
        <p:txBody>
          <a:bodyPr lIns="50800" tIns="50800" rIns="50800" bIns="50800" anchor="ctr"/>
          <a:lstStyle/>
          <a:p>
            <a:pPr defTabSz="866965">
              <a:defRPr>
                <a:solidFill>
                  <a:srgbClr val="0D274D"/>
                </a:solidFill>
                <a:latin typeface="Calibri"/>
                <a:ea typeface="Calibri"/>
                <a:cs typeface="Calibri"/>
                <a:sym typeface="Calibri"/>
              </a:defRPr>
            </a:pPr>
          </a:p>
        </p:txBody>
      </p:sp>
      <p:sp>
        <p:nvSpPr>
          <p:cNvPr id="227" name="TextBox 60"/>
          <p:cNvSpPr txBox="1"/>
          <p:nvPr/>
        </p:nvSpPr>
        <p:spPr>
          <a:xfrm>
            <a:off x="7941243" y="4478642"/>
            <a:ext cx="477926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866965">
              <a:spcBef>
                <a:spcPts val="1700"/>
              </a:spcBef>
              <a:defRPr>
                <a:solidFill>
                  <a:srgbClr val="282828"/>
                </a:solidFill>
                <a:latin typeface="Calibri"/>
                <a:ea typeface="Calibri"/>
                <a:cs typeface="Calibri"/>
                <a:sym typeface="Calibri"/>
              </a:defRPr>
            </a:pPr>
            <a:r>
              <a:t>Some of the challenges faced </a:t>
            </a:r>
            <a:br/>
            <a:r>
              <a:t>by administrators</a:t>
            </a:r>
          </a:p>
        </p:txBody>
      </p:sp>
      <p:grpSp>
        <p:nvGrpSpPr>
          <p:cNvPr id="230" name="Oval 61"/>
          <p:cNvGrpSpPr/>
          <p:nvPr/>
        </p:nvGrpSpPr>
        <p:grpSpPr>
          <a:xfrm>
            <a:off x="7070589" y="4513849"/>
            <a:ext cx="666189" cy="666189"/>
            <a:chOff x="0" y="0"/>
            <a:chExt cx="666187" cy="666187"/>
          </a:xfrm>
        </p:grpSpPr>
        <p:sp>
          <p:nvSpPr>
            <p:cNvPr id="228" name="Circle"/>
            <p:cNvSpPr/>
            <p:nvPr/>
          </p:nvSpPr>
          <p:spPr>
            <a:xfrm>
              <a:off x="-1" y="-1"/>
              <a:ext cx="666188" cy="666188"/>
            </a:xfrm>
            <a:prstGeom prst="ellipse">
              <a:avLst/>
            </a:prstGeom>
            <a:solidFill>
              <a:srgbClr val="9C27B0"/>
            </a:solidFill>
            <a:ln w="12700" cap="flat">
              <a:noFill/>
              <a:miter lim="400000"/>
            </a:ln>
            <a:effectLst/>
          </p:spPr>
          <p:txBody>
            <a:bodyPr wrap="square" lIns="50800" tIns="50800" rIns="50800" bIns="50800" numCol="1" anchor="ctr">
              <a:noAutofit/>
            </a:bodyPr>
            <a:lstStyle/>
            <a:p>
              <a:pPr defTabSz="866965">
                <a:defRPr>
                  <a:solidFill>
                    <a:srgbClr val="0D274D"/>
                  </a:solidFill>
                  <a:latin typeface="CiscoSansTT ExtraLight"/>
                  <a:ea typeface="CiscoSansTT ExtraLight"/>
                  <a:cs typeface="CiscoSansTT ExtraLight"/>
                  <a:sym typeface="CiscoSansTT ExtraLight"/>
                </a:defRPr>
              </a:pPr>
            </a:p>
          </p:txBody>
        </p:sp>
        <p:sp>
          <p:nvSpPr>
            <p:cNvPr id="229" name="4"/>
            <p:cNvSpPr txBox="1"/>
            <p:nvPr/>
          </p:nvSpPr>
          <p:spPr>
            <a:xfrm>
              <a:off x="97560" y="110842"/>
              <a:ext cx="47106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66965">
                <a:defRPr sz="2800">
                  <a:solidFill>
                    <a:srgbClr val="FFFFFF"/>
                  </a:solidFill>
                  <a:latin typeface="Calibri"/>
                  <a:ea typeface="Calibri"/>
                  <a:cs typeface="Calibri"/>
                  <a:sym typeface="Calibri"/>
                </a:defRPr>
              </a:lvl1pPr>
            </a:lstStyle>
            <a:p>
              <a:pPr/>
              <a:r>
                <a:t>4</a:t>
              </a:r>
            </a:p>
          </p:txBody>
        </p:sp>
      </p:grpSp>
      <p:sp>
        <p:nvSpPr>
          <p:cNvPr id="231" name="Rectangle 62"/>
          <p:cNvSpPr/>
          <p:nvPr/>
        </p:nvSpPr>
        <p:spPr>
          <a:xfrm>
            <a:off x="6673274" y="4066654"/>
            <a:ext cx="70962" cy="1560579"/>
          </a:xfrm>
          <a:prstGeom prst="rect">
            <a:avLst/>
          </a:prstGeom>
          <a:solidFill>
            <a:srgbClr val="9C27B0"/>
          </a:solidFill>
          <a:ln w="12700">
            <a:miter lim="400000"/>
          </a:ln>
        </p:spPr>
        <p:txBody>
          <a:bodyPr lIns="50800" tIns="50800" rIns="50800" bIns="50800" anchor="ctr"/>
          <a:lstStyle/>
          <a:p>
            <a:pPr defTabSz="866965">
              <a:defRPr>
                <a:solidFill>
                  <a:srgbClr val="0D274D"/>
                </a:solidFill>
                <a:latin typeface="Calibri"/>
                <a:ea typeface="Calibri"/>
                <a:cs typeface="Calibri"/>
                <a:sym typeface="Calibri"/>
              </a:defRPr>
            </a:pPr>
          </a:p>
        </p:txBody>
      </p:sp>
      <p:sp>
        <p:nvSpPr>
          <p:cNvPr id="232" name="Rectangle 63"/>
          <p:cNvSpPr/>
          <p:nvPr/>
        </p:nvSpPr>
        <p:spPr>
          <a:xfrm>
            <a:off x="286538" y="5745374"/>
            <a:ext cx="6047235" cy="1560579"/>
          </a:xfrm>
          <a:prstGeom prst="rect">
            <a:avLst/>
          </a:prstGeom>
          <a:solidFill>
            <a:srgbClr val="F2F2F2"/>
          </a:solidFill>
          <a:ln w="12700">
            <a:miter lim="400000"/>
          </a:ln>
        </p:spPr>
        <p:txBody>
          <a:bodyPr lIns="50800" tIns="50800" rIns="50800" bIns="50800" anchor="ctr"/>
          <a:lstStyle/>
          <a:p>
            <a:pPr defTabSz="866965">
              <a:defRPr>
                <a:solidFill>
                  <a:srgbClr val="0D274D"/>
                </a:solidFill>
                <a:latin typeface="Calibri"/>
                <a:ea typeface="Calibri"/>
                <a:cs typeface="Calibri"/>
                <a:sym typeface="Calibri"/>
              </a:defRPr>
            </a:pPr>
          </a:p>
        </p:txBody>
      </p:sp>
      <p:sp>
        <p:nvSpPr>
          <p:cNvPr id="233" name="TextBox 64"/>
          <p:cNvSpPr txBox="1"/>
          <p:nvPr/>
        </p:nvSpPr>
        <p:spPr>
          <a:xfrm>
            <a:off x="1560124" y="6157363"/>
            <a:ext cx="4779267"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66965">
              <a:spcBef>
                <a:spcPts val="1700"/>
              </a:spcBef>
              <a:defRPr>
                <a:solidFill>
                  <a:srgbClr val="282828"/>
                </a:solidFill>
                <a:latin typeface="Calibri"/>
                <a:ea typeface="Calibri"/>
                <a:cs typeface="Calibri"/>
                <a:sym typeface="Calibri"/>
              </a:defRPr>
            </a:lvl1pPr>
          </a:lstStyle>
          <a:p>
            <a:pPr/>
            <a:r>
              <a:t>Gold builds and hardening considerations</a:t>
            </a:r>
          </a:p>
        </p:txBody>
      </p:sp>
      <p:grpSp>
        <p:nvGrpSpPr>
          <p:cNvPr id="236" name="Oval 65"/>
          <p:cNvGrpSpPr/>
          <p:nvPr/>
        </p:nvGrpSpPr>
        <p:grpSpPr>
          <a:xfrm>
            <a:off x="683855" y="6192569"/>
            <a:ext cx="666188" cy="666189"/>
            <a:chOff x="0" y="0"/>
            <a:chExt cx="666187" cy="666187"/>
          </a:xfrm>
        </p:grpSpPr>
        <p:sp>
          <p:nvSpPr>
            <p:cNvPr id="234" name="Circle"/>
            <p:cNvSpPr/>
            <p:nvPr/>
          </p:nvSpPr>
          <p:spPr>
            <a:xfrm>
              <a:off x="-1" y="-1"/>
              <a:ext cx="666188" cy="666188"/>
            </a:xfrm>
            <a:prstGeom prst="ellipse">
              <a:avLst/>
            </a:prstGeom>
            <a:solidFill>
              <a:srgbClr val="2196F3"/>
            </a:solidFill>
            <a:ln w="12700" cap="flat">
              <a:noFill/>
              <a:miter lim="400000"/>
            </a:ln>
            <a:effectLst/>
          </p:spPr>
          <p:txBody>
            <a:bodyPr wrap="square" lIns="50800" tIns="50800" rIns="50800" bIns="50800" numCol="1" anchor="ctr">
              <a:noAutofit/>
            </a:bodyPr>
            <a:lstStyle/>
            <a:p>
              <a:pPr defTabSz="866965">
                <a:defRPr>
                  <a:solidFill>
                    <a:srgbClr val="0D274D"/>
                  </a:solidFill>
                  <a:latin typeface="CiscoSansTT ExtraLight"/>
                  <a:ea typeface="CiscoSansTT ExtraLight"/>
                  <a:cs typeface="CiscoSansTT ExtraLight"/>
                  <a:sym typeface="CiscoSansTT ExtraLight"/>
                </a:defRPr>
              </a:pPr>
            </a:p>
          </p:txBody>
        </p:sp>
        <p:sp>
          <p:nvSpPr>
            <p:cNvPr id="235" name="5"/>
            <p:cNvSpPr txBox="1"/>
            <p:nvPr/>
          </p:nvSpPr>
          <p:spPr>
            <a:xfrm>
              <a:off x="97560" y="110842"/>
              <a:ext cx="47106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66965">
                <a:defRPr sz="2800">
                  <a:solidFill>
                    <a:srgbClr val="FFFFFF"/>
                  </a:solidFill>
                  <a:latin typeface="Calibri"/>
                  <a:ea typeface="Calibri"/>
                  <a:cs typeface="Calibri"/>
                  <a:sym typeface="Calibri"/>
                </a:defRPr>
              </a:lvl1pPr>
            </a:lstStyle>
            <a:p>
              <a:pPr/>
              <a:r>
                <a:t>5</a:t>
              </a:r>
            </a:p>
          </p:txBody>
        </p:sp>
      </p:grpSp>
      <p:sp>
        <p:nvSpPr>
          <p:cNvPr id="237" name="Rectangle 66"/>
          <p:cNvSpPr/>
          <p:nvPr/>
        </p:nvSpPr>
        <p:spPr>
          <a:xfrm>
            <a:off x="286539" y="5745374"/>
            <a:ext cx="70962" cy="1560579"/>
          </a:xfrm>
          <a:prstGeom prst="rect">
            <a:avLst/>
          </a:prstGeom>
          <a:solidFill>
            <a:srgbClr val="2196F3"/>
          </a:solidFill>
          <a:ln w="12700">
            <a:miter lim="400000"/>
          </a:ln>
        </p:spPr>
        <p:txBody>
          <a:bodyPr lIns="50800" tIns="50800" rIns="50800" bIns="50800" anchor="ctr"/>
          <a:lstStyle/>
          <a:p>
            <a:pPr defTabSz="866965">
              <a:defRPr>
                <a:solidFill>
                  <a:srgbClr val="0D274D"/>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extBox 11"/>
          <p:cNvSpPr txBox="1"/>
          <p:nvPr/>
        </p:nvSpPr>
        <p:spPr>
          <a:xfrm>
            <a:off x="284479" y="4845196"/>
            <a:ext cx="5933441" cy="6817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lvl1pPr algn="just" defTabSz="1297436">
              <a:spcBef>
                <a:spcPts val="1400"/>
              </a:spcBef>
              <a:defRPr sz="3800">
                <a:solidFill>
                  <a:srgbClr val="282828"/>
                </a:solidFill>
                <a:latin typeface="Calibri"/>
                <a:ea typeface="Calibri"/>
                <a:cs typeface="Calibri"/>
                <a:sym typeface="Calibri"/>
              </a:defRPr>
            </a:lvl1pPr>
          </a:lstStyle>
          <a:p>
            <a:pPr/>
            <a:r>
              <a:t>What is an endpoint?</a:t>
            </a:r>
          </a:p>
        </p:txBody>
      </p:sp>
      <p:pic>
        <p:nvPicPr>
          <p:cNvPr id="242" name="Picture 4" descr="Picture 4"/>
          <p:cNvPicPr>
            <a:picLocks noChangeAspect="1"/>
          </p:cNvPicPr>
          <p:nvPr/>
        </p:nvPicPr>
        <p:blipFill>
          <a:blip r:embed="rId3">
            <a:extLst/>
          </a:blip>
          <a:stretch>
            <a:fillRect/>
          </a:stretch>
        </p:blipFill>
        <p:spPr>
          <a:xfrm>
            <a:off x="8256071" y="3450018"/>
            <a:ext cx="2995060" cy="29885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extBox 8"/>
          <p:cNvSpPr txBox="1"/>
          <p:nvPr/>
        </p:nvSpPr>
        <p:spPr>
          <a:xfrm>
            <a:off x="284478" y="2396311"/>
            <a:ext cx="5608301" cy="52156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Endpoint – An endpoint is a computing device which connects to a network and communicates with that network. They are the end (or start) of an information flow</a:t>
            </a:r>
            <a:endParaRPr>
              <a:latin typeface="Arial"/>
              <a:ea typeface="Arial"/>
              <a:cs typeface="Arial"/>
              <a:sym typeface="Arial"/>
            </a:endParaRPr>
          </a:p>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Endpoint Examples:</a:t>
            </a:r>
            <a:endParaRPr>
              <a:latin typeface="Arial"/>
              <a:ea typeface="Arial"/>
              <a:cs typeface="Arial"/>
              <a:sym typeface="Arial"/>
            </a:endParaRPr>
          </a:p>
          <a:p>
            <a:pPr marL="649816" indent="-300566" algn="l" defTabSz="866965">
              <a:spcBef>
                <a:spcPts val="1400"/>
              </a:spcBef>
              <a:buSzPct val="80000"/>
              <a:buFont typeface="Arial"/>
              <a:buChar char="•"/>
              <a:defRPr>
                <a:solidFill>
                  <a:srgbClr val="282828"/>
                </a:solidFill>
                <a:latin typeface="Calibri"/>
                <a:ea typeface="Calibri"/>
                <a:cs typeface="Calibri"/>
                <a:sym typeface="Calibri"/>
              </a:defRPr>
            </a:pPr>
            <a:r>
              <a:t>Desktops</a:t>
            </a:r>
            <a:endParaRPr>
              <a:latin typeface="Arial"/>
              <a:ea typeface="Arial"/>
              <a:cs typeface="Arial"/>
              <a:sym typeface="Arial"/>
            </a:endParaRPr>
          </a:p>
          <a:p>
            <a:pPr marL="649816" indent="-300566" algn="l" defTabSz="866965">
              <a:spcBef>
                <a:spcPts val="1400"/>
              </a:spcBef>
              <a:buSzPct val="80000"/>
              <a:buFont typeface="Arial"/>
              <a:buChar char="•"/>
              <a:defRPr>
                <a:solidFill>
                  <a:srgbClr val="282828"/>
                </a:solidFill>
                <a:latin typeface="Calibri"/>
                <a:ea typeface="Calibri"/>
                <a:cs typeface="Calibri"/>
                <a:sym typeface="Calibri"/>
              </a:defRPr>
            </a:pPr>
            <a:r>
              <a:t>Laptops</a:t>
            </a:r>
            <a:endParaRPr>
              <a:latin typeface="Arial"/>
              <a:ea typeface="Arial"/>
              <a:cs typeface="Arial"/>
              <a:sym typeface="Arial"/>
            </a:endParaRPr>
          </a:p>
          <a:p>
            <a:pPr marL="649816" indent="-300566" algn="l" defTabSz="866965">
              <a:spcBef>
                <a:spcPts val="1400"/>
              </a:spcBef>
              <a:buSzPct val="80000"/>
              <a:buFont typeface="Arial"/>
              <a:buChar char="•"/>
              <a:defRPr>
                <a:solidFill>
                  <a:srgbClr val="282828"/>
                </a:solidFill>
                <a:latin typeface="Calibri"/>
                <a:ea typeface="Calibri"/>
                <a:cs typeface="Calibri"/>
                <a:sym typeface="Calibri"/>
              </a:defRPr>
            </a:pPr>
            <a:r>
              <a:t>Smartphones</a:t>
            </a:r>
            <a:endParaRPr>
              <a:latin typeface="Arial"/>
              <a:ea typeface="Arial"/>
              <a:cs typeface="Arial"/>
              <a:sym typeface="Arial"/>
            </a:endParaRPr>
          </a:p>
          <a:p>
            <a:pPr marL="649816" indent="-300566" algn="l" defTabSz="866965">
              <a:spcBef>
                <a:spcPts val="1400"/>
              </a:spcBef>
              <a:buSzPct val="80000"/>
              <a:buFont typeface="Arial"/>
              <a:buChar char="•"/>
              <a:defRPr>
                <a:solidFill>
                  <a:srgbClr val="282828"/>
                </a:solidFill>
                <a:latin typeface="Calibri"/>
                <a:ea typeface="Calibri"/>
                <a:cs typeface="Calibri"/>
                <a:sym typeface="Calibri"/>
              </a:defRPr>
            </a:pPr>
            <a:r>
              <a:t>Tablets</a:t>
            </a:r>
            <a:endParaRPr>
              <a:latin typeface="Arial"/>
              <a:ea typeface="Arial"/>
              <a:cs typeface="Arial"/>
              <a:sym typeface="Arial"/>
            </a:endParaRPr>
          </a:p>
          <a:p>
            <a:pPr marL="649816" indent="-300566" algn="l" defTabSz="866965">
              <a:spcBef>
                <a:spcPts val="1400"/>
              </a:spcBef>
              <a:buSzPct val="80000"/>
              <a:buFont typeface="Arial"/>
              <a:buChar char="•"/>
              <a:defRPr>
                <a:solidFill>
                  <a:srgbClr val="282828"/>
                </a:solidFill>
                <a:latin typeface="Calibri"/>
                <a:ea typeface="Calibri"/>
                <a:cs typeface="Calibri"/>
                <a:sym typeface="Calibri"/>
              </a:defRPr>
            </a:pPr>
            <a:r>
              <a:t>Servers</a:t>
            </a:r>
          </a:p>
        </p:txBody>
      </p:sp>
      <p:pic>
        <p:nvPicPr>
          <p:cNvPr id="247" name="Picture 4" descr="Picture 4"/>
          <p:cNvPicPr>
            <a:picLocks noChangeAspect="1"/>
          </p:cNvPicPr>
          <p:nvPr/>
        </p:nvPicPr>
        <p:blipFill>
          <a:blip r:embed="rId3">
            <a:extLst/>
          </a:blip>
          <a:stretch>
            <a:fillRect/>
          </a:stretch>
        </p:blipFill>
        <p:spPr>
          <a:xfrm>
            <a:off x="8256071" y="3450018"/>
            <a:ext cx="2995060" cy="29885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extBox 15"/>
          <p:cNvSpPr txBox="1"/>
          <p:nvPr/>
        </p:nvSpPr>
        <p:spPr>
          <a:xfrm>
            <a:off x="99392" y="2020414"/>
            <a:ext cx="5608300" cy="3554664"/>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User endpoint or user devices – such as tablets, phones, laptops, workstations, ATMs, Kiosks</a:t>
            </a:r>
          </a:p>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Increasingly, endpoints are the target for malicious activity. But why? (Quiz)</a:t>
            </a:r>
            <a:endParaRPr>
              <a:latin typeface="Arial"/>
              <a:ea typeface="Arial"/>
              <a:cs typeface="Arial"/>
              <a:sym typeface="Arial"/>
            </a:endParaRPr>
          </a:p>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Components of User Endpoints - Type in each heading below more (Quiz)</a:t>
            </a:r>
            <a:endParaRPr>
              <a:latin typeface="Arial"/>
              <a:ea typeface="Arial"/>
              <a:cs typeface="Arial"/>
              <a:sym typeface="Arial"/>
            </a:endParaRPr>
          </a:p>
        </p:txBody>
      </p:sp>
      <p:pic>
        <p:nvPicPr>
          <p:cNvPr id="252" name="Picture 5" descr="Picture 5"/>
          <p:cNvPicPr>
            <a:picLocks noChangeAspect="1"/>
          </p:cNvPicPr>
          <p:nvPr/>
        </p:nvPicPr>
        <p:blipFill>
          <a:blip r:embed="rId3">
            <a:extLst/>
          </a:blip>
          <a:stretch>
            <a:fillRect/>
          </a:stretch>
        </p:blipFill>
        <p:spPr>
          <a:xfrm>
            <a:off x="4230171" y="5596318"/>
            <a:ext cx="2995060" cy="2988550"/>
          </a:xfrm>
          <a:prstGeom prst="rect">
            <a:avLst/>
          </a:prstGeom>
          <a:ln w="12700">
            <a:miter lim="400000"/>
          </a:ln>
        </p:spPr>
      </p:pic>
      <p:sp>
        <p:nvSpPr>
          <p:cNvPr id="253" name="TextBox 15"/>
          <p:cNvSpPr txBox="1"/>
          <p:nvPr/>
        </p:nvSpPr>
        <p:spPr>
          <a:xfrm>
            <a:off x="6476975" y="1971384"/>
            <a:ext cx="5608300" cy="3554664"/>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Datacentre endpoint or Cloud devices – such as Servers, Virtual Servers, Containers, Serverless App Engine</a:t>
            </a:r>
            <a:endParaRPr>
              <a:latin typeface="Arial"/>
              <a:ea typeface="Arial"/>
              <a:cs typeface="Arial"/>
              <a:sym typeface="Arial"/>
            </a:endParaRPr>
          </a:p>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Increasingly,  servers are target for malicious activity. But why?</a:t>
            </a:r>
            <a:endParaRPr>
              <a:latin typeface="Arial"/>
              <a:ea typeface="Arial"/>
              <a:cs typeface="Arial"/>
              <a:sym typeface="Arial"/>
            </a:endParaRPr>
          </a:p>
          <a:p>
            <a:pPr marL="457200" indent="-457200" algn="l" defTabSz="866965">
              <a:spcBef>
                <a:spcPts val="1400"/>
              </a:spcBef>
              <a:buSzPct val="100000"/>
              <a:buAutoNum type="arabicPeriod" startAt="1"/>
              <a:defRPr>
                <a:solidFill>
                  <a:srgbClr val="282828"/>
                </a:solidFill>
                <a:latin typeface="Calibri"/>
                <a:ea typeface="Calibri"/>
                <a:cs typeface="Calibri"/>
                <a:sym typeface="Calibri"/>
              </a:defRPr>
            </a:pPr>
            <a:r>
              <a:t>Components of Server– Type under each heading 2 more examples (quiz).</a:t>
            </a:r>
            <a:endParaRPr>
              <a:latin typeface="Arial"/>
              <a:ea typeface="Arial"/>
              <a:cs typeface="Arial"/>
              <a:sym typeface="Arial"/>
            </a:endParaRPr>
          </a:p>
        </p:txBody>
      </p:sp>
      <p:pic>
        <p:nvPicPr>
          <p:cNvPr id="254" name="Image" descr="Image"/>
          <p:cNvPicPr>
            <a:picLocks noChangeAspect="1"/>
          </p:cNvPicPr>
          <p:nvPr/>
        </p:nvPicPr>
        <p:blipFill>
          <a:blip r:embed="rId4">
            <a:extLst/>
          </a:blip>
          <a:stretch>
            <a:fillRect/>
          </a:stretch>
        </p:blipFill>
        <p:spPr>
          <a:xfrm>
            <a:off x="6343395" y="6477368"/>
            <a:ext cx="1214469" cy="971575"/>
          </a:xfrm>
          <a:prstGeom prst="rect">
            <a:avLst/>
          </a:prstGeom>
          <a:ln w="12700">
            <a:miter lim="400000"/>
          </a:ln>
        </p:spPr>
      </p:pic>
      <p:sp>
        <p:nvSpPr>
          <p:cNvPr id="255" name="Hardware - RAM, GPU…"/>
          <p:cNvSpPr txBox="1"/>
          <p:nvPr/>
        </p:nvSpPr>
        <p:spPr>
          <a:xfrm>
            <a:off x="118898" y="5728152"/>
            <a:ext cx="3818535"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Hardware - RAM, GPU</a:t>
            </a:r>
          </a:p>
          <a:p>
            <a:pPr algn="l"/>
            <a:r>
              <a:t>Driver - Printer, N/W driver</a:t>
            </a:r>
          </a:p>
          <a:p>
            <a:pPr algn="l"/>
            <a:r>
              <a:t>OS - Windows 10, Kali</a:t>
            </a:r>
          </a:p>
          <a:p>
            <a:pPr algn="l"/>
            <a:r>
              <a:t>Apps - Word, Browser</a:t>
            </a:r>
          </a:p>
        </p:txBody>
      </p:sp>
      <p:sp>
        <p:nvSpPr>
          <p:cNvPr id="256" name="Hardware - RAM, Tape drive…"/>
          <p:cNvSpPr txBox="1"/>
          <p:nvPr/>
        </p:nvSpPr>
        <p:spPr>
          <a:xfrm>
            <a:off x="7517969" y="5696402"/>
            <a:ext cx="5517795"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Hardware - RAM, Tape drive</a:t>
            </a:r>
          </a:p>
          <a:p>
            <a:pPr algn="l"/>
            <a:r>
              <a:t>Driver - Printer, USB driver</a:t>
            </a:r>
          </a:p>
          <a:p>
            <a:pPr algn="l"/>
            <a:r>
              <a:t>Hypervisor - Vmware</a:t>
            </a:r>
          </a:p>
          <a:p>
            <a:pPr algn="l"/>
            <a:r>
              <a:t>OS - Windows 2022, Red hat</a:t>
            </a:r>
          </a:p>
          <a:p>
            <a:pPr algn="l"/>
            <a:r>
              <a:t>Container - Docker</a:t>
            </a:r>
          </a:p>
          <a:p>
            <a:pPr algn="l"/>
            <a:r>
              <a:t>Services - Apache</a:t>
            </a:r>
          </a:p>
          <a:p>
            <a:pPr algn="l"/>
            <a:r>
              <a:t>Applications - SAP, Database software</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extBox 6"/>
          <p:cNvSpPr txBox="1"/>
          <p:nvPr/>
        </p:nvSpPr>
        <p:spPr>
          <a:xfrm>
            <a:off x="284478" y="2396311"/>
            <a:ext cx="5608301" cy="42885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l" defTabSz="866965">
              <a:spcBef>
                <a:spcPts val="1400"/>
              </a:spcBef>
              <a:defRPr>
                <a:solidFill>
                  <a:srgbClr val="282828"/>
                </a:solidFill>
                <a:latin typeface="Calibri"/>
                <a:ea typeface="Calibri"/>
                <a:cs typeface="Calibri"/>
                <a:sym typeface="Calibri"/>
              </a:defRPr>
            </a:pPr>
            <a:r>
              <a:t>Common endpoint risks and threats:</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Malware – virus, worm, trojan</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Ransomware</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Phishing / spear phishing</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Spyware</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Sensitive Data </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Weak passwords</a:t>
            </a:r>
            <a:endParaRPr>
              <a:latin typeface="Arial"/>
              <a:ea typeface="Arial"/>
              <a:cs typeface="Arial"/>
              <a:sym typeface="Arial"/>
            </a:endParaRPr>
          </a:p>
          <a:p>
            <a:pPr marL="457200" indent="-457200" algn="l" defTabSz="866965">
              <a:spcBef>
                <a:spcPts val="1400"/>
              </a:spcBef>
              <a:buSzPct val="100000"/>
              <a:buAutoNum type="alphaLcParenR" startAt="1"/>
              <a:defRPr>
                <a:solidFill>
                  <a:srgbClr val="282828"/>
                </a:solidFill>
                <a:latin typeface="Calibri"/>
                <a:ea typeface="Calibri"/>
                <a:cs typeface="Calibri"/>
                <a:sym typeface="Calibri"/>
              </a:defRPr>
            </a:pPr>
            <a:r>
              <a:t>Physical theft / loss / destruction</a:t>
            </a:r>
          </a:p>
        </p:txBody>
      </p:sp>
      <p:pic>
        <p:nvPicPr>
          <p:cNvPr id="261" name="Picture 4" descr="Picture 4"/>
          <p:cNvPicPr>
            <a:picLocks noChangeAspect="1"/>
          </p:cNvPicPr>
          <p:nvPr/>
        </p:nvPicPr>
        <p:blipFill>
          <a:blip r:embed="rId3">
            <a:extLst/>
          </a:blip>
          <a:stretch>
            <a:fillRect/>
          </a:stretch>
        </p:blipFill>
        <p:spPr>
          <a:xfrm>
            <a:off x="8256071" y="3450018"/>
            <a:ext cx="2995060" cy="29885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Picture 20" descr="Picture 20"/>
          <p:cNvPicPr>
            <a:picLocks noChangeAspect="1"/>
          </p:cNvPicPr>
          <p:nvPr/>
        </p:nvPicPr>
        <p:blipFill>
          <a:blip r:embed="rId3">
            <a:extLst/>
          </a:blip>
          <a:stretch>
            <a:fillRect/>
          </a:stretch>
        </p:blipFill>
        <p:spPr>
          <a:xfrm>
            <a:off x="8252842" y="3456416"/>
            <a:ext cx="3001516" cy="2975752"/>
          </a:xfrm>
          <a:prstGeom prst="rect">
            <a:avLst/>
          </a:prstGeom>
          <a:ln w="12700">
            <a:miter lim="400000"/>
          </a:ln>
        </p:spPr>
      </p:pic>
      <p:sp>
        <p:nvSpPr>
          <p:cNvPr id="266" name="TextBox 21"/>
          <p:cNvSpPr txBox="1"/>
          <p:nvPr/>
        </p:nvSpPr>
        <p:spPr>
          <a:xfrm>
            <a:off x="284478" y="2396311"/>
            <a:ext cx="5608301" cy="303123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lgn="l" defTabSz="866965">
              <a:spcBef>
                <a:spcPts val="1400"/>
              </a:spcBef>
              <a:defRPr>
                <a:solidFill>
                  <a:srgbClr val="282828"/>
                </a:solidFill>
                <a:latin typeface="Calibri"/>
                <a:ea typeface="Calibri"/>
                <a:cs typeface="Calibri"/>
                <a:sym typeface="Calibri"/>
              </a:defRPr>
            </a:pPr>
            <a:r>
              <a:t>Endpoints are targets because:</a:t>
            </a:r>
            <a:endParaRPr>
              <a:latin typeface="Arial"/>
              <a:ea typeface="Arial"/>
              <a:cs typeface="Arial"/>
              <a:sym typeface="Arial"/>
            </a:endParaRPr>
          </a:p>
          <a:p>
            <a:pPr marL="300566" indent="-300566" algn="l" defTabSz="866965">
              <a:spcBef>
                <a:spcPts val="1400"/>
              </a:spcBef>
              <a:buSzPct val="80000"/>
              <a:buFont typeface="Arial"/>
              <a:buChar char="•"/>
              <a:defRPr>
                <a:solidFill>
                  <a:srgbClr val="282828"/>
                </a:solidFill>
                <a:latin typeface="Calibri"/>
                <a:ea typeface="Calibri"/>
                <a:cs typeface="Calibri"/>
                <a:sym typeface="Calibri"/>
              </a:defRPr>
            </a:pPr>
            <a:r>
              <a:t>They have access to the network and often operated by non IT (your son, mother) folks. Enduser Networ</a:t>
            </a:r>
            <a:endParaRPr>
              <a:latin typeface="Arial"/>
              <a:ea typeface="Arial"/>
              <a:cs typeface="Arial"/>
              <a:sym typeface="Arial"/>
            </a:endParaRPr>
          </a:p>
          <a:p>
            <a:pPr marL="300566" indent="-300566" algn="l" defTabSz="866965">
              <a:spcBef>
                <a:spcPts val="1400"/>
              </a:spcBef>
              <a:buSzPct val="80000"/>
              <a:buFont typeface="Arial"/>
              <a:buChar char="•"/>
              <a:defRPr>
                <a:solidFill>
                  <a:srgbClr val="282828"/>
                </a:solidFill>
                <a:latin typeface="Calibri"/>
                <a:ea typeface="Calibri"/>
                <a:cs typeface="Calibri"/>
                <a:sym typeface="Calibri"/>
              </a:defRPr>
            </a:pPr>
            <a:r>
              <a:t>Endpoint users can be a weak link in the security chain. However, with the right training, users can be the strongest link! </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itle 3"/>
          <p:cNvSpPr txBox="1"/>
          <p:nvPr>
            <p:ph type="ctrTitle"/>
          </p:nvPr>
        </p:nvSpPr>
        <p:spPr>
          <a:prstGeom prst="rect">
            <a:avLst/>
          </a:prstGeom>
        </p:spPr>
        <p:txBody>
          <a:bodyPr/>
          <a:lstStyle/>
          <a:p>
            <a:pPr/>
            <a:r>
              <a:t>Individual Quiz</a:t>
            </a:r>
          </a:p>
        </p:txBody>
      </p:sp>
      <p:sp>
        <p:nvSpPr>
          <p:cNvPr id="271" name="Text Placeholder 2"/>
          <p:cNvSpPr txBox="1"/>
          <p:nvPr>
            <p:ph type="subTitle" sz="quarter" idx="1"/>
          </p:nvPr>
        </p:nvSpPr>
        <p:spPr>
          <a:prstGeom prst="rect">
            <a:avLst/>
          </a:prstGeom>
        </p:spPr>
        <p:txBody>
          <a:bodyPr/>
          <a:lstStyle/>
          <a:p>
            <a:pPr/>
            <a:r>
              <a:t>Why Endpoint Matters</a:t>
            </a:r>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Text Placeholder 1"/>
          <p:cNvSpPr txBox="1"/>
          <p:nvPr>
            <p:ph type="subTitle" sz="quarter" idx="1"/>
          </p:nvPr>
        </p:nvSpPr>
        <p:spPr>
          <a:prstGeom prst="rect">
            <a:avLst/>
          </a:prstGeom>
        </p:spPr>
        <p:txBody>
          <a:bodyPr/>
          <a:lstStyle/>
          <a:p>
            <a:pPr marL="162916" indent="-162916" defTabSz="700616">
              <a:spcBef>
                <a:spcPts val="700"/>
              </a:spcBef>
              <a:buSzPct val="80000"/>
              <a:buChar char="•"/>
              <a:defRPr sz="1200">
                <a:latin typeface="Calibri"/>
                <a:ea typeface="Calibri"/>
                <a:cs typeface="Calibri"/>
                <a:sym typeface="Calibri"/>
              </a:defRPr>
            </a:pPr>
            <a:r>
              <a:t>Task = Research the Top 5 most common threats to endpoints.</a:t>
            </a:r>
          </a:p>
          <a:p>
            <a:pPr marL="162916" indent="-162916" defTabSz="700616">
              <a:spcBef>
                <a:spcPts val="700"/>
              </a:spcBef>
              <a:buSzPct val="80000"/>
              <a:buChar char="•"/>
              <a:defRPr sz="1200">
                <a:latin typeface="Calibri"/>
                <a:ea typeface="Calibri"/>
                <a:cs typeface="Calibri"/>
                <a:sym typeface="Calibri"/>
              </a:defRPr>
            </a:pPr>
            <a:r>
              <a:t>Break into teams of 2 and complete the worksheet.  </a:t>
            </a:r>
          </a:p>
          <a:p>
            <a:pPr marL="162916" indent="-162916" defTabSz="700616">
              <a:spcBef>
                <a:spcPts val="700"/>
              </a:spcBef>
              <a:buSzPct val="80000"/>
              <a:buChar char="•"/>
              <a:defRPr sz="1200">
                <a:latin typeface="Calibri"/>
                <a:ea typeface="Calibri"/>
                <a:cs typeface="Calibri"/>
                <a:sym typeface="Calibri"/>
              </a:defRPr>
            </a:pPr>
            <a:r>
              <a:t>Post-research class discussion: How many of the attacks found in your research are facilitated by the end user? For example, the attack relied upon a user’s action.</a:t>
            </a:r>
          </a:p>
        </p:txBody>
      </p:sp>
      <p:pic>
        <p:nvPicPr>
          <p:cNvPr id="276" name="Picture 27" descr="Picture 27"/>
          <p:cNvPicPr>
            <a:picLocks noChangeAspect="1"/>
          </p:cNvPicPr>
          <p:nvPr/>
        </p:nvPicPr>
        <p:blipFill>
          <a:blip r:embed="rId3">
            <a:extLst/>
          </a:blip>
          <a:stretch>
            <a:fillRect/>
          </a:stretch>
        </p:blipFill>
        <p:spPr>
          <a:xfrm>
            <a:off x="860412" y="4231437"/>
            <a:ext cx="1955067" cy="19507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