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306" r:id="rId4"/>
    <p:sldId id="303" r:id="rId5"/>
    <p:sldId id="307" r:id="rId6"/>
    <p:sldId id="304" r:id="rId7"/>
    <p:sldId id="308" r:id="rId8"/>
    <p:sldId id="305" r:id="rId9"/>
    <p:sldId id="309" r:id="rId10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52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10329" y="3898900"/>
            <a:ext cx="518414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GAMES101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GAMES101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GAMES101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GAMES101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010132"/>
            <a:ext cx="13004800" cy="21217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GAMES101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4900" y="3864186"/>
            <a:ext cx="10795000" cy="1779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0593" y="2177917"/>
            <a:ext cx="5564505" cy="5087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8600" y="9318853"/>
            <a:ext cx="108331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GAMES101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8765" y="9320580"/>
            <a:ext cx="273939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03105"/>
            <a:ext cx="302259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csb.edu/~lingqi/teaching/games101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338327"/>
            <a:ext cx="9041130" cy="938077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4400" spc="135" dirty="0">
                <a:latin typeface="Arial MT"/>
                <a:cs typeface="Arial MT"/>
              </a:rPr>
              <a:t>Introduction</a:t>
            </a:r>
            <a:r>
              <a:rPr sz="4400" spc="-25" dirty="0">
                <a:latin typeface="Arial MT"/>
                <a:cs typeface="Arial MT"/>
              </a:rPr>
              <a:t> </a:t>
            </a:r>
            <a:r>
              <a:rPr sz="4400" spc="200" dirty="0">
                <a:latin typeface="Arial MT"/>
                <a:cs typeface="Arial MT"/>
              </a:rPr>
              <a:t>to</a:t>
            </a:r>
            <a:r>
              <a:rPr sz="4400" spc="-25" dirty="0">
                <a:latin typeface="Arial MT"/>
                <a:cs typeface="Arial MT"/>
              </a:rPr>
              <a:t> </a:t>
            </a:r>
            <a:r>
              <a:rPr sz="4400" spc="120" dirty="0">
                <a:latin typeface="Arial MT"/>
                <a:cs typeface="Arial MT"/>
              </a:rPr>
              <a:t>Computer</a:t>
            </a:r>
            <a:r>
              <a:rPr sz="4400" spc="-25" dirty="0">
                <a:latin typeface="Arial MT"/>
                <a:cs typeface="Arial MT"/>
              </a:rPr>
              <a:t> </a:t>
            </a:r>
            <a:r>
              <a:rPr sz="4400" spc="90" dirty="0">
                <a:latin typeface="Arial MT"/>
                <a:cs typeface="Arial MT"/>
              </a:rPr>
              <a:t>Graphics</a:t>
            </a:r>
            <a:endParaRPr sz="4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1700" y="3416300"/>
            <a:ext cx="8663940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ts val="6795"/>
              </a:lnSpc>
              <a:spcBef>
                <a:spcPts val="100"/>
              </a:spcBef>
            </a:pPr>
            <a:r>
              <a:rPr lang="en-US" sz="5700" spc="10" dirty="0">
                <a:latin typeface="Arial MT"/>
                <a:cs typeface="Arial MT"/>
              </a:rPr>
              <a:t>Mid-Term Review</a:t>
            </a:r>
            <a:endParaRPr sz="57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1600" y="9283700"/>
            <a:ext cx="5186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latin typeface="Arial MT"/>
                <a:cs typeface="Arial MT"/>
                <a:hlinkClick r:id="rId2"/>
              </a:rPr>
              <a:t>http://www.cs.ucsb.edu/~lingqi/teaching/games101.html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0" y="3698240"/>
            <a:ext cx="9589135" cy="903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0" marR="5080" indent="-990600">
              <a:lnSpc>
                <a:spcPct val="113100"/>
              </a:lnSpc>
              <a:spcBef>
                <a:spcPts val="100"/>
              </a:spcBef>
            </a:pPr>
            <a:r>
              <a:rPr lang="en-US" sz="5600" spc="85" dirty="0">
                <a:latin typeface="Microsoft Sans Serif"/>
                <a:cs typeface="Microsoft Sans Serif"/>
              </a:rPr>
              <a:t>Transformations</a:t>
            </a:r>
            <a:endParaRPr sz="5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0" y="3698240"/>
            <a:ext cx="9589135" cy="3862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0" marR="5080" indent="-990600">
              <a:lnSpc>
                <a:spcPct val="113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5600" spc="85" dirty="0">
                <a:latin typeface="Microsoft Sans Serif"/>
                <a:cs typeface="Microsoft Sans Serif"/>
              </a:rPr>
              <a:t>Vector operation</a:t>
            </a:r>
          </a:p>
          <a:p>
            <a:pPr marL="1003300" marR="5080" indent="-990600">
              <a:lnSpc>
                <a:spcPct val="113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5600" spc="85" dirty="0">
                <a:latin typeface="Microsoft Sans Serif"/>
                <a:cs typeface="Microsoft Sans Serif"/>
              </a:rPr>
              <a:t>Matrix operation</a:t>
            </a:r>
          </a:p>
          <a:p>
            <a:pPr marL="1003300" marR="5080" indent="-990600">
              <a:lnSpc>
                <a:spcPct val="113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5600" dirty="0">
                <a:latin typeface="Microsoft Sans Serif"/>
                <a:cs typeface="Microsoft Sans Serif"/>
              </a:rPr>
              <a:t>Homogeneous coordinates</a:t>
            </a:r>
          </a:p>
          <a:p>
            <a:pPr marL="1003300" marR="5080" indent="-990600">
              <a:lnSpc>
                <a:spcPct val="113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5600" dirty="0">
                <a:latin typeface="Microsoft Sans Serif"/>
                <a:cs typeface="Microsoft Sans Serif"/>
              </a:rPr>
              <a:t>MVP matrix</a:t>
            </a:r>
            <a:endParaRPr sz="56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28109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0" y="3698240"/>
            <a:ext cx="9589135" cy="903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0" marR="5080" indent="-990600">
              <a:lnSpc>
                <a:spcPct val="113100"/>
              </a:lnSpc>
              <a:spcBef>
                <a:spcPts val="100"/>
              </a:spcBef>
            </a:pPr>
            <a:r>
              <a:rPr lang="en-US" sz="5600" spc="85" dirty="0">
                <a:latin typeface="Microsoft Sans Serif"/>
                <a:cs typeface="Microsoft Sans Serif"/>
              </a:rPr>
              <a:t>Rasterizer</a:t>
            </a:r>
            <a:endParaRPr sz="56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27703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0" y="3698240"/>
            <a:ext cx="9589135" cy="1889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0" marR="5080" indent="-990600">
              <a:lnSpc>
                <a:spcPct val="113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5600" spc="85" dirty="0">
                <a:latin typeface="Microsoft Sans Serif"/>
                <a:cs typeface="Microsoft Sans Serif"/>
              </a:rPr>
              <a:t>Rasterizing a triangle</a:t>
            </a:r>
          </a:p>
          <a:p>
            <a:pPr marL="1003300" marR="5080" indent="-990600">
              <a:lnSpc>
                <a:spcPct val="113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5600" spc="85" dirty="0">
                <a:latin typeface="Microsoft Sans Serif"/>
                <a:cs typeface="Microsoft Sans Serif"/>
              </a:rPr>
              <a:t>Antialiasing</a:t>
            </a:r>
            <a:endParaRPr sz="56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07403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0" y="3698240"/>
            <a:ext cx="9589135" cy="903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0" marR="5080" indent="-990600">
              <a:lnSpc>
                <a:spcPct val="113100"/>
              </a:lnSpc>
              <a:spcBef>
                <a:spcPts val="100"/>
              </a:spcBef>
            </a:pPr>
            <a:r>
              <a:rPr lang="en-US" sz="5600" spc="85" dirty="0">
                <a:latin typeface="Microsoft Sans Serif"/>
                <a:cs typeface="Microsoft Sans Serif"/>
              </a:rPr>
              <a:t>Depth test</a:t>
            </a:r>
            <a:endParaRPr sz="56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10404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0" y="3698240"/>
            <a:ext cx="9589135" cy="903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0" marR="5080" indent="-990600">
              <a:lnSpc>
                <a:spcPct val="113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5600" dirty="0">
                <a:latin typeface="Microsoft Sans Serif"/>
                <a:cs typeface="Microsoft Sans Serif"/>
              </a:rPr>
              <a:t>Z-buffer</a:t>
            </a:r>
          </a:p>
        </p:txBody>
      </p:sp>
    </p:spTree>
    <p:extLst>
      <p:ext uri="{BB962C8B-B14F-4D97-AF65-F5344CB8AC3E}">
        <p14:creationId xmlns:p14="http://schemas.microsoft.com/office/powerpoint/2010/main" val="318713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0" y="3698240"/>
            <a:ext cx="9589135" cy="903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0" marR="5080" indent="-990600">
              <a:lnSpc>
                <a:spcPct val="113100"/>
              </a:lnSpc>
              <a:spcBef>
                <a:spcPts val="100"/>
              </a:spcBef>
            </a:pPr>
            <a:r>
              <a:rPr lang="en-US" sz="5600" spc="85" dirty="0">
                <a:latin typeface="Microsoft Sans Serif"/>
                <a:cs typeface="Microsoft Sans Serif"/>
              </a:rPr>
              <a:t>Shading</a:t>
            </a:r>
            <a:endParaRPr sz="56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46858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0" y="3698240"/>
            <a:ext cx="9589135" cy="4849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0" marR="5080" indent="-990600">
              <a:lnSpc>
                <a:spcPct val="113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5600" dirty="0">
                <a:latin typeface="Microsoft Sans Serif"/>
                <a:cs typeface="Microsoft Sans Serif"/>
              </a:rPr>
              <a:t>Shading Model</a:t>
            </a:r>
          </a:p>
          <a:p>
            <a:pPr marL="1003300" marR="5080" indent="-990600">
              <a:lnSpc>
                <a:spcPct val="113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5600" dirty="0">
                <a:latin typeface="Microsoft Sans Serif"/>
                <a:cs typeface="Microsoft Sans Serif"/>
              </a:rPr>
              <a:t>Shading frequency</a:t>
            </a:r>
          </a:p>
          <a:p>
            <a:pPr marL="1003300" marR="5080" indent="-990600">
              <a:lnSpc>
                <a:spcPct val="113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5600" dirty="0">
                <a:latin typeface="Microsoft Sans Serif"/>
                <a:cs typeface="Microsoft Sans Serif"/>
              </a:rPr>
              <a:t>Texture mapping</a:t>
            </a:r>
          </a:p>
          <a:p>
            <a:pPr marL="1003300" marR="5080" indent="-990600">
              <a:lnSpc>
                <a:spcPct val="113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5600" dirty="0">
                <a:latin typeface="Microsoft Sans Serif"/>
                <a:cs typeface="Microsoft Sans Serif"/>
              </a:rPr>
              <a:t>Barycentric Coordinates</a:t>
            </a:r>
          </a:p>
          <a:p>
            <a:pPr marL="1003300" marR="5080" indent="-990600">
              <a:lnSpc>
                <a:spcPct val="113100"/>
              </a:lnSpc>
              <a:spcBef>
                <a:spcPts val="100"/>
              </a:spcBef>
            </a:pPr>
            <a:endParaRPr sz="56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29598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49</Words>
  <Application>Microsoft Office PowerPoint</Application>
  <PresentationFormat>Custom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MT</vt:lpstr>
      <vt:lpstr>Arial</vt:lpstr>
      <vt:lpstr>Calibri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GAMES101_Lecture_09</dc:title>
  <cp:lastModifiedBy>Jin, Aobo</cp:lastModifiedBy>
  <cp:revision>10</cp:revision>
  <dcterms:created xsi:type="dcterms:W3CDTF">2023-03-07T19:33:35Z</dcterms:created>
  <dcterms:modified xsi:type="dcterms:W3CDTF">2023-03-07T19:59:01Z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2020-03-10T00:00:00Z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2023-03-07T00:00:00Z</vt:filetime>
  </property>
</Properties>
</file>